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314" r:id="rId5"/>
    <p:sldId id="357" r:id="rId6"/>
    <p:sldId id="362" r:id="rId7"/>
    <p:sldId id="370" r:id="rId8"/>
    <p:sldId id="403" r:id="rId9"/>
    <p:sldId id="367" r:id="rId10"/>
    <p:sldId id="404" r:id="rId11"/>
    <p:sldId id="387" r:id="rId12"/>
    <p:sldId id="372" r:id="rId13"/>
    <p:sldId id="405" r:id="rId14"/>
    <p:sldId id="422" r:id="rId15"/>
    <p:sldId id="388" r:id="rId16"/>
    <p:sldId id="435" r:id="rId17"/>
    <p:sldId id="368" r:id="rId18"/>
    <p:sldId id="363" r:id="rId19"/>
    <p:sldId id="364" r:id="rId20"/>
    <p:sldId id="366" r:id="rId21"/>
    <p:sldId id="365" r:id="rId22"/>
    <p:sldId id="409" r:id="rId23"/>
    <p:sldId id="420" r:id="rId24"/>
    <p:sldId id="406" r:id="rId25"/>
    <p:sldId id="389" r:id="rId26"/>
    <p:sldId id="276" r:id="rId27"/>
    <p:sldId id="31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59B"/>
    <a:srgbClr val="F4F4F0"/>
    <a:srgbClr val="00CBD0"/>
    <a:srgbClr val="2D4997"/>
    <a:srgbClr val="2A49A2"/>
    <a:srgbClr val="013E82"/>
    <a:srgbClr val="003A7B"/>
    <a:srgbClr val="D90944"/>
    <a:srgbClr val="3362AF"/>
    <a:srgbClr val="D10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94" autoAdjust="0"/>
  </p:normalViewPr>
  <p:slideViewPr>
    <p:cSldViewPr snapToGrid="0">
      <p:cViewPr varScale="1">
        <p:scale>
          <a:sx n="83" d="100"/>
          <a:sy n="83" d="100"/>
        </p:scale>
        <p:origin x="638" y="67"/>
      </p:cViewPr>
      <p:guideLst>
        <p:guide pos="2879"/>
        <p:guide pos="406"/>
        <p:guide orient="horz" pos="2047"/>
        <p:guide pos="5350"/>
      </p:guideLst>
    </p:cSldViewPr>
  </p:slideViewPr>
  <p:outlineViewPr>
    <p:cViewPr>
      <p:scale>
        <a:sx n="25" d="100"/>
        <a:sy n="25" d="100"/>
      </p:scale>
      <p:origin x="0" y="0"/>
    </p:cViewPr>
  </p:outlineViewPr>
  <p:notesTextViewPr>
    <p:cViewPr>
      <p:scale>
        <a:sx n="1" d="1"/>
        <a:sy n="1" d="1"/>
      </p:scale>
      <p:origin x="0" y="0"/>
    </p:cViewPr>
  </p:notesTextViewPr>
  <p:sorterViewPr>
    <p:cViewPr>
      <p:scale>
        <a:sx n="125" d="100"/>
        <a:sy n="125" d="100"/>
      </p:scale>
      <p:origin x="0" y="-99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B9AAD-24D5-4918-8EDF-B332210074D7}" type="doc">
      <dgm:prSet loTypeId="hierarchy" loCatId="hierarchy" qsTypeId="urn:microsoft.com/office/officeart/2005/8/quickstyle/simple1" qsCatId="simple" csTypeId="urn:microsoft.com/office/officeart/2005/8/colors/accent0_1" csCatId="accent1" phldr="0"/>
      <dgm:spPr/>
      <dgm:t>
        <a:bodyPr/>
        <a:p>
          <a:endParaRPr lang="zh-CN" altLang="en-US"/>
        </a:p>
      </dgm:t>
    </dgm:pt>
    <dgm:pt modelId="{64128110-2BC2-4E83-AE3D-7442626E6916}">
      <dgm:prSet phldrT="[文本]" phldr="0" custT="1"/>
      <dgm:spPr/>
      <dgm:t>
        <a:bodyPr vert="horz" wrap="square"/>
        <a:p>
          <a:pPr>
            <a:lnSpc>
              <a:spcPct val="100000"/>
            </a:lnSpc>
            <a:spcBef>
              <a:spcPct val="0"/>
            </a:spcBef>
            <a:spcAft>
              <a:spcPct val="35000"/>
            </a:spcAft>
          </a:pPr>
          <a:r>
            <a:rPr lang="zh-CN" altLang="en-US" sz="2000">
              <a:latin typeface="宋体" panose="02010600030101010101" pitchFamily="2" charset="-122"/>
              <a:ea typeface="宋体" panose="02010600030101010101" pitchFamily="2" charset="-122"/>
            </a:rPr>
            <a:t>项目功能结构图</a:t>
          </a:r>
          <a:r>
            <a:rPr lang="zh-CN" altLang="en-US" sz="2000">
              <a:latin typeface="宋体" panose="02010600030101010101" pitchFamily="2" charset="-122"/>
              <a:ea typeface="宋体" panose="02010600030101010101" pitchFamily="2" charset="-122"/>
            </a:rPr>
            <a:t/>
          </a:r>
          <a:endParaRPr lang="zh-CN" altLang="en-US" sz="2000">
            <a:latin typeface="宋体" panose="02010600030101010101" pitchFamily="2" charset="-122"/>
            <a:ea typeface="宋体" panose="02010600030101010101" pitchFamily="2" charset="-122"/>
          </a:endParaRPr>
        </a:p>
      </dgm:t>
    </dgm:pt>
    <dgm:pt modelId="{7C4D8020-E6A5-42B0-ACC1-F3A6FF2AC2B4}" cxnId="{BF85EB6E-5DED-491E-B507-161E8D20B1A2}" type="parTrans">
      <dgm:prSet/>
      <dgm:spPr/>
      <dgm:t>
        <a:bodyPr/>
        <a:p>
          <a:endParaRPr lang="zh-CN" altLang="en-US"/>
        </a:p>
      </dgm:t>
    </dgm:pt>
    <dgm:pt modelId="{EC14B256-0355-49D6-9784-F21A5D6A7477}" cxnId="{BF85EB6E-5DED-491E-B507-161E8D20B1A2}" type="sibTrans">
      <dgm:prSet/>
      <dgm:spPr/>
      <dgm:t>
        <a:bodyPr/>
        <a:p>
          <a:endParaRPr lang="zh-CN" altLang="en-US"/>
        </a:p>
      </dgm:t>
    </dgm:pt>
    <dgm:pt modelId="{225828B5-AAC3-48E3-8DDE-6E14A1E9FCE8}">
      <dgm:prSet phldrT="[文本]" phldr="0" custT="1"/>
      <dgm:spPr/>
      <dgm:t>
        <a:bodyPr vert="horz" wrap="square"/>
        <a:p>
          <a:pPr>
            <a:lnSpc>
              <a:spcPct val="100000"/>
            </a:lnSpc>
            <a:spcBef>
              <a:spcPct val="0"/>
            </a:spcBef>
            <a:spcAft>
              <a:spcPct val="35000"/>
            </a:spcAft>
          </a:pPr>
          <a:r>
            <a:rPr lang="zh-CN" altLang="en-US" sz="2000">
              <a:latin typeface="宋体" panose="02010600030101010101" pitchFamily="2" charset="-122"/>
              <a:ea typeface="宋体" panose="02010600030101010101" pitchFamily="2" charset="-122"/>
            </a:rPr>
            <a:t>数据获取</a:t>
          </a:r>
          <a:r>
            <a:rPr lang="zh-CN" altLang="en-US" sz="2000">
              <a:latin typeface="宋体" panose="02010600030101010101" pitchFamily="2" charset="-122"/>
              <a:ea typeface="宋体" panose="02010600030101010101" pitchFamily="2" charset="-122"/>
            </a:rPr>
            <a:t/>
          </a:r>
          <a:endParaRPr lang="zh-CN" altLang="en-US" sz="2000">
            <a:latin typeface="宋体" panose="02010600030101010101" pitchFamily="2" charset="-122"/>
            <a:ea typeface="宋体" panose="02010600030101010101" pitchFamily="2" charset="-122"/>
          </a:endParaRPr>
        </a:p>
      </dgm:t>
    </dgm:pt>
    <dgm:pt modelId="{90F8E70F-E1C5-4691-812A-47839830C40B}" cxnId="{CCE6DEE4-405B-468F-A605-3B9F495A0EBE}" type="parTrans">
      <dgm:prSet/>
      <dgm:spPr/>
      <dgm:t>
        <a:bodyPr/>
        <a:p>
          <a:endParaRPr lang="zh-CN" altLang="en-US"/>
        </a:p>
      </dgm:t>
    </dgm:pt>
    <dgm:pt modelId="{6E8CAA27-4324-4304-92E5-3562A8011552}" cxnId="{CCE6DEE4-405B-468F-A605-3B9F495A0EBE}" type="sibTrans">
      <dgm:prSet/>
      <dgm:spPr/>
      <dgm:t>
        <a:bodyPr/>
        <a:p>
          <a:endParaRPr lang="zh-CN" altLang="en-US"/>
        </a:p>
      </dgm:t>
    </dgm:pt>
    <dgm:pt modelId="{71F462F3-298B-4CCE-938D-587BA83BFA98}">
      <dgm:prSet phldr="0" custT="1"/>
      <dgm:spPr/>
      <dgm:t>
        <a:bodyPr vert="horz" wrap="square"/>
        <a:p>
          <a:pPr>
            <a:lnSpc>
              <a:spcPct val="100000"/>
            </a:lnSpc>
            <a:spcBef>
              <a:spcPct val="0"/>
            </a:spcBef>
            <a:spcAft>
              <a:spcPct val="35000"/>
            </a:spcAft>
          </a:pPr>
          <a:r>
            <a:rPr lang="zh-CN" altLang="en-US" sz="2000">
              <a:latin typeface="宋体" panose="02010600030101010101" pitchFamily="2" charset="-122"/>
              <a:ea typeface="宋体" panose="02010600030101010101" pitchFamily="2" charset="-122"/>
            </a:rPr>
            <a:t>从</a:t>
          </a:r>
          <a:r>
            <a:rPr lang="en-US" altLang="zh-CN" sz="2000">
              <a:latin typeface="宋体" panose="02010600030101010101" pitchFamily="2" charset="-122"/>
              <a:ea typeface="宋体" panose="02010600030101010101" pitchFamily="2" charset="-122"/>
            </a:rPr>
            <a:t>json</a:t>
          </a:r>
          <a:r>
            <a:rPr lang="zh-CN" altLang="en-US" sz="2000">
              <a:latin typeface="宋体" panose="02010600030101010101" pitchFamily="2" charset="-122"/>
              <a:ea typeface="宋体" panose="02010600030101010101" pitchFamily="2" charset="-122"/>
            </a:rPr>
            <a:t>文件解析</a:t>
          </a:r>
          <a:r>
            <a:rPr lang="zh-CN" altLang="en-US" sz="2000">
              <a:latin typeface="宋体" panose="02010600030101010101" pitchFamily="2" charset="-122"/>
              <a:ea typeface="宋体" panose="02010600030101010101" pitchFamily="2" charset="-122"/>
            </a:rPr>
            <a:t>获取疫情数据</a:t>
          </a:r>
          <a:r>
            <a:rPr lang="zh-CN" altLang="en-US" sz="2000">
              <a:latin typeface="宋体" panose="02010600030101010101" pitchFamily="2" charset="-122"/>
              <a:ea typeface="宋体" panose="02010600030101010101" pitchFamily="2" charset="-122"/>
            </a:rPr>
            <a:t/>
          </a:r>
          <a:endParaRPr lang="zh-CN" altLang="en-US" sz="2000">
            <a:latin typeface="宋体" panose="02010600030101010101" pitchFamily="2" charset="-122"/>
            <a:ea typeface="宋体" panose="02010600030101010101" pitchFamily="2" charset="-122"/>
          </a:endParaRPr>
        </a:p>
      </dgm:t>
    </dgm:pt>
    <dgm:pt modelId="{6518754D-CF59-43E3-AB82-2E74E7CFEDC5}" cxnId="{9BE52159-17BC-4449-B8AA-048B8A1AC23F}" type="parTrans">
      <dgm:prSet/>
      <dgm:spPr/>
    </dgm:pt>
    <dgm:pt modelId="{AD2BBCB0-E7FB-49F6-A3B1-71797F3DF124}" cxnId="{9BE52159-17BC-4449-B8AA-048B8A1AC23F}" type="sibTrans">
      <dgm:prSet/>
      <dgm:spPr/>
    </dgm:pt>
    <dgm:pt modelId="{35EA9F90-96F7-461B-A6CF-CF288F50B13A}">
      <dgm:prSet phldr="0" custT="1"/>
      <dgm:spPr/>
      <dgm:t>
        <a:bodyPr vert="horz" wrap="square"/>
        <a:p>
          <a:pPr>
            <a:lnSpc>
              <a:spcPct val="100000"/>
            </a:lnSpc>
            <a:spcBef>
              <a:spcPct val="0"/>
            </a:spcBef>
            <a:spcAft>
              <a:spcPct val="35000"/>
            </a:spcAft>
          </a:pPr>
          <a:r>
            <a:rPr lang="zh-CN" sz="2000">
              <a:latin typeface="宋体" panose="02010600030101010101" pitchFamily="2" charset="-122"/>
              <a:ea typeface="宋体" panose="02010600030101010101" pitchFamily="2" charset="-122"/>
            </a:rPr>
            <a:t>用</a:t>
          </a:r>
          <a:r>
            <a:rPr lang="en-US" altLang="zh-CN" sz="2000">
              <a:latin typeface="宋体" panose="02010600030101010101" pitchFamily="2" charset="-122"/>
              <a:ea typeface="宋体" panose="02010600030101010101" pitchFamily="2" charset="-122"/>
            </a:rPr>
            <a:t>selenium</a:t>
          </a:r>
          <a:r>
            <a:rPr lang="zh-CN" sz="2000">
              <a:latin typeface="宋体" panose="02010600030101010101" pitchFamily="2" charset="-122"/>
              <a:ea typeface="宋体" panose="02010600030101010101" pitchFamily="2" charset="-122"/>
            </a:rPr>
            <a:t>获取疫情新闻标题</a:t>
          </a:r>
          <a:r>
            <a:rPr lang="zh-CN" altLang="en-US" sz="2000">
              <a:latin typeface="宋体" panose="02010600030101010101" pitchFamily="2" charset="-122"/>
              <a:ea typeface="宋体" panose="02010600030101010101" pitchFamily="2" charset="-122"/>
            </a:rPr>
            <a:t/>
          </a:r>
          <a:endParaRPr lang="zh-CN" altLang="en-US" sz="2000">
            <a:latin typeface="宋体" panose="02010600030101010101" pitchFamily="2" charset="-122"/>
            <a:ea typeface="宋体" panose="02010600030101010101" pitchFamily="2" charset="-122"/>
          </a:endParaRPr>
        </a:p>
      </dgm:t>
    </dgm:pt>
    <dgm:pt modelId="{AC4F8BAA-D236-494A-9FB9-1CB26626CB1D}" cxnId="{00210F7D-038E-4CCF-A21F-9E9D3CBD659C}" type="parTrans">
      <dgm:prSet/>
      <dgm:spPr/>
    </dgm:pt>
    <dgm:pt modelId="{75B75639-8E95-49A9-B8EC-0480D5A5F48D}" cxnId="{00210F7D-038E-4CCF-A21F-9E9D3CBD659C}" type="sibTrans">
      <dgm:prSet/>
      <dgm:spPr/>
    </dgm:pt>
    <dgm:pt modelId="{37D77502-DD69-4FCD-BFD3-1B91FA3A0B41}">
      <dgm:prSet phldrT="[文本]" phldr="0" custT="1"/>
      <dgm:spPr/>
      <dgm:t>
        <a:bodyPr vert="horz" wrap="square"/>
        <a:p>
          <a:pPr>
            <a:lnSpc>
              <a:spcPct val="100000"/>
            </a:lnSpc>
            <a:spcBef>
              <a:spcPct val="0"/>
            </a:spcBef>
            <a:spcAft>
              <a:spcPct val="35000"/>
            </a:spcAft>
          </a:pPr>
          <a:r>
            <a:rPr lang="zh-CN" altLang="en-US" sz="2000">
              <a:latin typeface="宋体" panose="02010600030101010101" pitchFamily="2" charset="-122"/>
              <a:ea typeface="宋体" panose="02010600030101010101" pitchFamily="2" charset="-122"/>
            </a:rPr>
            <a:t>数据处理</a:t>
          </a:r>
          <a:endParaRPr lang="zh-CN" altLang="en-US" sz="2000">
            <a:latin typeface="宋体" panose="02010600030101010101" pitchFamily="2" charset="-122"/>
            <a:ea typeface="宋体" panose="02010600030101010101" pitchFamily="2" charset="-122"/>
          </a:endParaRPr>
        </a:p>
      </dgm:t>
    </dgm:pt>
    <dgm:pt modelId="{56E3332C-AB51-492A-BF41-0AEAAF10CB36}" cxnId="{067AE4A1-1189-4E65-9010-7B84A1F2D54D}" type="parTrans">
      <dgm:prSet/>
      <dgm:spPr/>
      <dgm:t>
        <a:bodyPr/>
        <a:p>
          <a:endParaRPr lang="zh-CN" altLang="en-US"/>
        </a:p>
      </dgm:t>
    </dgm:pt>
    <dgm:pt modelId="{A79A0933-F266-4AC1-9DE1-FD7E900B09C8}" cxnId="{067AE4A1-1189-4E65-9010-7B84A1F2D54D}" type="sibTrans">
      <dgm:prSet/>
      <dgm:spPr/>
      <dgm:t>
        <a:bodyPr/>
        <a:p>
          <a:endParaRPr lang="zh-CN" altLang="en-US"/>
        </a:p>
      </dgm:t>
    </dgm:pt>
    <dgm:pt modelId="{D6F42EC4-8A8E-4C1E-A9C9-F111E7F195E4}">
      <dgm:prSet phldr="0" custT="1"/>
      <dgm:spPr/>
      <dgm:t>
        <a:bodyPr vert="horz" wrap="square"/>
        <a:p>
          <a:pPr>
            <a:lnSpc>
              <a:spcPct val="100000"/>
            </a:lnSpc>
            <a:spcBef>
              <a:spcPct val="0"/>
            </a:spcBef>
            <a:spcAft>
              <a:spcPct val="35000"/>
            </a:spcAft>
          </a:pPr>
          <a:r>
            <a:rPr lang="zh-CN" sz="2000">
              <a:latin typeface="宋体" panose="02010600030101010101" pitchFamily="2" charset="-122"/>
              <a:ea typeface="宋体" panose="02010600030101010101" pitchFamily="2" charset="-122"/>
            </a:rPr>
            <a:t>拟合</a:t>
          </a:r>
          <a:r>
            <a:rPr lang="zh-CN" sz="2000">
              <a:latin typeface="宋体" panose="02010600030101010101" pitchFamily="2" charset="-122"/>
              <a:ea typeface="宋体" panose="02010600030101010101" pitchFamily="2" charset="-122"/>
            </a:rPr>
            <a:t>疫情数据</a:t>
          </a:r>
          <a:r>
            <a:rPr lang="zh-CN" sz="2000">
              <a:latin typeface="宋体" panose="02010600030101010101" pitchFamily="2" charset="-122"/>
              <a:ea typeface="宋体" panose="02010600030101010101" pitchFamily="2" charset="-122"/>
            </a:rPr>
            <a:t>并</a:t>
          </a:r>
          <a:r>
            <a:rPr lang="zh-CN" sz="2000">
              <a:latin typeface="宋体" panose="02010600030101010101" pitchFamily="2" charset="-122"/>
              <a:ea typeface="宋体" panose="02010600030101010101" pitchFamily="2" charset="-122"/>
            </a:rPr>
            <a:t>预测</a:t>
          </a:r>
          <a:r>
            <a:rPr lang="zh-CN" sz="2000">
              <a:latin typeface="宋体" panose="02010600030101010101" pitchFamily="2" charset="-122"/>
              <a:ea typeface="宋体" panose="02010600030101010101" pitchFamily="2" charset="-122"/>
            </a:rPr>
            <a:t>疫情</a:t>
          </a:r>
          <a:r>
            <a:rPr lang="zh-CN" sz="2000">
              <a:latin typeface="宋体" panose="02010600030101010101" pitchFamily="2" charset="-122"/>
              <a:ea typeface="宋体" panose="02010600030101010101" pitchFamily="2" charset="-122"/>
            </a:rPr>
            <a:t>发展趋势</a:t>
          </a:r>
          <a:r>
            <a:rPr altLang="en-US" sz="2000">
              <a:latin typeface="宋体" panose="02010600030101010101" pitchFamily="2" charset="-122"/>
              <a:ea typeface="宋体" panose="02010600030101010101" pitchFamily="2" charset="-122"/>
            </a:rPr>
            <a:t/>
          </a:r>
          <a:endParaRPr altLang="en-US" sz="2000">
            <a:latin typeface="宋体" panose="02010600030101010101" pitchFamily="2" charset="-122"/>
            <a:ea typeface="宋体" panose="02010600030101010101" pitchFamily="2" charset="-122"/>
          </a:endParaRPr>
        </a:p>
      </dgm:t>
    </dgm:pt>
    <dgm:pt modelId="{A5C6C328-8BC4-47CE-9CF7-9DD067D2FE17}" cxnId="{6FD10F06-4BDD-4B1D-81E3-A000A9A39A8C}" type="parTrans">
      <dgm:prSet/>
      <dgm:spPr/>
    </dgm:pt>
    <dgm:pt modelId="{B09380CF-6B9F-4C46-AE55-4F904E74B591}" cxnId="{6FD10F06-4BDD-4B1D-81E3-A000A9A39A8C}" type="sibTrans">
      <dgm:prSet/>
      <dgm:spPr/>
    </dgm:pt>
    <dgm:pt modelId="{EC8E3249-DFCA-4685-A746-813C7EE845D2}">
      <dgm:prSet phldr="0" custT="1"/>
      <dgm:spPr/>
      <dgm:t>
        <a:bodyPr vert="horz" wrap="square"/>
        <a:p>
          <a:pPr>
            <a:lnSpc>
              <a:spcPct val="100000"/>
            </a:lnSpc>
            <a:spcBef>
              <a:spcPct val="0"/>
            </a:spcBef>
            <a:spcAft>
              <a:spcPct val="35000"/>
            </a:spcAft>
          </a:pPr>
          <a:r>
            <a:rPr lang="zh-CN" sz="2000">
              <a:latin typeface="宋体" panose="02010600030101010101" pitchFamily="2" charset="-122"/>
              <a:ea typeface="宋体" panose="02010600030101010101" pitchFamily="2" charset="-122"/>
            </a:rPr>
            <a:t>整理</a:t>
          </a:r>
          <a:r>
            <a:rPr lang="zh-CN" sz="2000">
              <a:latin typeface="宋体" panose="02010600030101010101" pitchFamily="2" charset="-122"/>
              <a:ea typeface="宋体" panose="02010600030101010101" pitchFamily="2" charset="-122"/>
            </a:rPr>
            <a:t>获取</a:t>
          </a:r>
          <a:r>
            <a:rPr lang="zh-CN" sz="2000">
              <a:latin typeface="宋体" panose="02010600030101010101" pitchFamily="2" charset="-122"/>
              <a:ea typeface="宋体" panose="02010600030101010101" pitchFamily="2" charset="-122"/>
            </a:rPr>
            <a:t>的全部数据并</a:t>
          </a:r>
          <a:r>
            <a:rPr lang="zh-CN" sz="2000">
              <a:latin typeface="宋体" panose="02010600030101010101" pitchFamily="2" charset="-122"/>
              <a:ea typeface="宋体" panose="02010600030101010101" pitchFamily="2" charset="-122"/>
            </a:rPr>
            <a:t>存储</a:t>
          </a:r>
          <a:r>
            <a:rPr altLang="en-US" sz="2000">
              <a:latin typeface="宋体" panose="02010600030101010101" pitchFamily="2" charset="-122"/>
              <a:ea typeface="宋体" panose="02010600030101010101" pitchFamily="2" charset="-122"/>
            </a:rPr>
            <a:t/>
          </a:r>
          <a:endParaRPr altLang="en-US" sz="2000">
            <a:latin typeface="宋体" panose="02010600030101010101" pitchFamily="2" charset="-122"/>
            <a:ea typeface="宋体" panose="02010600030101010101" pitchFamily="2" charset="-122"/>
          </a:endParaRPr>
        </a:p>
      </dgm:t>
    </dgm:pt>
    <dgm:pt modelId="{B08D0E83-166F-40A6-A260-997142D892D1}" cxnId="{834E0380-A9B0-4D16-BF9D-DB364037BBDA}" type="parTrans">
      <dgm:prSet/>
      <dgm:spPr/>
    </dgm:pt>
    <dgm:pt modelId="{C87984AD-E377-4AB6-A74E-6E54EBE45291}" cxnId="{834E0380-A9B0-4D16-BF9D-DB364037BBDA}" type="sibTrans">
      <dgm:prSet/>
      <dgm:spPr/>
    </dgm:pt>
    <dgm:pt modelId="{81EE2E0C-6A5F-4B2C-ADA9-FDFFCB8C7AC8}">
      <dgm:prSet phldrT="[文本]" phldr="0" custT="1"/>
      <dgm:spPr/>
      <dgm:t>
        <a:bodyPr vert="horz" wrap="square"/>
        <a:p>
          <a:pPr>
            <a:lnSpc>
              <a:spcPct val="100000"/>
            </a:lnSpc>
            <a:spcBef>
              <a:spcPct val="0"/>
            </a:spcBef>
            <a:spcAft>
              <a:spcPct val="35000"/>
            </a:spcAft>
          </a:pPr>
          <a:r>
            <a:rPr lang="zh-CN" altLang="en-US" sz="2000">
              <a:latin typeface="宋体" panose="02010600030101010101" pitchFamily="2" charset="-122"/>
              <a:ea typeface="宋体" panose="02010600030101010101" pitchFamily="2" charset="-122"/>
            </a:rPr>
            <a:t>可视化</a:t>
          </a:r>
          <a:r>
            <a:rPr lang="zh-CN" altLang="en-US" sz="2000">
              <a:latin typeface="宋体" panose="02010600030101010101" pitchFamily="2" charset="-122"/>
              <a:ea typeface="宋体" panose="02010600030101010101" pitchFamily="2" charset="-122"/>
            </a:rPr>
            <a:t>展示</a:t>
          </a:r>
          <a:r>
            <a:rPr lang="zh-CN" altLang="en-US" sz="2000">
              <a:latin typeface="宋体" panose="02010600030101010101" pitchFamily="2" charset="-122"/>
              <a:ea typeface="宋体" panose="02010600030101010101" pitchFamily="2" charset="-122"/>
            </a:rPr>
            <a:t/>
          </a:r>
          <a:endParaRPr lang="zh-CN" altLang="en-US" sz="2000">
            <a:latin typeface="宋体" panose="02010600030101010101" pitchFamily="2" charset="-122"/>
            <a:ea typeface="宋体" panose="02010600030101010101" pitchFamily="2" charset="-122"/>
          </a:endParaRPr>
        </a:p>
      </dgm:t>
    </dgm:pt>
    <dgm:pt modelId="{01FF1330-6476-4A29-B36A-956B908B4DC2}" cxnId="{56DBC308-2A3D-4616-B37B-97722B967819}" type="parTrans">
      <dgm:prSet/>
      <dgm:spPr/>
      <dgm:t>
        <a:bodyPr/>
        <a:p>
          <a:endParaRPr lang="zh-CN" altLang="en-US"/>
        </a:p>
      </dgm:t>
    </dgm:pt>
    <dgm:pt modelId="{72C2C69A-BE49-48A9-B607-A2F8C3C08133}" cxnId="{56DBC308-2A3D-4616-B37B-97722B967819}" type="sibTrans">
      <dgm:prSet/>
      <dgm:spPr/>
      <dgm:t>
        <a:bodyPr/>
        <a:p>
          <a:endParaRPr lang="zh-CN" altLang="en-US"/>
        </a:p>
      </dgm:t>
    </dgm:pt>
    <dgm:pt modelId="{3D19696F-456A-41CF-8258-DACF17946501}">
      <dgm:prSet phldr="0" custT="1"/>
      <dgm:spPr/>
      <dgm:t>
        <a:bodyPr vert="horz" wrap="square"/>
        <a:p>
          <a:pPr>
            <a:lnSpc>
              <a:spcPct val="100000"/>
            </a:lnSpc>
            <a:spcBef>
              <a:spcPct val="0"/>
            </a:spcBef>
            <a:spcAft>
              <a:spcPct val="35000"/>
            </a:spcAft>
          </a:pPr>
          <a:r>
            <a:rPr lang="zh-CN" sz="2000">
              <a:latin typeface="宋体" panose="02010600030101010101" pitchFamily="2" charset="-122"/>
              <a:ea typeface="宋体" panose="02010600030101010101" pitchFamily="2" charset="-122"/>
              <a:cs typeface="宋体" panose="02010600030101010101" pitchFamily="2" charset="-122"/>
            </a:rPr>
            <a:t>通过</a:t>
          </a:r>
          <a:r>
            <a:rPr lang="en-US" altLang="zh-CN" sz="2000">
              <a:latin typeface="宋体" panose="02010600030101010101" pitchFamily="2" charset="-122"/>
              <a:ea typeface="宋体" panose="02010600030101010101" pitchFamily="2" charset="-122"/>
              <a:cs typeface="宋体" panose="02010600030101010101" pitchFamily="2" charset="-122"/>
            </a:rPr>
            <a:t>echarts</a:t>
          </a:r>
          <a:r>
            <a:rPr lang="zh-CN" altLang="en-US" sz="2000">
              <a:latin typeface="宋体" panose="02010600030101010101" pitchFamily="2" charset="-122"/>
              <a:ea typeface="宋体" panose="02010600030101010101" pitchFamily="2" charset="-122"/>
              <a:cs typeface="宋体" panose="02010600030101010101" pitchFamily="2" charset="-122"/>
            </a:rPr>
            <a:t>展示</a:t>
          </a:r>
          <a:r>
            <a:rPr lang="zh-CN" altLang="en-US" sz="2000">
              <a:latin typeface="宋体" panose="02010600030101010101" pitchFamily="2" charset="-122"/>
              <a:ea typeface="宋体" panose="02010600030101010101" pitchFamily="2" charset="-122"/>
              <a:cs typeface="宋体" panose="02010600030101010101" pitchFamily="2" charset="-122"/>
            </a:rPr>
            <a:t>疫情</a:t>
          </a:r>
          <a:r>
            <a:rPr lang="zh-CN" altLang="en-US" sz="2000">
              <a:latin typeface="宋体" panose="02010600030101010101" pitchFamily="2" charset="-122"/>
              <a:ea typeface="宋体" panose="02010600030101010101" pitchFamily="2" charset="-122"/>
              <a:cs typeface="宋体" panose="02010600030101010101" pitchFamily="2" charset="-122"/>
            </a:rPr>
            <a:t>信息</a:t>
          </a:r>
          <a:r>
            <a:rPr altLang="en-US" sz="2000">
              <a:latin typeface="宋体" panose="02010600030101010101" pitchFamily="2" charset="-122"/>
              <a:ea typeface="宋体" panose="02010600030101010101" pitchFamily="2" charset="-122"/>
              <a:cs typeface="宋体" panose="02010600030101010101" pitchFamily="2" charset="-122"/>
            </a:rPr>
            <a:t/>
          </a:r>
          <a:endParaRPr altLang="en-US" sz="2000">
            <a:latin typeface="宋体" panose="02010600030101010101" pitchFamily="2" charset="-122"/>
            <a:ea typeface="宋体" panose="02010600030101010101" pitchFamily="2" charset="-122"/>
            <a:cs typeface="宋体" panose="02010600030101010101" pitchFamily="2" charset="-122"/>
          </a:endParaRPr>
        </a:p>
      </dgm:t>
    </dgm:pt>
    <dgm:pt modelId="{1DFF13EE-1184-4AED-9968-858F0F995852}" cxnId="{20F1627F-98E1-4E71-AB0A-0E05D0A619C5}" type="parTrans">
      <dgm:prSet/>
      <dgm:spPr/>
    </dgm:pt>
    <dgm:pt modelId="{D6FEDC7F-03D8-45CB-ADA9-A013DFD0D033}" cxnId="{20F1627F-98E1-4E71-AB0A-0E05D0A619C5}" type="sibTrans">
      <dgm:prSet/>
      <dgm:spPr/>
    </dgm:pt>
    <dgm:pt modelId="{0F89BA2F-7FB1-47A4-B6A8-9A821D15E1C1}" type="pres">
      <dgm:prSet presAssocID="{C17B9AAD-24D5-4918-8EDF-B332210074D7}" presName="hierChild1" presStyleCnt="0">
        <dgm:presLayoutVars>
          <dgm:orgChart val="1"/>
          <dgm:chPref val="1"/>
          <dgm:dir/>
          <dgm:animOne val="branch"/>
          <dgm:animLvl val="lvl"/>
          <dgm:resizeHandles/>
        </dgm:presLayoutVars>
      </dgm:prSet>
      <dgm:spPr/>
    </dgm:pt>
    <dgm:pt modelId="{43B1D5CD-F6F5-420F-9336-DAB5AE405CAB}" type="pres">
      <dgm:prSet presAssocID="{64128110-2BC2-4E83-AE3D-7442626E6916}" presName="hierRoot1" presStyleCnt="0">
        <dgm:presLayoutVars>
          <dgm:hierBranch val="init"/>
        </dgm:presLayoutVars>
      </dgm:prSet>
      <dgm:spPr/>
    </dgm:pt>
    <dgm:pt modelId="{87C865EB-D9C7-4E5F-B312-83EF73AB58D0}" type="pres">
      <dgm:prSet presAssocID="{64128110-2BC2-4E83-AE3D-7442626E6916}" presName="rootComposite1" presStyleCnt="0"/>
      <dgm:spPr/>
    </dgm:pt>
    <dgm:pt modelId="{3F87A36D-B515-4CB3-9442-512F3C54FBDD}" type="pres">
      <dgm:prSet presAssocID="{64128110-2BC2-4E83-AE3D-7442626E6916}" presName="rootText1" presStyleLbl="node0" presStyleIdx="0" presStyleCnt="1">
        <dgm:presLayoutVars>
          <dgm:chPref val="3"/>
        </dgm:presLayoutVars>
      </dgm:prSet>
      <dgm:spPr/>
    </dgm:pt>
    <dgm:pt modelId="{C8EA578D-1EEF-4168-811C-C3CB6C46B153}" type="pres">
      <dgm:prSet presAssocID="{64128110-2BC2-4E83-AE3D-7442626E6916}" presName="rootConnector1" presStyleCnt="0"/>
      <dgm:spPr/>
    </dgm:pt>
    <dgm:pt modelId="{5BEABAEC-9F0C-4E39-AD8E-6628EFFC11DC}" type="pres">
      <dgm:prSet presAssocID="{64128110-2BC2-4E83-AE3D-7442626E6916}" presName="hierChild2" presStyleCnt="0"/>
      <dgm:spPr/>
    </dgm:pt>
    <dgm:pt modelId="{1F968B94-413B-42AE-BA1D-5E5D1F62B58B}" type="pres">
      <dgm:prSet presAssocID="{90F8E70F-E1C5-4691-812A-47839830C40B}" presName="Name37" presStyleLbl="parChTrans1D2" presStyleIdx="0" presStyleCnt="3"/>
      <dgm:spPr/>
    </dgm:pt>
    <dgm:pt modelId="{841E9607-AFA8-422E-867A-D0B9A43F76FB}" type="pres">
      <dgm:prSet presAssocID="{225828B5-AAC3-48E3-8DDE-6E14A1E9FCE8}" presName="hierRoot2" presStyleCnt="0">
        <dgm:presLayoutVars>
          <dgm:hierBranch val="r"/>
        </dgm:presLayoutVars>
      </dgm:prSet>
      <dgm:spPr/>
    </dgm:pt>
    <dgm:pt modelId="{7848FCCC-0559-4207-BA93-63FF4F6D75CC}" type="pres">
      <dgm:prSet presAssocID="{225828B5-AAC3-48E3-8DDE-6E14A1E9FCE8}" presName="rootComposite" presStyleCnt="0"/>
      <dgm:spPr/>
    </dgm:pt>
    <dgm:pt modelId="{2FB69221-32D0-434B-B23D-866F77A6B0EE}" type="pres">
      <dgm:prSet presAssocID="{225828B5-AAC3-48E3-8DDE-6E14A1E9FCE8}" presName="rootText" presStyleLbl="node2" presStyleIdx="0" presStyleCnt="3">
        <dgm:presLayoutVars>
          <dgm:chPref val="3"/>
        </dgm:presLayoutVars>
      </dgm:prSet>
      <dgm:spPr/>
    </dgm:pt>
    <dgm:pt modelId="{5C67B634-DB68-4653-97A5-5D62FE999B47}" type="pres">
      <dgm:prSet presAssocID="{225828B5-AAC3-48E3-8DDE-6E14A1E9FCE8}" presName="rootConnector" presStyleCnt="0"/>
      <dgm:spPr/>
    </dgm:pt>
    <dgm:pt modelId="{A7817FA8-C290-4779-9081-B0B52FF24E56}" type="pres">
      <dgm:prSet presAssocID="{225828B5-AAC3-48E3-8DDE-6E14A1E9FCE8}" presName="hierChild4" presStyleCnt="0"/>
      <dgm:spPr/>
    </dgm:pt>
    <dgm:pt modelId="{03EEB566-B1D0-4AFD-BFF0-F9EE3DCA7068}" type="pres">
      <dgm:prSet presAssocID="{6518754D-CF59-43E3-AB82-2E74E7CFEDC5}" presName="Name50" presStyleLbl="parChTrans1D3" presStyleIdx="0" presStyleCnt="5"/>
      <dgm:spPr/>
    </dgm:pt>
    <dgm:pt modelId="{CBE74473-B04E-4439-B9AE-8D91CD5E0EAB}" type="pres">
      <dgm:prSet presAssocID="{71F462F3-298B-4CCE-938D-587BA83BFA98}" presName="hierRoot2" presStyleCnt="0">
        <dgm:presLayoutVars>
          <dgm:hierBranch val="init"/>
        </dgm:presLayoutVars>
      </dgm:prSet>
      <dgm:spPr/>
    </dgm:pt>
    <dgm:pt modelId="{58CD0979-5D61-4444-A125-25549E2FDA6D}" type="pres">
      <dgm:prSet presAssocID="{71F462F3-298B-4CCE-938D-587BA83BFA98}" presName="rootComposite" presStyleCnt="0"/>
      <dgm:spPr/>
    </dgm:pt>
    <dgm:pt modelId="{171478F7-8B86-4D77-BD08-030C6745253E}" type="pres">
      <dgm:prSet presAssocID="{71F462F3-298B-4CCE-938D-587BA83BFA98}" presName="rootText" presStyleLbl="node3" presStyleIdx="0" presStyleCnt="5">
        <dgm:presLayoutVars>
          <dgm:chPref val="3"/>
        </dgm:presLayoutVars>
      </dgm:prSet>
      <dgm:spPr/>
    </dgm:pt>
    <dgm:pt modelId="{DDCB8BF2-9E04-450B-A388-083A12B4698D}" type="pres">
      <dgm:prSet presAssocID="{71F462F3-298B-4CCE-938D-587BA83BFA98}" presName="rootConnector" presStyleCnt="0"/>
      <dgm:spPr/>
    </dgm:pt>
    <dgm:pt modelId="{D909B705-7C9F-4036-AE34-74536DE1E9B8}" type="pres">
      <dgm:prSet presAssocID="{71F462F3-298B-4CCE-938D-587BA83BFA98}" presName="hierChild4" presStyleCnt="0"/>
      <dgm:spPr/>
    </dgm:pt>
    <dgm:pt modelId="{AF032C31-2082-454D-BF94-D82DF6AC82CD}" type="pres">
      <dgm:prSet presAssocID="{71F462F3-298B-4CCE-938D-587BA83BFA98}" presName="hierChild5" presStyleCnt="0"/>
      <dgm:spPr/>
    </dgm:pt>
    <dgm:pt modelId="{BC86FA74-C8D9-4FD2-AFD0-21D3144DE5D8}" type="pres">
      <dgm:prSet presAssocID="{AC4F8BAA-D236-494A-9FB9-1CB26626CB1D}" presName="Name50" presStyleLbl="parChTrans1D3" presStyleIdx="1" presStyleCnt="5"/>
      <dgm:spPr/>
    </dgm:pt>
    <dgm:pt modelId="{A5AEFB52-F1C2-4E75-8F01-5D9B83C3085B}" type="pres">
      <dgm:prSet presAssocID="{35EA9F90-96F7-461B-A6CF-CF288F50B13A}" presName="hierRoot2" presStyleCnt="0">
        <dgm:presLayoutVars>
          <dgm:hierBranch val="init"/>
        </dgm:presLayoutVars>
      </dgm:prSet>
      <dgm:spPr/>
    </dgm:pt>
    <dgm:pt modelId="{4A5BBF3C-53B7-49AB-BF61-3B52349EE986}" type="pres">
      <dgm:prSet presAssocID="{35EA9F90-96F7-461B-A6CF-CF288F50B13A}" presName="rootComposite" presStyleCnt="0"/>
      <dgm:spPr/>
    </dgm:pt>
    <dgm:pt modelId="{F2ED8959-D831-44D7-B1C4-088154C328F7}" type="pres">
      <dgm:prSet presAssocID="{35EA9F90-96F7-461B-A6CF-CF288F50B13A}" presName="rootText" presStyleLbl="node3" presStyleIdx="1" presStyleCnt="5">
        <dgm:presLayoutVars>
          <dgm:chPref val="3"/>
        </dgm:presLayoutVars>
      </dgm:prSet>
      <dgm:spPr/>
    </dgm:pt>
    <dgm:pt modelId="{C55D78C3-D033-4988-9879-3E935534BED8}" type="pres">
      <dgm:prSet presAssocID="{35EA9F90-96F7-461B-A6CF-CF288F50B13A}" presName="rootConnector" presStyleCnt="0"/>
      <dgm:spPr/>
    </dgm:pt>
    <dgm:pt modelId="{98DD5032-0CE0-4AE8-B4A1-3C3919325355}" type="pres">
      <dgm:prSet presAssocID="{35EA9F90-96F7-461B-A6CF-CF288F50B13A}" presName="hierChild4" presStyleCnt="0"/>
      <dgm:spPr/>
    </dgm:pt>
    <dgm:pt modelId="{AE04A940-0BE8-4487-AF79-C38599109640}" type="pres">
      <dgm:prSet presAssocID="{35EA9F90-96F7-461B-A6CF-CF288F50B13A}" presName="hierChild5" presStyleCnt="0"/>
      <dgm:spPr/>
    </dgm:pt>
    <dgm:pt modelId="{782C31C6-F89C-4EE5-9321-5D7AEDFD4677}" type="pres">
      <dgm:prSet presAssocID="{225828B5-AAC3-48E3-8DDE-6E14A1E9FCE8}" presName="hierChild5" presStyleCnt="0"/>
      <dgm:spPr/>
    </dgm:pt>
    <dgm:pt modelId="{4336AD91-6774-4DB4-BDD0-A33B76AEE6B7}" type="pres">
      <dgm:prSet presAssocID="{56E3332C-AB51-492A-BF41-0AEAAF10CB36}" presName="Name37" presStyleLbl="parChTrans1D2" presStyleIdx="1" presStyleCnt="3"/>
      <dgm:spPr/>
    </dgm:pt>
    <dgm:pt modelId="{9DFAC067-11BC-4885-918F-10D0401D4F77}" type="pres">
      <dgm:prSet presAssocID="{37D77502-DD69-4FCD-BFD3-1B91FA3A0B41}" presName="hierRoot2" presStyleCnt="0">
        <dgm:presLayoutVars>
          <dgm:hierBranch val="init"/>
        </dgm:presLayoutVars>
      </dgm:prSet>
      <dgm:spPr/>
    </dgm:pt>
    <dgm:pt modelId="{3798E192-B322-4C1D-A304-A3A890D1C199}" type="pres">
      <dgm:prSet presAssocID="{37D77502-DD69-4FCD-BFD3-1B91FA3A0B41}" presName="rootComposite" presStyleCnt="0"/>
      <dgm:spPr/>
    </dgm:pt>
    <dgm:pt modelId="{AFBE47F0-7A8F-4C93-AF1D-8BA2F7BEC08C}" type="pres">
      <dgm:prSet presAssocID="{37D77502-DD69-4FCD-BFD3-1B91FA3A0B41}" presName="rootText" presStyleLbl="node2" presStyleIdx="1" presStyleCnt="3">
        <dgm:presLayoutVars>
          <dgm:chPref val="3"/>
        </dgm:presLayoutVars>
      </dgm:prSet>
      <dgm:spPr/>
    </dgm:pt>
    <dgm:pt modelId="{2445C7C8-45D2-4D23-B6BE-965FFAF23B88}" type="pres">
      <dgm:prSet presAssocID="{37D77502-DD69-4FCD-BFD3-1B91FA3A0B41}" presName="rootConnector" presStyleCnt="0"/>
      <dgm:spPr/>
    </dgm:pt>
    <dgm:pt modelId="{B814C46B-2953-4DFE-86D5-6641B5D8BDFD}" type="pres">
      <dgm:prSet presAssocID="{37D77502-DD69-4FCD-BFD3-1B91FA3A0B41}" presName="hierChild4" presStyleCnt="0"/>
      <dgm:spPr/>
    </dgm:pt>
    <dgm:pt modelId="{E342D973-17D0-4529-9370-D833A28B59F5}" type="pres">
      <dgm:prSet presAssocID="{A5C6C328-8BC4-47CE-9CF7-9DD067D2FE17}" presName="Name37" presStyleLbl="parChTrans1D3" presStyleIdx="2" presStyleCnt="5"/>
      <dgm:spPr/>
    </dgm:pt>
    <dgm:pt modelId="{CA2AC1E1-BFB5-423A-A644-3A2624806C10}" type="pres">
      <dgm:prSet presAssocID="{D6F42EC4-8A8E-4C1E-A9C9-F111E7F195E4}" presName="hierRoot2" presStyleCnt="0">
        <dgm:presLayoutVars>
          <dgm:hierBranch val="init"/>
        </dgm:presLayoutVars>
      </dgm:prSet>
      <dgm:spPr/>
    </dgm:pt>
    <dgm:pt modelId="{D1FD00D6-F18F-416C-B004-089F09DE3C0D}" type="pres">
      <dgm:prSet presAssocID="{D6F42EC4-8A8E-4C1E-A9C9-F111E7F195E4}" presName="rootComposite" presStyleCnt="0"/>
      <dgm:spPr/>
    </dgm:pt>
    <dgm:pt modelId="{0F59714D-70BB-4EAA-86AA-E9C1DDBD8108}" type="pres">
      <dgm:prSet presAssocID="{D6F42EC4-8A8E-4C1E-A9C9-F111E7F195E4}" presName="rootText" presStyleLbl="node3" presStyleIdx="2" presStyleCnt="5">
        <dgm:presLayoutVars>
          <dgm:chPref val="3"/>
        </dgm:presLayoutVars>
      </dgm:prSet>
      <dgm:spPr/>
    </dgm:pt>
    <dgm:pt modelId="{8A8526EA-7E4D-435D-9DCF-3F93E4D1AD62}" type="pres">
      <dgm:prSet presAssocID="{D6F42EC4-8A8E-4C1E-A9C9-F111E7F195E4}" presName="rootConnector" presStyleCnt="0"/>
      <dgm:spPr/>
    </dgm:pt>
    <dgm:pt modelId="{16DD7A50-D1E4-44FC-B859-309F933B70D4}" type="pres">
      <dgm:prSet presAssocID="{D6F42EC4-8A8E-4C1E-A9C9-F111E7F195E4}" presName="hierChild4" presStyleCnt="0"/>
      <dgm:spPr/>
    </dgm:pt>
    <dgm:pt modelId="{A69B04E3-07D4-49C0-9053-9E37959A26CD}" type="pres">
      <dgm:prSet presAssocID="{D6F42EC4-8A8E-4C1E-A9C9-F111E7F195E4}" presName="hierChild5" presStyleCnt="0"/>
      <dgm:spPr/>
    </dgm:pt>
    <dgm:pt modelId="{B0379112-4316-4018-A711-2D9F0CE49E0E}" type="pres">
      <dgm:prSet presAssocID="{B08D0E83-166F-40A6-A260-997142D892D1}" presName="Name37" presStyleLbl="parChTrans1D3" presStyleIdx="3" presStyleCnt="5"/>
      <dgm:spPr/>
    </dgm:pt>
    <dgm:pt modelId="{8D798FAD-241B-4456-83B9-8FFBF056F3AE}" type="pres">
      <dgm:prSet presAssocID="{EC8E3249-DFCA-4685-A746-813C7EE845D2}" presName="hierRoot2" presStyleCnt="0">
        <dgm:presLayoutVars>
          <dgm:hierBranch val="init"/>
        </dgm:presLayoutVars>
      </dgm:prSet>
      <dgm:spPr/>
    </dgm:pt>
    <dgm:pt modelId="{3F5BD7E1-3586-4C91-99C0-6893A9737383}" type="pres">
      <dgm:prSet presAssocID="{EC8E3249-DFCA-4685-A746-813C7EE845D2}" presName="rootComposite" presStyleCnt="0"/>
      <dgm:spPr/>
    </dgm:pt>
    <dgm:pt modelId="{A1B188E7-1A20-499B-B8AE-E316DFB3F618}" type="pres">
      <dgm:prSet presAssocID="{EC8E3249-DFCA-4685-A746-813C7EE845D2}" presName="rootText" presStyleLbl="node3" presStyleIdx="3" presStyleCnt="5">
        <dgm:presLayoutVars>
          <dgm:chPref val="3"/>
        </dgm:presLayoutVars>
      </dgm:prSet>
      <dgm:spPr/>
    </dgm:pt>
    <dgm:pt modelId="{52894336-92E1-4F0C-BCAB-23065135D08B}" type="pres">
      <dgm:prSet presAssocID="{EC8E3249-DFCA-4685-A746-813C7EE845D2}" presName="rootConnector" presStyleCnt="0"/>
      <dgm:spPr/>
    </dgm:pt>
    <dgm:pt modelId="{0E351464-C479-4FEF-A833-2F7142976495}" type="pres">
      <dgm:prSet presAssocID="{EC8E3249-DFCA-4685-A746-813C7EE845D2}" presName="hierChild4" presStyleCnt="0"/>
      <dgm:spPr/>
    </dgm:pt>
    <dgm:pt modelId="{3C822AAE-CE69-47B1-91E7-24BBBD5553D3}" type="pres">
      <dgm:prSet presAssocID="{EC8E3249-DFCA-4685-A746-813C7EE845D2}" presName="hierChild5" presStyleCnt="0"/>
      <dgm:spPr/>
    </dgm:pt>
    <dgm:pt modelId="{8C5F1B03-FD37-43EA-A7E6-8885D7520042}" type="pres">
      <dgm:prSet presAssocID="{37D77502-DD69-4FCD-BFD3-1B91FA3A0B41}" presName="hierChild5" presStyleCnt="0"/>
      <dgm:spPr/>
    </dgm:pt>
    <dgm:pt modelId="{F3FBFC0D-1C10-482A-B755-432B7B102F58}" type="pres">
      <dgm:prSet presAssocID="{01FF1330-6476-4A29-B36A-956B908B4DC2}" presName="Name37" presStyleLbl="parChTrans1D2" presStyleIdx="2" presStyleCnt="3"/>
      <dgm:spPr/>
    </dgm:pt>
    <dgm:pt modelId="{55EB3F4A-D96C-45F8-A083-E0A674B482EF}" type="pres">
      <dgm:prSet presAssocID="{81EE2E0C-6A5F-4B2C-ADA9-FDFFCB8C7AC8}" presName="hierRoot2" presStyleCnt="0">
        <dgm:presLayoutVars>
          <dgm:hierBranch val="init"/>
        </dgm:presLayoutVars>
      </dgm:prSet>
      <dgm:spPr/>
    </dgm:pt>
    <dgm:pt modelId="{26427A8A-8184-401A-BA5F-B732C715EED7}" type="pres">
      <dgm:prSet presAssocID="{81EE2E0C-6A5F-4B2C-ADA9-FDFFCB8C7AC8}" presName="rootComposite" presStyleCnt="0"/>
      <dgm:spPr/>
    </dgm:pt>
    <dgm:pt modelId="{CD29CA80-3F78-4D10-B0B9-E1DB408EE544}" type="pres">
      <dgm:prSet presAssocID="{81EE2E0C-6A5F-4B2C-ADA9-FDFFCB8C7AC8}" presName="rootText" presStyleLbl="node2" presStyleIdx="2" presStyleCnt="3">
        <dgm:presLayoutVars>
          <dgm:chPref val="3"/>
        </dgm:presLayoutVars>
      </dgm:prSet>
      <dgm:spPr/>
    </dgm:pt>
    <dgm:pt modelId="{64484104-CFD4-449D-95B4-82574E1BEAC9}" type="pres">
      <dgm:prSet presAssocID="{81EE2E0C-6A5F-4B2C-ADA9-FDFFCB8C7AC8}" presName="rootConnector" presStyleCnt="0"/>
      <dgm:spPr/>
    </dgm:pt>
    <dgm:pt modelId="{03ED9A96-D917-442C-960F-6C2655E777D9}" type="pres">
      <dgm:prSet presAssocID="{81EE2E0C-6A5F-4B2C-ADA9-FDFFCB8C7AC8}" presName="hierChild4" presStyleCnt="0"/>
      <dgm:spPr/>
    </dgm:pt>
    <dgm:pt modelId="{29493812-076C-4D81-B68F-18229BD9C001}" type="pres">
      <dgm:prSet presAssocID="{1DFF13EE-1184-4AED-9968-858F0F995852}" presName="Name37" presStyleLbl="parChTrans1D3" presStyleIdx="4" presStyleCnt="5"/>
      <dgm:spPr/>
    </dgm:pt>
    <dgm:pt modelId="{12D500CD-4576-4934-A8FD-D870F7EF9CEB}" type="pres">
      <dgm:prSet presAssocID="{3D19696F-456A-41CF-8258-DACF17946501}" presName="hierRoot2" presStyleCnt="0">
        <dgm:presLayoutVars>
          <dgm:hierBranch val="init"/>
        </dgm:presLayoutVars>
      </dgm:prSet>
      <dgm:spPr/>
    </dgm:pt>
    <dgm:pt modelId="{6BF4B608-7FAD-4867-8F89-693F2A6B8275}" type="pres">
      <dgm:prSet presAssocID="{3D19696F-456A-41CF-8258-DACF17946501}" presName="rootComposite" presStyleCnt="0"/>
      <dgm:spPr/>
    </dgm:pt>
    <dgm:pt modelId="{416007EE-D8ED-49A7-BED8-22E8EFCF019F}" type="pres">
      <dgm:prSet presAssocID="{3D19696F-456A-41CF-8258-DACF17946501}" presName="rootText" presStyleLbl="node3" presStyleIdx="4" presStyleCnt="5">
        <dgm:presLayoutVars>
          <dgm:chPref val="3"/>
        </dgm:presLayoutVars>
      </dgm:prSet>
      <dgm:spPr/>
    </dgm:pt>
    <dgm:pt modelId="{2E116799-A070-4091-80FE-B1CC3468AD2F}" type="pres">
      <dgm:prSet presAssocID="{3D19696F-456A-41CF-8258-DACF17946501}" presName="rootConnector" presStyleCnt="0"/>
      <dgm:spPr/>
    </dgm:pt>
    <dgm:pt modelId="{82ED874E-D854-44E5-863E-EA8438B43D16}" type="pres">
      <dgm:prSet presAssocID="{3D19696F-456A-41CF-8258-DACF17946501}" presName="hierChild4" presStyleCnt="0"/>
      <dgm:spPr/>
    </dgm:pt>
    <dgm:pt modelId="{B3846EE6-884C-4EE6-B29E-0949646269CF}" type="pres">
      <dgm:prSet presAssocID="{3D19696F-456A-41CF-8258-DACF17946501}" presName="hierChild5" presStyleCnt="0"/>
      <dgm:spPr/>
    </dgm:pt>
    <dgm:pt modelId="{07BBFBE8-D4F9-47E6-AB6D-6C2BA5426163}" type="pres">
      <dgm:prSet presAssocID="{81EE2E0C-6A5F-4B2C-ADA9-FDFFCB8C7AC8}" presName="hierChild5" presStyleCnt="0"/>
      <dgm:spPr/>
    </dgm:pt>
    <dgm:pt modelId="{4AECC906-F21A-45D0-9402-FE140FA9EBA5}" type="pres">
      <dgm:prSet presAssocID="{64128110-2BC2-4E83-AE3D-7442626E6916}" presName="hierChild3" presStyleCnt="0"/>
      <dgm:spPr/>
    </dgm:pt>
  </dgm:ptLst>
  <dgm:cxnLst>
    <dgm:cxn modelId="{BF85EB6E-5DED-491E-B507-161E8D20B1A2}" srcId="{C17B9AAD-24D5-4918-8EDF-B332210074D7}" destId="{64128110-2BC2-4E83-AE3D-7442626E6916}" srcOrd="0" destOrd="0" parTransId="{7C4D8020-E6A5-42B0-ACC1-F3A6FF2AC2B4}" sibTransId="{EC14B256-0355-49D6-9784-F21A5D6A7477}"/>
    <dgm:cxn modelId="{CCE6DEE4-405B-468F-A605-3B9F495A0EBE}" srcId="{64128110-2BC2-4E83-AE3D-7442626E6916}" destId="{225828B5-AAC3-48E3-8DDE-6E14A1E9FCE8}" srcOrd="0" destOrd="0" parTransId="{90F8E70F-E1C5-4691-812A-47839830C40B}" sibTransId="{6E8CAA27-4324-4304-92E5-3562A8011552}"/>
    <dgm:cxn modelId="{9BE52159-17BC-4449-B8AA-048B8A1AC23F}" srcId="{225828B5-AAC3-48E3-8DDE-6E14A1E9FCE8}" destId="{71F462F3-298B-4CCE-938D-587BA83BFA98}" srcOrd="0" destOrd="0" parTransId="{6518754D-CF59-43E3-AB82-2E74E7CFEDC5}" sibTransId="{AD2BBCB0-E7FB-49F6-A3B1-71797F3DF124}"/>
    <dgm:cxn modelId="{00210F7D-038E-4CCF-A21F-9E9D3CBD659C}" srcId="{225828B5-AAC3-48E3-8DDE-6E14A1E9FCE8}" destId="{35EA9F90-96F7-461B-A6CF-CF288F50B13A}" srcOrd="1" destOrd="0" parTransId="{AC4F8BAA-D236-494A-9FB9-1CB26626CB1D}" sibTransId="{75B75639-8E95-49A9-B8EC-0480D5A5F48D}"/>
    <dgm:cxn modelId="{067AE4A1-1189-4E65-9010-7B84A1F2D54D}" srcId="{64128110-2BC2-4E83-AE3D-7442626E6916}" destId="{37D77502-DD69-4FCD-BFD3-1B91FA3A0B41}" srcOrd="1" destOrd="0" parTransId="{56E3332C-AB51-492A-BF41-0AEAAF10CB36}" sibTransId="{A79A0933-F266-4AC1-9DE1-FD7E900B09C8}"/>
    <dgm:cxn modelId="{6FD10F06-4BDD-4B1D-81E3-A000A9A39A8C}" srcId="{37D77502-DD69-4FCD-BFD3-1B91FA3A0B41}" destId="{D6F42EC4-8A8E-4C1E-A9C9-F111E7F195E4}" srcOrd="0" destOrd="1" parTransId="{A5C6C328-8BC4-47CE-9CF7-9DD067D2FE17}" sibTransId="{B09380CF-6B9F-4C46-AE55-4F904E74B591}"/>
    <dgm:cxn modelId="{834E0380-A9B0-4D16-BF9D-DB364037BBDA}" srcId="{37D77502-DD69-4FCD-BFD3-1B91FA3A0B41}" destId="{EC8E3249-DFCA-4685-A746-813C7EE845D2}" srcOrd="1" destOrd="1" parTransId="{B08D0E83-166F-40A6-A260-997142D892D1}" sibTransId="{C87984AD-E377-4AB6-A74E-6E54EBE45291}"/>
    <dgm:cxn modelId="{56DBC308-2A3D-4616-B37B-97722B967819}" srcId="{64128110-2BC2-4E83-AE3D-7442626E6916}" destId="{81EE2E0C-6A5F-4B2C-ADA9-FDFFCB8C7AC8}" srcOrd="2" destOrd="0" parTransId="{01FF1330-6476-4A29-B36A-956B908B4DC2}" sibTransId="{72C2C69A-BE49-48A9-B607-A2F8C3C08133}"/>
    <dgm:cxn modelId="{20F1627F-98E1-4E71-AB0A-0E05D0A619C5}" srcId="{81EE2E0C-6A5F-4B2C-ADA9-FDFFCB8C7AC8}" destId="{3D19696F-456A-41CF-8258-DACF17946501}" srcOrd="0" destOrd="2" parTransId="{1DFF13EE-1184-4AED-9968-858F0F995852}" sibTransId="{D6FEDC7F-03D8-45CB-ADA9-A013DFD0D033}"/>
    <dgm:cxn modelId="{4DCA0095-26B1-445E-96AA-A451F58F9706}" type="presOf" srcId="{C17B9AAD-24D5-4918-8EDF-B332210074D7}" destId="{0F89BA2F-7FB1-47A4-B6A8-9A821D15E1C1}" srcOrd="0" destOrd="0" presId="urn:microsoft.com/office/officeart/2005/8/layout/orgChart1"/>
    <dgm:cxn modelId="{DE7E0AB9-7D9B-4BAB-AF09-38937E643577}" type="presParOf" srcId="{0F89BA2F-7FB1-47A4-B6A8-9A821D15E1C1}" destId="{43B1D5CD-F6F5-420F-9336-DAB5AE405CAB}" srcOrd="0" destOrd="0" presId="urn:microsoft.com/office/officeart/2005/8/layout/orgChart1"/>
    <dgm:cxn modelId="{DD39C785-4790-4285-A1B1-8008BAF475AA}" type="presParOf" srcId="{43B1D5CD-F6F5-420F-9336-DAB5AE405CAB}" destId="{87C865EB-D9C7-4E5F-B312-83EF73AB58D0}" srcOrd="0" destOrd="0" presId="urn:microsoft.com/office/officeart/2005/8/layout/orgChart1"/>
    <dgm:cxn modelId="{FE790105-730A-4FDA-9D59-9CE7E58745DF}" type="presOf" srcId="{64128110-2BC2-4E83-AE3D-7442626E6916}" destId="{87C865EB-D9C7-4E5F-B312-83EF73AB58D0}" srcOrd="0" destOrd="0" presId="urn:microsoft.com/office/officeart/2005/8/layout/orgChart1"/>
    <dgm:cxn modelId="{57414AA1-A9A6-4263-938E-A7C41146FCED}" type="presParOf" srcId="{87C865EB-D9C7-4E5F-B312-83EF73AB58D0}" destId="{3F87A36D-B515-4CB3-9442-512F3C54FBDD}" srcOrd="0" destOrd="0" presId="urn:microsoft.com/office/officeart/2005/8/layout/orgChart1"/>
    <dgm:cxn modelId="{94A2766B-06E7-4B73-8554-93284FD33A21}" type="presOf" srcId="{64128110-2BC2-4E83-AE3D-7442626E6916}" destId="{3F87A36D-B515-4CB3-9442-512F3C54FBDD}" srcOrd="0" destOrd="0" presId="urn:microsoft.com/office/officeart/2005/8/layout/orgChart1"/>
    <dgm:cxn modelId="{03659222-B944-40DC-95D3-8E0233EA2294}" type="presParOf" srcId="{87C865EB-D9C7-4E5F-B312-83EF73AB58D0}" destId="{C8EA578D-1EEF-4168-811C-C3CB6C46B153}" srcOrd="1" destOrd="0" presId="urn:microsoft.com/office/officeart/2005/8/layout/orgChart1"/>
    <dgm:cxn modelId="{E23CE1F3-5EB0-469C-AF9B-D40487E1EBA6}" type="presOf" srcId="{64128110-2BC2-4E83-AE3D-7442626E6916}" destId="{C8EA578D-1EEF-4168-811C-C3CB6C46B153}" srcOrd="0" destOrd="0" presId="urn:microsoft.com/office/officeart/2005/8/layout/orgChart1"/>
    <dgm:cxn modelId="{9F3BA018-A939-4184-ABA7-01E79AFAC00D}" type="presParOf" srcId="{43B1D5CD-F6F5-420F-9336-DAB5AE405CAB}" destId="{5BEABAEC-9F0C-4E39-AD8E-6628EFFC11DC}" srcOrd="1" destOrd="0" presId="urn:microsoft.com/office/officeart/2005/8/layout/orgChart1"/>
    <dgm:cxn modelId="{6ED8AD12-687D-4576-961D-1C1EB88B39FE}" type="presParOf" srcId="{5BEABAEC-9F0C-4E39-AD8E-6628EFFC11DC}" destId="{1F968B94-413B-42AE-BA1D-5E5D1F62B58B}" srcOrd="0" destOrd="1" presId="urn:microsoft.com/office/officeart/2005/8/layout/orgChart1"/>
    <dgm:cxn modelId="{57570EC8-3FB9-432F-AEF6-76D879DF8C3B}" type="presOf" srcId="{90F8E70F-E1C5-4691-812A-47839830C40B}" destId="{1F968B94-413B-42AE-BA1D-5E5D1F62B58B}" srcOrd="0" destOrd="0" presId="urn:microsoft.com/office/officeart/2005/8/layout/orgChart1"/>
    <dgm:cxn modelId="{C665CA12-66B3-4032-A1C9-1D2BDF972F7D}" type="presParOf" srcId="{5BEABAEC-9F0C-4E39-AD8E-6628EFFC11DC}" destId="{841E9607-AFA8-422E-867A-D0B9A43F76FB}" srcOrd="1" destOrd="1" presId="urn:microsoft.com/office/officeart/2005/8/layout/orgChart1"/>
    <dgm:cxn modelId="{9513F421-DD8D-4000-A15E-08BC86880897}" type="presParOf" srcId="{841E9607-AFA8-422E-867A-D0B9A43F76FB}" destId="{7848FCCC-0559-4207-BA93-63FF4F6D75CC}" srcOrd="0" destOrd="1" presId="urn:microsoft.com/office/officeart/2005/8/layout/orgChart1"/>
    <dgm:cxn modelId="{7266178F-8894-41BE-8F1A-91078A6EC75B}" type="presOf" srcId="{225828B5-AAC3-48E3-8DDE-6E14A1E9FCE8}" destId="{7848FCCC-0559-4207-BA93-63FF4F6D75CC}" srcOrd="0" destOrd="0" presId="urn:microsoft.com/office/officeart/2005/8/layout/orgChart1"/>
    <dgm:cxn modelId="{EC926B2F-418D-4373-99B5-13A94092C4C1}" type="presParOf" srcId="{7848FCCC-0559-4207-BA93-63FF4F6D75CC}" destId="{2FB69221-32D0-434B-B23D-866F77A6B0EE}" srcOrd="0" destOrd="0" presId="urn:microsoft.com/office/officeart/2005/8/layout/orgChart1"/>
    <dgm:cxn modelId="{2D5FFCEC-02F6-4BDE-B9D3-B2B06467AE1F}" type="presOf" srcId="{225828B5-AAC3-48E3-8DDE-6E14A1E9FCE8}" destId="{2FB69221-32D0-434B-B23D-866F77A6B0EE}" srcOrd="0" destOrd="0" presId="urn:microsoft.com/office/officeart/2005/8/layout/orgChart1"/>
    <dgm:cxn modelId="{C070F925-1BC1-4D41-B444-19829339E514}" type="presParOf" srcId="{7848FCCC-0559-4207-BA93-63FF4F6D75CC}" destId="{5C67B634-DB68-4653-97A5-5D62FE999B47}" srcOrd="1" destOrd="0" presId="urn:microsoft.com/office/officeart/2005/8/layout/orgChart1"/>
    <dgm:cxn modelId="{D6C67221-7956-4C1B-BA71-ADC3819C6933}" type="presOf" srcId="{225828B5-AAC3-48E3-8DDE-6E14A1E9FCE8}" destId="{5C67B634-DB68-4653-97A5-5D62FE999B47}" srcOrd="0" destOrd="0" presId="urn:microsoft.com/office/officeart/2005/8/layout/orgChart1"/>
    <dgm:cxn modelId="{FADD9472-B2DA-466F-A790-F1F4A7423F8E}" type="presParOf" srcId="{841E9607-AFA8-422E-867A-D0B9A43F76FB}" destId="{A7817FA8-C290-4779-9081-B0B52FF24E56}" srcOrd="1" destOrd="1" presId="urn:microsoft.com/office/officeart/2005/8/layout/orgChart1"/>
    <dgm:cxn modelId="{85FC5AE2-C22E-41E8-B3D6-E7EC53D71D9C}" type="presParOf" srcId="{A7817FA8-C290-4779-9081-B0B52FF24E56}" destId="{03EEB566-B1D0-4AFD-BFF0-F9EE3DCA7068}" srcOrd="0" destOrd="1" presId="urn:microsoft.com/office/officeart/2005/8/layout/orgChart1"/>
    <dgm:cxn modelId="{D8BF55B5-2164-4373-A2E7-DB00BE3E3D28}" type="presOf" srcId="{6518754D-CF59-43E3-AB82-2E74E7CFEDC5}" destId="{03EEB566-B1D0-4AFD-BFF0-F9EE3DCA7068}" srcOrd="0" destOrd="0" presId="urn:microsoft.com/office/officeart/2005/8/layout/orgChart1"/>
    <dgm:cxn modelId="{3756CB91-5D5A-4E7F-B0B6-3072487A2203}" type="presParOf" srcId="{A7817FA8-C290-4779-9081-B0B52FF24E56}" destId="{CBE74473-B04E-4439-B9AE-8D91CD5E0EAB}" srcOrd="1" destOrd="1" presId="urn:microsoft.com/office/officeart/2005/8/layout/orgChart1"/>
    <dgm:cxn modelId="{4B1D15C0-7E32-4662-A7A6-8D6FAB5A4D1B}" type="presParOf" srcId="{CBE74473-B04E-4439-B9AE-8D91CD5E0EAB}" destId="{58CD0979-5D61-4444-A125-25549E2FDA6D}" srcOrd="0" destOrd="1" presId="urn:microsoft.com/office/officeart/2005/8/layout/orgChart1"/>
    <dgm:cxn modelId="{68030235-B13C-40FD-8A1C-E510E2AB8D75}" type="presOf" srcId="{71F462F3-298B-4CCE-938D-587BA83BFA98}" destId="{58CD0979-5D61-4444-A125-25549E2FDA6D}" srcOrd="0" destOrd="0" presId="urn:microsoft.com/office/officeart/2005/8/layout/orgChart1"/>
    <dgm:cxn modelId="{015C5389-E91F-4568-9093-4DF59D3B826E}" type="presParOf" srcId="{58CD0979-5D61-4444-A125-25549E2FDA6D}" destId="{171478F7-8B86-4D77-BD08-030C6745253E}" srcOrd="0" destOrd="0" presId="urn:microsoft.com/office/officeart/2005/8/layout/orgChart1"/>
    <dgm:cxn modelId="{2142B6AF-FBD6-401D-9000-133AB831DAAF}" type="presOf" srcId="{71F462F3-298B-4CCE-938D-587BA83BFA98}" destId="{171478F7-8B86-4D77-BD08-030C6745253E}" srcOrd="0" destOrd="0" presId="urn:microsoft.com/office/officeart/2005/8/layout/orgChart1"/>
    <dgm:cxn modelId="{DE44A97C-55FC-4F29-A8A3-8FC541EF2549}" type="presParOf" srcId="{58CD0979-5D61-4444-A125-25549E2FDA6D}" destId="{DDCB8BF2-9E04-450B-A388-083A12B4698D}" srcOrd="1" destOrd="0" presId="urn:microsoft.com/office/officeart/2005/8/layout/orgChart1"/>
    <dgm:cxn modelId="{E0064463-9E39-4498-8DC9-AC48AE1AEF81}" type="presOf" srcId="{71F462F3-298B-4CCE-938D-587BA83BFA98}" destId="{DDCB8BF2-9E04-450B-A388-083A12B4698D}" srcOrd="0" destOrd="0" presId="urn:microsoft.com/office/officeart/2005/8/layout/orgChart1"/>
    <dgm:cxn modelId="{A7ECEA86-A9B6-4702-B26C-623B671343CB}" type="presParOf" srcId="{CBE74473-B04E-4439-B9AE-8D91CD5E0EAB}" destId="{D909B705-7C9F-4036-AE34-74536DE1E9B8}" srcOrd="1" destOrd="1" presId="urn:microsoft.com/office/officeart/2005/8/layout/orgChart1"/>
    <dgm:cxn modelId="{E3FB86EE-9CE5-440C-99CE-DE0FE39CD3B2}" type="presParOf" srcId="{CBE74473-B04E-4439-B9AE-8D91CD5E0EAB}" destId="{AF032C31-2082-454D-BF94-D82DF6AC82CD}" srcOrd="2" destOrd="1" presId="urn:microsoft.com/office/officeart/2005/8/layout/orgChart1"/>
    <dgm:cxn modelId="{4A1B7822-A556-4D10-BA7E-8991BCBECFD4}" type="presParOf" srcId="{A7817FA8-C290-4779-9081-B0B52FF24E56}" destId="{BC86FA74-C8D9-4FD2-AFD0-21D3144DE5D8}" srcOrd="2" destOrd="1" presId="urn:microsoft.com/office/officeart/2005/8/layout/orgChart1"/>
    <dgm:cxn modelId="{E845562B-3604-4877-946F-A9342A1E6069}" type="presOf" srcId="{AC4F8BAA-D236-494A-9FB9-1CB26626CB1D}" destId="{BC86FA74-C8D9-4FD2-AFD0-21D3144DE5D8}" srcOrd="0" destOrd="0" presId="urn:microsoft.com/office/officeart/2005/8/layout/orgChart1"/>
    <dgm:cxn modelId="{E8FD5758-B112-4F9B-A0B0-5EE46FBF37D9}" type="presParOf" srcId="{A7817FA8-C290-4779-9081-B0B52FF24E56}" destId="{A5AEFB52-F1C2-4E75-8F01-5D9B83C3085B}" srcOrd="3" destOrd="1" presId="urn:microsoft.com/office/officeart/2005/8/layout/orgChart1"/>
    <dgm:cxn modelId="{9056DFA6-F95F-44CF-B852-7CC5A0D67321}" type="presParOf" srcId="{A5AEFB52-F1C2-4E75-8F01-5D9B83C3085B}" destId="{4A5BBF3C-53B7-49AB-BF61-3B52349EE986}" srcOrd="0" destOrd="3" presId="urn:microsoft.com/office/officeart/2005/8/layout/orgChart1"/>
    <dgm:cxn modelId="{75043E5E-3BA8-4D5C-A4C4-9A0B17A5BF8E}" type="presOf" srcId="{35EA9F90-96F7-461B-A6CF-CF288F50B13A}" destId="{4A5BBF3C-53B7-49AB-BF61-3B52349EE986}" srcOrd="0" destOrd="0" presId="urn:microsoft.com/office/officeart/2005/8/layout/orgChart1"/>
    <dgm:cxn modelId="{F1E85349-0B4A-42D7-90D4-E5D1DFEEB0F5}" type="presParOf" srcId="{4A5BBF3C-53B7-49AB-BF61-3B52349EE986}" destId="{F2ED8959-D831-44D7-B1C4-088154C328F7}" srcOrd="0" destOrd="0" presId="urn:microsoft.com/office/officeart/2005/8/layout/orgChart1"/>
    <dgm:cxn modelId="{763E9268-59F4-4335-9CF0-D84B97016C71}" type="presOf" srcId="{35EA9F90-96F7-461B-A6CF-CF288F50B13A}" destId="{F2ED8959-D831-44D7-B1C4-088154C328F7}" srcOrd="0" destOrd="0" presId="urn:microsoft.com/office/officeart/2005/8/layout/orgChart1"/>
    <dgm:cxn modelId="{A0F6268F-C204-4101-8A48-BE8D638CA210}" type="presParOf" srcId="{4A5BBF3C-53B7-49AB-BF61-3B52349EE986}" destId="{C55D78C3-D033-4988-9879-3E935534BED8}" srcOrd="1" destOrd="0" presId="urn:microsoft.com/office/officeart/2005/8/layout/orgChart1"/>
    <dgm:cxn modelId="{095BA638-D619-4E83-9F92-2F3A3856C136}" type="presOf" srcId="{35EA9F90-96F7-461B-A6CF-CF288F50B13A}" destId="{C55D78C3-D033-4988-9879-3E935534BED8}" srcOrd="0" destOrd="0" presId="urn:microsoft.com/office/officeart/2005/8/layout/orgChart1"/>
    <dgm:cxn modelId="{40F524A2-8491-4C81-99FE-F9152A81629A}" type="presParOf" srcId="{A5AEFB52-F1C2-4E75-8F01-5D9B83C3085B}" destId="{98DD5032-0CE0-4AE8-B4A1-3C3919325355}" srcOrd="1" destOrd="3" presId="urn:microsoft.com/office/officeart/2005/8/layout/orgChart1"/>
    <dgm:cxn modelId="{966E8552-DB0B-496E-8A2F-58CFA94EC390}" type="presParOf" srcId="{A5AEFB52-F1C2-4E75-8F01-5D9B83C3085B}" destId="{AE04A940-0BE8-4487-AF79-C38599109640}" srcOrd="2" destOrd="3" presId="urn:microsoft.com/office/officeart/2005/8/layout/orgChart1"/>
    <dgm:cxn modelId="{087D2043-6F88-47A2-B809-F4021E37692D}" type="presParOf" srcId="{841E9607-AFA8-422E-867A-D0B9A43F76FB}" destId="{782C31C6-F89C-4EE5-9321-5D7AEDFD4677}" srcOrd="2" destOrd="1" presId="urn:microsoft.com/office/officeart/2005/8/layout/orgChart1"/>
    <dgm:cxn modelId="{79795B70-C9C2-4A20-809D-38989DAAC6C8}" type="presParOf" srcId="{5BEABAEC-9F0C-4E39-AD8E-6628EFFC11DC}" destId="{4336AD91-6774-4DB4-BDD0-A33B76AEE6B7}" srcOrd="2" destOrd="1" presId="urn:microsoft.com/office/officeart/2005/8/layout/orgChart1"/>
    <dgm:cxn modelId="{2EA4EB84-7338-49E4-A220-4FF0541AE009}" type="presOf" srcId="{56E3332C-AB51-492A-BF41-0AEAAF10CB36}" destId="{4336AD91-6774-4DB4-BDD0-A33B76AEE6B7}" srcOrd="0" destOrd="0" presId="urn:microsoft.com/office/officeart/2005/8/layout/orgChart1"/>
    <dgm:cxn modelId="{86624BAC-D1A4-49AF-B80F-2C032CA22C3C}" type="presParOf" srcId="{5BEABAEC-9F0C-4E39-AD8E-6628EFFC11DC}" destId="{9DFAC067-11BC-4885-918F-10D0401D4F77}" srcOrd="3" destOrd="1" presId="urn:microsoft.com/office/officeart/2005/8/layout/orgChart1"/>
    <dgm:cxn modelId="{C089BBA7-CFBA-4D3E-A8E5-EBEA6F1570BD}" type="presParOf" srcId="{9DFAC067-11BC-4885-918F-10D0401D4F77}" destId="{3798E192-B322-4C1D-A304-A3A890D1C199}" srcOrd="0" destOrd="3" presId="urn:microsoft.com/office/officeart/2005/8/layout/orgChart1"/>
    <dgm:cxn modelId="{6150DA4B-2A4F-4A76-9578-4141444533ED}" type="presOf" srcId="{37D77502-DD69-4FCD-BFD3-1B91FA3A0B41}" destId="{3798E192-B322-4C1D-A304-A3A890D1C199}" srcOrd="0" destOrd="0" presId="urn:microsoft.com/office/officeart/2005/8/layout/orgChart1"/>
    <dgm:cxn modelId="{A66096BE-F37A-490F-87BA-66E5384AAE5E}" type="presParOf" srcId="{3798E192-B322-4C1D-A304-A3A890D1C199}" destId="{AFBE47F0-7A8F-4C93-AF1D-8BA2F7BEC08C}" srcOrd="0" destOrd="0" presId="urn:microsoft.com/office/officeart/2005/8/layout/orgChart1"/>
    <dgm:cxn modelId="{A4674C26-BA08-4FC6-BEE3-8E606805D03D}" type="presOf" srcId="{37D77502-DD69-4FCD-BFD3-1B91FA3A0B41}" destId="{AFBE47F0-7A8F-4C93-AF1D-8BA2F7BEC08C}" srcOrd="0" destOrd="0" presId="urn:microsoft.com/office/officeart/2005/8/layout/orgChart1"/>
    <dgm:cxn modelId="{95025762-BC02-40A0-B29D-0AC118F0EDFD}" type="presParOf" srcId="{3798E192-B322-4C1D-A304-A3A890D1C199}" destId="{2445C7C8-45D2-4D23-B6BE-965FFAF23B88}" srcOrd="1" destOrd="0" presId="urn:microsoft.com/office/officeart/2005/8/layout/orgChart1"/>
    <dgm:cxn modelId="{8C7718E0-2AB3-4372-BD46-02115CFF28A9}" type="presOf" srcId="{37D77502-DD69-4FCD-BFD3-1B91FA3A0B41}" destId="{2445C7C8-45D2-4D23-B6BE-965FFAF23B88}" srcOrd="0" destOrd="0" presId="urn:microsoft.com/office/officeart/2005/8/layout/orgChart1"/>
    <dgm:cxn modelId="{8D108C66-522D-4EC8-9872-105AD1919CCE}" type="presParOf" srcId="{9DFAC067-11BC-4885-918F-10D0401D4F77}" destId="{B814C46B-2953-4DFE-86D5-6641B5D8BDFD}" srcOrd="1" destOrd="3" presId="urn:microsoft.com/office/officeart/2005/8/layout/orgChart1"/>
    <dgm:cxn modelId="{CCDFFA8D-C412-4553-9A59-0C1D9AB4D8BF}" type="presParOf" srcId="{B814C46B-2953-4DFE-86D5-6641B5D8BDFD}" destId="{E342D973-17D0-4529-9370-D833A28B59F5}" srcOrd="0" destOrd="1" presId="urn:microsoft.com/office/officeart/2005/8/layout/orgChart1"/>
    <dgm:cxn modelId="{0A2F38AF-326C-4E17-880A-09B77AD53A6E}" type="presOf" srcId="{A5C6C328-8BC4-47CE-9CF7-9DD067D2FE17}" destId="{E342D973-17D0-4529-9370-D833A28B59F5}" srcOrd="0" destOrd="0" presId="urn:microsoft.com/office/officeart/2005/8/layout/orgChart1"/>
    <dgm:cxn modelId="{0FE87608-3CF2-40FA-BD31-BE407357E142}" type="presParOf" srcId="{B814C46B-2953-4DFE-86D5-6641B5D8BDFD}" destId="{CA2AC1E1-BFB5-423A-A644-3A2624806C10}" srcOrd="1" destOrd="1" presId="urn:microsoft.com/office/officeart/2005/8/layout/orgChart1"/>
    <dgm:cxn modelId="{9A68E73A-3CFE-4FD8-AF9A-12095325E8CF}" type="presParOf" srcId="{CA2AC1E1-BFB5-423A-A644-3A2624806C10}" destId="{D1FD00D6-F18F-416C-B004-089F09DE3C0D}" srcOrd="0" destOrd="1" presId="urn:microsoft.com/office/officeart/2005/8/layout/orgChart1"/>
    <dgm:cxn modelId="{A74E57A0-D266-4F84-A97E-801EDA2FFE4D}" type="presOf" srcId="{D6F42EC4-8A8E-4C1E-A9C9-F111E7F195E4}" destId="{D1FD00D6-F18F-416C-B004-089F09DE3C0D}" srcOrd="0" destOrd="0" presId="urn:microsoft.com/office/officeart/2005/8/layout/orgChart1"/>
    <dgm:cxn modelId="{D9154E80-67A4-433F-B55E-880C9502B38D}" type="presParOf" srcId="{D1FD00D6-F18F-416C-B004-089F09DE3C0D}" destId="{0F59714D-70BB-4EAA-86AA-E9C1DDBD8108}" srcOrd="0" destOrd="0" presId="urn:microsoft.com/office/officeart/2005/8/layout/orgChart1"/>
    <dgm:cxn modelId="{C51D3C71-AE7E-44A2-8914-73C44BFAFA3E}" type="presOf" srcId="{D6F42EC4-8A8E-4C1E-A9C9-F111E7F195E4}" destId="{0F59714D-70BB-4EAA-86AA-E9C1DDBD8108}" srcOrd="0" destOrd="0" presId="urn:microsoft.com/office/officeart/2005/8/layout/orgChart1"/>
    <dgm:cxn modelId="{E196CA7D-BE0A-4B62-8405-353CA34A8E9B}" type="presParOf" srcId="{D1FD00D6-F18F-416C-B004-089F09DE3C0D}" destId="{8A8526EA-7E4D-435D-9DCF-3F93E4D1AD62}" srcOrd="1" destOrd="0" presId="urn:microsoft.com/office/officeart/2005/8/layout/orgChart1"/>
    <dgm:cxn modelId="{822CFF5A-A345-482F-B071-97C777E2406B}" type="presOf" srcId="{D6F42EC4-8A8E-4C1E-A9C9-F111E7F195E4}" destId="{8A8526EA-7E4D-435D-9DCF-3F93E4D1AD62}" srcOrd="0" destOrd="0" presId="urn:microsoft.com/office/officeart/2005/8/layout/orgChart1"/>
    <dgm:cxn modelId="{1D99C71E-920A-40E9-A99F-EA06A1E90017}" type="presParOf" srcId="{CA2AC1E1-BFB5-423A-A644-3A2624806C10}" destId="{16DD7A50-D1E4-44FC-B859-309F933B70D4}" srcOrd="1" destOrd="1" presId="urn:microsoft.com/office/officeart/2005/8/layout/orgChart1"/>
    <dgm:cxn modelId="{97A26253-F266-4D26-AF6E-2FCD75235CBF}" type="presParOf" srcId="{CA2AC1E1-BFB5-423A-A644-3A2624806C10}" destId="{A69B04E3-07D4-49C0-9053-9E37959A26CD}" srcOrd="2" destOrd="1" presId="urn:microsoft.com/office/officeart/2005/8/layout/orgChart1"/>
    <dgm:cxn modelId="{65F3A3F6-1564-4A89-9D9E-BCAC006285D9}" type="presParOf" srcId="{B814C46B-2953-4DFE-86D5-6641B5D8BDFD}" destId="{B0379112-4316-4018-A711-2D9F0CE49E0E}" srcOrd="2" destOrd="1" presId="urn:microsoft.com/office/officeart/2005/8/layout/orgChart1"/>
    <dgm:cxn modelId="{41641C9E-8747-41B2-8A17-A1885C786E04}" type="presOf" srcId="{B08D0E83-166F-40A6-A260-997142D892D1}" destId="{B0379112-4316-4018-A711-2D9F0CE49E0E}" srcOrd="0" destOrd="0" presId="urn:microsoft.com/office/officeart/2005/8/layout/orgChart1"/>
    <dgm:cxn modelId="{634B1A87-CED1-4F62-B427-6A99E42E0951}" type="presParOf" srcId="{B814C46B-2953-4DFE-86D5-6641B5D8BDFD}" destId="{8D798FAD-241B-4456-83B9-8FFBF056F3AE}" srcOrd="3" destOrd="1" presId="urn:microsoft.com/office/officeart/2005/8/layout/orgChart1"/>
    <dgm:cxn modelId="{B15C577A-8D48-4019-A27A-D88B3F9BB8B9}" type="presParOf" srcId="{8D798FAD-241B-4456-83B9-8FFBF056F3AE}" destId="{3F5BD7E1-3586-4C91-99C0-6893A9737383}" srcOrd="0" destOrd="3" presId="urn:microsoft.com/office/officeart/2005/8/layout/orgChart1"/>
    <dgm:cxn modelId="{27E31019-5BD1-4117-A001-33B8A7B034C1}" type="presOf" srcId="{EC8E3249-DFCA-4685-A746-813C7EE845D2}" destId="{3F5BD7E1-3586-4C91-99C0-6893A9737383}" srcOrd="0" destOrd="0" presId="urn:microsoft.com/office/officeart/2005/8/layout/orgChart1"/>
    <dgm:cxn modelId="{6CFF5019-D7DC-4BDB-8D04-C9A646BD37C3}" type="presParOf" srcId="{3F5BD7E1-3586-4C91-99C0-6893A9737383}" destId="{A1B188E7-1A20-499B-B8AE-E316DFB3F618}" srcOrd="0" destOrd="0" presId="urn:microsoft.com/office/officeart/2005/8/layout/orgChart1"/>
    <dgm:cxn modelId="{2AE1E501-28D9-4F84-B4D3-68FDE83AC4C9}" type="presOf" srcId="{EC8E3249-DFCA-4685-A746-813C7EE845D2}" destId="{A1B188E7-1A20-499B-B8AE-E316DFB3F618}" srcOrd="0" destOrd="0" presId="urn:microsoft.com/office/officeart/2005/8/layout/orgChart1"/>
    <dgm:cxn modelId="{D9C350D5-9F7D-44F4-8055-0EC1FA71E687}" type="presParOf" srcId="{3F5BD7E1-3586-4C91-99C0-6893A9737383}" destId="{52894336-92E1-4F0C-BCAB-23065135D08B}" srcOrd="1" destOrd="0" presId="urn:microsoft.com/office/officeart/2005/8/layout/orgChart1"/>
    <dgm:cxn modelId="{F0C6DD96-C224-45F1-AA87-CE08192FE013}" type="presOf" srcId="{EC8E3249-DFCA-4685-A746-813C7EE845D2}" destId="{52894336-92E1-4F0C-BCAB-23065135D08B}" srcOrd="0" destOrd="0" presId="urn:microsoft.com/office/officeart/2005/8/layout/orgChart1"/>
    <dgm:cxn modelId="{5A5BA999-BF57-4E19-B822-3BD61A03CA97}" type="presParOf" srcId="{8D798FAD-241B-4456-83B9-8FFBF056F3AE}" destId="{0E351464-C479-4FEF-A833-2F7142976495}" srcOrd="1" destOrd="3" presId="urn:microsoft.com/office/officeart/2005/8/layout/orgChart1"/>
    <dgm:cxn modelId="{B6E1D459-3228-4DCA-A398-73D886E15DDA}" type="presParOf" srcId="{8D798FAD-241B-4456-83B9-8FFBF056F3AE}" destId="{3C822AAE-CE69-47B1-91E7-24BBBD5553D3}" srcOrd="2" destOrd="3" presId="urn:microsoft.com/office/officeart/2005/8/layout/orgChart1"/>
    <dgm:cxn modelId="{9AAB4EF8-40A2-43C2-BDDE-3FDB66D2C43F}" type="presParOf" srcId="{9DFAC067-11BC-4885-918F-10D0401D4F77}" destId="{8C5F1B03-FD37-43EA-A7E6-8885D7520042}" srcOrd="2" destOrd="3" presId="urn:microsoft.com/office/officeart/2005/8/layout/orgChart1"/>
    <dgm:cxn modelId="{508276C4-11BB-411B-8788-129146A559DD}" type="presParOf" srcId="{5BEABAEC-9F0C-4E39-AD8E-6628EFFC11DC}" destId="{F3FBFC0D-1C10-482A-B755-432B7B102F58}" srcOrd="4" destOrd="1" presId="urn:microsoft.com/office/officeart/2005/8/layout/orgChart1"/>
    <dgm:cxn modelId="{45709C07-F74E-4232-9F64-1606B02C7429}" type="presOf" srcId="{01FF1330-6476-4A29-B36A-956B908B4DC2}" destId="{F3FBFC0D-1C10-482A-B755-432B7B102F58}" srcOrd="0" destOrd="0" presId="urn:microsoft.com/office/officeart/2005/8/layout/orgChart1"/>
    <dgm:cxn modelId="{35810C92-6B36-44BA-90B5-883E44717943}" type="presParOf" srcId="{5BEABAEC-9F0C-4E39-AD8E-6628EFFC11DC}" destId="{55EB3F4A-D96C-45F8-A083-E0A674B482EF}" srcOrd="5" destOrd="1" presId="urn:microsoft.com/office/officeart/2005/8/layout/orgChart1"/>
    <dgm:cxn modelId="{0B913725-4967-4542-AB91-0F75DCA7493C}" type="presParOf" srcId="{55EB3F4A-D96C-45F8-A083-E0A674B482EF}" destId="{26427A8A-8184-401A-BA5F-B732C715EED7}" srcOrd="0" destOrd="5" presId="urn:microsoft.com/office/officeart/2005/8/layout/orgChart1"/>
    <dgm:cxn modelId="{4F8A10E2-7BD2-48C2-9F8D-B7314EF21DDE}" type="presOf" srcId="{81EE2E0C-6A5F-4B2C-ADA9-FDFFCB8C7AC8}" destId="{26427A8A-8184-401A-BA5F-B732C715EED7}" srcOrd="0" destOrd="0" presId="urn:microsoft.com/office/officeart/2005/8/layout/orgChart1"/>
    <dgm:cxn modelId="{65111C25-446B-439B-9C41-4FEABFB723B7}" type="presParOf" srcId="{26427A8A-8184-401A-BA5F-B732C715EED7}" destId="{CD29CA80-3F78-4D10-B0B9-E1DB408EE544}" srcOrd="0" destOrd="0" presId="urn:microsoft.com/office/officeart/2005/8/layout/orgChart1"/>
    <dgm:cxn modelId="{22938ECF-8AA7-4014-AFE9-A0FC4774A79F}" type="presOf" srcId="{81EE2E0C-6A5F-4B2C-ADA9-FDFFCB8C7AC8}" destId="{CD29CA80-3F78-4D10-B0B9-E1DB408EE544}" srcOrd="0" destOrd="0" presId="urn:microsoft.com/office/officeart/2005/8/layout/orgChart1"/>
    <dgm:cxn modelId="{8734F8C1-99CB-4732-B22B-ED34BF7FF610}" type="presParOf" srcId="{26427A8A-8184-401A-BA5F-B732C715EED7}" destId="{64484104-CFD4-449D-95B4-82574E1BEAC9}" srcOrd="1" destOrd="0" presId="urn:microsoft.com/office/officeart/2005/8/layout/orgChart1"/>
    <dgm:cxn modelId="{AE9938A5-0E59-4D86-A682-4D0C834D42E8}" type="presOf" srcId="{81EE2E0C-6A5F-4B2C-ADA9-FDFFCB8C7AC8}" destId="{64484104-CFD4-449D-95B4-82574E1BEAC9}" srcOrd="0" destOrd="0" presId="urn:microsoft.com/office/officeart/2005/8/layout/orgChart1"/>
    <dgm:cxn modelId="{829CFDC2-02FB-496F-BF24-C59EC11986DA}" type="presParOf" srcId="{55EB3F4A-D96C-45F8-A083-E0A674B482EF}" destId="{03ED9A96-D917-442C-960F-6C2655E777D9}" srcOrd="1" destOrd="5" presId="urn:microsoft.com/office/officeart/2005/8/layout/orgChart1"/>
    <dgm:cxn modelId="{FA6CED89-8B9C-4EBE-B4FA-09736098DBE8}" type="presParOf" srcId="{03ED9A96-D917-442C-960F-6C2655E777D9}" destId="{29493812-076C-4D81-B68F-18229BD9C001}" srcOrd="0" destOrd="1" presId="urn:microsoft.com/office/officeart/2005/8/layout/orgChart1"/>
    <dgm:cxn modelId="{8DD786D6-841F-42B1-9BDE-1504ECC8A0B0}" type="presOf" srcId="{1DFF13EE-1184-4AED-9968-858F0F995852}" destId="{29493812-076C-4D81-B68F-18229BD9C001}" srcOrd="0" destOrd="0" presId="urn:microsoft.com/office/officeart/2005/8/layout/orgChart1"/>
    <dgm:cxn modelId="{EFA86F22-44AB-492B-B306-A540021E681F}" type="presParOf" srcId="{03ED9A96-D917-442C-960F-6C2655E777D9}" destId="{12D500CD-4576-4934-A8FD-D870F7EF9CEB}" srcOrd="1" destOrd="1" presId="urn:microsoft.com/office/officeart/2005/8/layout/orgChart1"/>
    <dgm:cxn modelId="{1FED35C1-8A3F-4CD2-9C10-CB911E90DF54}" type="presParOf" srcId="{12D500CD-4576-4934-A8FD-D870F7EF9CEB}" destId="{6BF4B608-7FAD-4867-8F89-693F2A6B8275}" srcOrd="0" destOrd="1" presId="urn:microsoft.com/office/officeart/2005/8/layout/orgChart1"/>
    <dgm:cxn modelId="{2C8BA5B1-3856-4643-8CAE-077556002353}" type="presOf" srcId="{3D19696F-456A-41CF-8258-DACF17946501}" destId="{6BF4B608-7FAD-4867-8F89-693F2A6B8275}" srcOrd="0" destOrd="0" presId="urn:microsoft.com/office/officeart/2005/8/layout/orgChart1"/>
    <dgm:cxn modelId="{56E7B4FA-4110-47C8-95D7-993E89C0461E}" type="presParOf" srcId="{6BF4B608-7FAD-4867-8F89-693F2A6B8275}" destId="{416007EE-D8ED-49A7-BED8-22E8EFCF019F}" srcOrd="0" destOrd="0" presId="urn:microsoft.com/office/officeart/2005/8/layout/orgChart1"/>
    <dgm:cxn modelId="{0FE57FCF-813B-422A-A8C5-336550B7C009}" type="presOf" srcId="{3D19696F-456A-41CF-8258-DACF17946501}" destId="{416007EE-D8ED-49A7-BED8-22E8EFCF019F}" srcOrd="0" destOrd="0" presId="urn:microsoft.com/office/officeart/2005/8/layout/orgChart1"/>
    <dgm:cxn modelId="{31561C0F-B7F7-45A4-96CA-120043400C05}" type="presParOf" srcId="{6BF4B608-7FAD-4867-8F89-693F2A6B8275}" destId="{2E116799-A070-4091-80FE-B1CC3468AD2F}" srcOrd="1" destOrd="0" presId="urn:microsoft.com/office/officeart/2005/8/layout/orgChart1"/>
    <dgm:cxn modelId="{33DE627C-6454-40B7-BA2E-2105486A12B0}" type="presOf" srcId="{3D19696F-456A-41CF-8258-DACF17946501}" destId="{2E116799-A070-4091-80FE-B1CC3468AD2F}" srcOrd="0" destOrd="0" presId="urn:microsoft.com/office/officeart/2005/8/layout/orgChart1"/>
    <dgm:cxn modelId="{21CABF94-C6C0-4BE6-836E-7AF800457C64}" type="presParOf" srcId="{12D500CD-4576-4934-A8FD-D870F7EF9CEB}" destId="{82ED874E-D854-44E5-863E-EA8438B43D16}" srcOrd="1" destOrd="1" presId="urn:microsoft.com/office/officeart/2005/8/layout/orgChart1"/>
    <dgm:cxn modelId="{FCC9D1EF-408E-455E-A6EB-13215AD17821}" type="presParOf" srcId="{12D500CD-4576-4934-A8FD-D870F7EF9CEB}" destId="{B3846EE6-884C-4EE6-B29E-0949646269CF}" srcOrd="2" destOrd="1" presId="urn:microsoft.com/office/officeart/2005/8/layout/orgChart1"/>
    <dgm:cxn modelId="{514250D3-5D9C-4B24-A11E-F0DB4B919AC4}" type="presParOf" srcId="{55EB3F4A-D96C-45F8-A083-E0A674B482EF}" destId="{07BBFBE8-D4F9-47E6-AB6D-6C2BA5426163}" srcOrd="2" destOrd="5" presId="urn:microsoft.com/office/officeart/2005/8/layout/orgChart1"/>
    <dgm:cxn modelId="{A908C5DE-3879-43B7-84D7-9060B5BB0EA1}" type="presParOf" srcId="{43B1D5CD-F6F5-420F-9336-DAB5AE405CAB}" destId="{4AECC906-F21A-45D0-9402-FE140FA9EBA5}"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00040" cy="3173730"/>
        <a:chOff x="0" y="0"/>
        <a:chExt cx="5400040" cy="3173730"/>
      </a:xfrm>
    </dsp:grpSpPr>
    <dsp:sp modelId="{1F968B94-413B-42AE-BA1D-5E5D1F62B58B}">
      <dsp:nvSpPr>
        <dsp:cNvPr id="19" name="任意多边形 18"/>
        <dsp:cNvSpPr/>
      </dsp:nvSpPr>
      <dsp:spPr bwMode="white">
        <a:xfrm>
          <a:off x="1550256" y="475109"/>
          <a:ext cx="1149764" cy="199546"/>
        </a:xfrm>
        <a:custGeom>
          <a:avLst/>
          <a:gdLst/>
          <a:ahLst/>
          <a:cxnLst/>
          <a:pathLst>
            <a:path w="1811" h="314">
              <a:moveTo>
                <a:pt x="1811" y="0"/>
              </a:moveTo>
              <a:lnTo>
                <a:pt x="1811" y="157"/>
              </a:lnTo>
              <a:lnTo>
                <a:pt x="0" y="157"/>
              </a:lnTo>
              <a:lnTo>
                <a:pt x="0" y="314"/>
              </a:lnTo>
            </a:path>
          </a:pathLst>
        </a:custGeom>
      </dsp:spPr>
      <dsp:style>
        <a:lnRef idx="2">
          <a:schemeClr val="dk1">
            <a:shade val="60000"/>
          </a:schemeClr>
        </a:lnRef>
        <a:fillRef idx="0">
          <a:schemeClr val="dk1"/>
        </a:fillRef>
        <a:effectRef idx="0">
          <a:scrgbClr r="0" g="0" b="0"/>
        </a:effectRef>
        <a:fontRef idx="minor"/>
      </dsp:style>
      <dsp:txXfrm>
        <a:off x="1550256" y="475109"/>
        <a:ext cx="1149764" cy="199546"/>
      </dsp:txXfrm>
    </dsp:sp>
    <dsp:sp modelId="{03EEB566-B1D0-4AFD-BFF0-F9EE3DCA7068}">
      <dsp:nvSpPr>
        <dsp:cNvPr id="22" name="任意多边形 21"/>
        <dsp:cNvSpPr/>
      </dsp:nvSpPr>
      <dsp:spPr bwMode="white">
        <a:xfrm>
          <a:off x="1170168" y="1149764"/>
          <a:ext cx="142533" cy="437101"/>
        </a:xfrm>
        <a:custGeom>
          <a:avLst/>
          <a:gdLst/>
          <a:ahLst/>
          <a:cxnLst/>
          <a:pathLst>
            <a:path w="224" h="688">
              <a:moveTo>
                <a:pt x="0" y="0"/>
              </a:moveTo>
              <a:lnTo>
                <a:pt x="0" y="688"/>
              </a:lnTo>
              <a:lnTo>
                <a:pt x="224" y="688"/>
              </a:lnTo>
            </a:path>
          </a:pathLst>
        </a:custGeom>
      </dsp:spPr>
      <dsp:style>
        <a:lnRef idx="2">
          <a:schemeClr val="dk1">
            <a:shade val="80000"/>
          </a:schemeClr>
        </a:lnRef>
        <a:fillRef idx="0">
          <a:schemeClr val="dk1"/>
        </a:fillRef>
        <a:effectRef idx="0">
          <a:scrgbClr r="0" g="0" b="0"/>
        </a:effectRef>
        <a:fontRef idx="minor"/>
      </dsp:style>
      <dsp:txXfrm>
        <a:off x="1170168" y="1149764"/>
        <a:ext cx="142533" cy="437101"/>
      </dsp:txXfrm>
    </dsp:sp>
    <dsp:sp modelId="{BC86FA74-C8D9-4FD2-AFD0-21D3144DE5D8}">
      <dsp:nvSpPr>
        <dsp:cNvPr id="28" name="任意多边形 27"/>
        <dsp:cNvSpPr/>
      </dsp:nvSpPr>
      <dsp:spPr bwMode="white">
        <a:xfrm>
          <a:off x="1170168" y="1149764"/>
          <a:ext cx="142533" cy="1111756"/>
        </a:xfrm>
        <a:custGeom>
          <a:avLst/>
          <a:gdLst/>
          <a:ahLst/>
          <a:cxnLst/>
          <a:pathLst>
            <a:path w="224" h="1751">
              <a:moveTo>
                <a:pt x="0" y="0"/>
              </a:moveTo>
              <a:lnTo>
                <a:pt x="0" y="1751"/>
              </a:lnTo>
              <a:lnTo>
                <a:pt x="224" y="1751"/>
              </a:lnTo>
            </a:path>
          </a:pathLst>
        </a:custGeom>
      </dsp:spPr>
      <dsp:style>
        <a:lnRef idx="2">
          <a:schemeClr val="dk1">
            <a:shade val="80000"/>
          </a:schemeClr>
        </a:lnRef>
        <a:fillRef idx="0">
          <a:schemeClr val="dk1"/>
        </a:fillRef>
        <a:effectRef idx="0">
          <a:scrgbClr r="0" g="0" b="0"/>
        </a:effectRef>
        <a:fontRef idx="minor"/>
      </dsp:style>
      <dsp:txXfrm>
        <a:off x="1170168" y="1149764"/>
        <a:ext cx="142533" cy="1111756"/>
      </dsp:txXfrm>
    </dsp:sp>
    <dsp:sp modelId="{BFFBBEBF-ACAA-40C5-974F-27B24526932F}">
      <dsp:nvSpPr>
        <dsp:cNvPr id="31" name="任意多边形 30"/>
        <dsp:cNvSpPr/>
      </dsp:nvSpPr>
      <dsp:spPr bwMode="white">
        <a:xfrm>
          <a:off x="1170168" y="1149764"/>
          <a:ext cx="142533" cy="1786411"/>
        </a:xfrm>
        <a:custGeom>
          <a:avLst/>
          <a:gdLst/>
          <a:ahLst/>
          <a:cxnLst/>
          <a:pathLst>
            <a:path w="224" h="2813">
              <a:moveTo>
                <a:pt x="0" y="0"/>
              </a:moveTo>
              <a:lnTo>
                <a:pt x="0" y="2813"/>
              </a:lnTo>
              <a:lnTo>
                <a:pt x="224" y="2813"/>
              </a:lnTo>
            </a:path>
          </a:pathLst>
        </a:custGeom>
      </dsp:spPr>
      <dsp:style>
        <a:lnRef idx="2">
          <a:schemeClr val="dk1">
            <a:shade val="80000"/>
          </a:schemeClr>
        </a:lnRef>
        <a:fillRef idx="0">
          <a:schemeClr val="dk1"/>
        </a:fillRef>
        <a:effectRef idx="0">
          <a:scrgbClr r="0" g="0" b="0"/>
        </a:effectRef>
        <a:fontRef idx="minor"/>
      </dsp:style>
      <dsp:txXfrm>
        <a:off x="1170168" y="1149764"/>
        <a:ext cx="142533" cy="1786411"/>
      </dsp:txXfrm>
    </dsp:sp>
    <dsp:sp modelId="{4336AD91-6774-4DB4-BDD0-A33B76AEE6B7}">
      <dsp:nvSpPr>
        <dsp:cNvPr id="8" name="任意多边形 7"/>
        <dsp:cNvSpPr/>
      </dsp:nvSpPr>
      <dsp:spPr bwMode="white">
        <a:xfrm>
          <a:off x="2700020" y="475109"/>
          <a:ext cx="0" cy="199546"/>
        </a:xfrm>
        <a:custGeom>
          <a:avLst/>
          <a:gdLst/>
          <a:ahLst/>
          <a:cxnLst/>
          <a:pathLst>
            <a:path h="314">
              <a:moveTo>
                <a:pt x="0" y="0"/>
              </a:moveTo>
              <a:lnTo>
                <a:pt x="0" y="314"/>
              </a:lnTo>
            </a:path>
          </a:pathLst>
        </a:custGeom>
      </dsp:spPr>
      <dsp:style>
        <a:lnRef idx="2">
          <a:schemeClr val="dk1">
            <a:shade val="60000"/>
          </a:schemeClr>
        </a:lnRef>
        <a:fillRef idx="0">
          <a:schemeClr val="dk1"/>
        </a:fillRef>
        <a:effectRef idx="0">
          <a:scrgbClr r="0" g="0" b="0"/>
        </a:effectRef>
        <a:fontRef idx="minor"/>
      </dsp:style>
      <dsp:txXfrm>
        <a:off x="2700020" y="475109"/>
        <a:ext cx="0" cy="199546"/>
      </dsp:txXfrm>
    </dsp:sp>
    <dsp:sp modelId="{F3FBFC0D-1C10-482A-B755-432B7B102F58}">
      <dsp:nvSpPr>
        <dsp:cNvPr id="11" name="任意多边形 10"/>
        <dsp:cNvSpPr/>
      </dsp:nvSpPr>
      <dsp:spPr bwMode="white">
        <a:xfrm>
          <a:off x="2700020" y="475109"/>
          <a:ext cx="1149764" cy="199546"/>
        </a:xfrm>
        <a:custGeom>
          <a:avLst/>
          <a:gdLst/>
          <a:ahLst/>
          <a:cxnLst/>
          <a:pathLst>
            <a:path w="1811" h="314">
              <a:moveTo>
                <a:pt x="0" y="0"/>
              </a:moveTo>
              <a:lnTo>
                <a:pt x="0" y="157"/>
              </a:lnTo>
              <a:lnTo>
                <a:pt x="1811" y="157"/>
              </a:lnTo>
              <a:lnTo>
                <a:pt x="1811" y="314"/>
              </a:lnTo>
            </a:path>
          </a:pathLst>
        </a:custGeom>
      </dsp:spPr>
      <dsp:style>
        <a:lnRef idx="2">
          <a:schemeClr val="dk1">
            <a:shade val="60000"/>
          </a:schemeClr>
        </a:lnRef>
        <a:fillRef idx="0">
          <a:schemeClr val="dk1"/>
        </a:fillRef>
        <a:effectRef idx="0">
          <a:scrgbClr r="0" g="0" b="0"/>
        </a:effectRef>
        <a:fontRef idx="minor"/>
      </dsp:style>
      <dsp:txXfrm>
        <a:off x="2700020" y="475109"/>
        <a:ext cx="1149764" cy="199546"/>
      </dsp:txXfrm>
    </dsp:sp>
    <dsp:sp modelId="{3F87A36D-B515-4CB3-9442-512F3C54FBDD}">
      <dsp:nvSpPr>
        <dsp:cNvPr id="3" name="矩形 2"/>
        <dsp:cNvSpPr/>
      </dsp:nvSpPr>
      <dsp:spPr bwMode="white">
        <a:xfrm>
          <a:off x="2224911" y="0"/>
          <a:ext cx="950219" cy="475109"/>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0160" tIns="10160" rIns="10160" bIns="101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sz="1600">
              <a:solidFill>
                <a:schemeClr val="dk1"/>
              </a:solidFill>
            </a:rPr>
            <a:t>项目功能结构图</a:t>
          </a:r>
          <a:endParaRPr lang="zh-CN" altLang="en-US" sz="1600">
            <a:solidFill>
              <a:schemeClr val="dk1"/>
            </a:solidFill>
          </a:endParaRPr>
        </a:p>
      </dsp:txBody>
      <dsp:txXfrm>
        <a:off x="2224911" y="0"/>
        <a:ext cx="950219" cy="475109"/>
      </dsp:txXfrm>
    </dsp:sp>
    <dsp:sp modelId="{2FB69221-32D0-434B-B23D-866F77A6B0EE}">
      <dsp:nvSpPr>
        <dsp:cNvPr id="20" name="矩形 19"/>
        <dsp:cNvSpPr/>
      </dsp:nvSpPr>
      <dsp:spPr bwMode="white">
        <a:xfrm>
          <a:off x="1075146" y="674655"/>
          <a:ext cx="950219" cy="475109"/>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0160" tIns="10160" rIns="10160" bIns="101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sz="1600">
              <a:solidFill>
                <a:schemeClr val="dk1"/>
              </a:solidFill>
            </a:rPr>
            <a:t>数据获取</a:t>
          </a:r>
          <a:endParaRPr lang="zh-CN" altLang="en-US" sz="1600">
            <a:solidFill>
              <a:schemeClr val="dk1"/>
            </a:solidFill>
          </a:endParaRPr>
        </a:p>
      </dsp:txBody>
      <dsp:txXfrm>
        <a:off x="1075146" y="674655"/>
        <a:ext cx="950219" cy="475109"/>
      </dsp:txXfrm>
    </dsp:sp>
    <dsp:sp modelId="{171478F7-8B86-4D77-BD08-030C6745253E}">
      <dsp:nvSpPr>
        <dsp:cNvPr id="23" name="矩形 22"/>
        <dsp:cNvSpPr/>
      </dsp:nvSpPr>
      <dsp:spPr bwMode="white">
        <a:xfrm>
          <a:off x="1312701" y="1349310"/>
          <a:ext cx="950219" cy="475109"/>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solidFill>
                <a:schemeClr val="dk1"/>
              </a:solidFill>
            </a:rPr>
            <a:t>历史数据</a:t>
          </a:r>
          <a:endParaRPr altLang="en-US">
            <a:solidFill>
              <a:schemeClr val="dk1"/>
            </a:solidFill>
          </a:endParaRPr>
        </a:p>
      </dsp:txBody>
      <dsp:txXfrm>
        <a:off x="1312701" y="1349310"/>
        <a:ext cx="950219" cy="475109"/>
      </dsp:txXfrm>
    </dsp:sp>
    <dsp:sp modelId="{F2ED8959-D831-44D7-B1C4-088154C328F7}">
      <dsp:nvSpPr>
        <dsp:cNvPr id="29" name="矩形 28"/>
        <dsp:cNvSpPr/>
      </dsp:nvSpPr>
      <dsp:spPr bwMode="white">
        <a:xfrm>
          <a:off x="1312701" y="2023966"/>
          <a:ext cx="950219" cy="475109"/>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altLang="en-US">
            <a:solidFill>
              <a:schemeClr val="dk1"/>
            </a:solidFill>
          </a:endParaRPr>
        </a:p>
      </dsp:txBody>
      <dsp:txXfrm>
        <a:off x="1312701" y="2023966"/>
        <a:ext cx="950219" cy="475109"/>
      </dsp:txXfrm>
    </dsp:sp>
    <dsp:sp modelId="{28FF6383-F1C8-427C-8B36-E642DA748797}">
      <dsp:nvSpPr>
        <dsp:cNvPr id="32" name="矩形 31"/>
        <dsp:cNvSpPr/>
      </dsp:nvSpPr>
      <dsp:spPr bwMode="white">
        <a:xfrm>
          <a:off x="1312701" y="2698621"/>
          <a:ext cx="950219" cy="475109"/>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altLang="en-US">
            <a:solidFill>
              <a:schemeClr val="dk1"/>
            </a:solidFill>
          </a:endParaRPr>
        </a:p>
      </dsp:txBody>
      <dsp:txXfrm>
        <a:off x="1312701" y="2698621"/>
        <a:ext cx="950219" cy="475109"/>
      </dsp:txXfrm>
    </dsp:sp>
    <dsp:sp modelId="{AFBE47F0-7A8F-4C93-AF1D-8BA2F7BEC08C}">
      <dsp:nvSpPr>
        <dsp:cNvPr id="9" name="矩形 8"/>
        <dsp:cNvSpPr/>
      </dsp:nvSpPr>
      <dsp:spPr bwMode="white">
        <a:xfrm>
          <a:off x="2224911" y="674655"/>
          <a:ext cx="950219" cy="475109"/>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0160" tIns="10160" rIns="10160" bIns="101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sz="1600">
              <a:solidFill>
                <a:schemeClr val="dk1"/>
              </a:solidFill>
            </a:rPr>
            <a:t>可视化展示</a:t>
          </a:r>
          <a:endParaRPr lang="zh-CN" altLang="en-US" sz="1600">
            <a:solidFill>
              <a:schemeClr val="dk1"/>
            </a:solidFill>
          </a:endParaRPr>
        </a:p>
      </dsp:txBody>
      <dsp:txXfrm>
        <a:off x="2224911" y="674655"/>
        <a:ext cx="950219" cy="475109"/>
      </dsp:txXfrm>
    </dsp:sp>
    <dsp:sp modelId="{CD29CA80-3F78-4D10-B0B9-E1DB408EE544}">
      <dsp:nvSpPr>
        <dsp:cNvPr id="12" name="矩形 11"/>
        <dsp:cNvSpPr/>
      </dsp:nvSpPr>
      <dsp:spPr bwMode="white">
        <a:xfrm>
          <a:off x="3374675" y="674655"/>
          <a:ext cx="950219" cy="475109"/>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0160" tIns="10160" rIns="10160" bIns="101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sz="1600">
              <a:solidFill>
                <a:schemeClr val="dk1"/>
              </a:solidFill>
            </a:rPr>
            <a:t>疫情预测</a:t>
          </a:r>
          <a:endParaRPr lang="zh-CN" altLang="en-US" sz="1600">
            <a:solidFill>
              <a:schemeClr val="dk1"/>
            </a:solidFill>
          </a:endParaRPr>
        </a:p>
      </dsp:txBody>
      <dsp:txXfrm>
        <a:off x="3374675" y="674655"/>
        <a:ext cx="950219" cy="475109"/>
      </dsp:txXfrm>
    </dsp:sp>
    <dsp:sp modelId="{C8EA578D-1EEF-4168-811C-C3CB6C46B153}">
      <dsp:nvSpPr>
        <dsp:cNvPr id="4" name="矩形 3" hidden="1"/>
        <dsp:cNvSpPr/>
      </dsp:nvSpPr>
      <dsp:spPr>
        <a:xfrm>
          <a:off x="2224911" y="0"/>
          <a:ext cx="190044" cy="475109"/>
        </a:xfrm>
        <a:prstGeom prst="rect">
          <a:avLst/>
        </a:prstGeom>
      </dsp:spPr>
      <dsp:txXfrm>
        <a:off x="2224911" y="0"/>
        <a:ext cx="190044" cy="475109"/>
      </dsp:txXfrm>
    </dsp:sp>
    <dsp:sp modelId="{5C67B634-DB68-4653-97A5-5D62FE999B47}">
      <dsp:nvSpPr>
        <dsp:cNvPr id="21" name="矩形 20" hidden="1"/>
        <dsp:cNvSpPr/>
      </dsp:nvSpPr>
      <dsp:spPr>
        <a:xfrm>
          <a:off x="1075146" y="674655"/>
          <a:ext cx="190044" cy="475109"/>
        </a:xfrm>
        <a:prstGeom prst="rect">
          <a:avLst/>
        </a:prstGeom>
      </dsp:spPr>
      <dsp:txXfrm>
        <a:off x="1075146" y="674655"/>
        <a:ext cx="190044" cy="475109"/>
      </dsp:txXfrm>
    </dsp:sp>
    <dsp:sp modelId="{DDCB8BF2-9E04-450B-A388-083A12B4698D}">
      <dsp:nvSpPr>
        <dsp:cNvPr id="24" name="矩形 23" hidden="1"/>
        <dsp:cNvSpPr/>
      </dsp:nvSpPr>
      <dsp:spPr>
        <a:xfrm>
          <a:off x="1312701" y="1349310"/>
          <a:ext cx="190044" cy="475109"/>
        </a:xfrm>
        <a:prstGeom prst="rect">
          <a:avLst/>
        </a:prstGeom>
      </dsp:spPr>
      <dsp:txXfrm>
        <a:off x="1312701" y="1349310"/>
        <a:ext cx="190044" cy="475109"/>
      </dsp:txXfrm>
    </dsp:sp>
    <dsp:sp modelId="{C55D78C3-D033-4988-9879-3E935534BED8}">
      <dsp:nvSpPr>
        <dsp:cNvPr id="30" name="矩形 29" hidden="1"/>
        <dsp:cNvSpPr/>
      </dsp:nvSpPr>
      <dsp:spPr>
        <a:xfrm>
          <a:off x="1312701" y="2023966"/>
          <a:ext cx="190044" cy="475109"/>
        </a:xfrm>
        <a:prstGeom prst="rect">
          <a:avLst/>
        </a:prstGeom>
      </dsp:spPr>
      <dsp:txXfrm>
        <a:off x="1312701" y="2023966"/>
        <a:ext cx="190044" cy="475109"/>
      </dsp:txXfrm>
    </dsp:sp>
    <dsp:sp modelId="{7FDF093B-CF90-4387-B469-3D9DB4A5792F}">
      <dsp:nvSpPr>
        <dsp:cNvPr id="33" name="矩形 32" hidden="1"/>
        <dsp:cNvSpPr/>
      </dsp:nvSpPr>
      <dsp:spPr>
        <a:xfrm>
          <a:off x="1312701" y="2698621"/>
          <a:ext cx="190044" cy="475109"/>
        </a:xfrm>
        <a:prstGeom prst="rect">
          <a:avLst/>
        </a:prstGeom>
      </dsp:spPr>
      <dsp:txXfrm>
        <a:off x="1312701" y="2698621"/>
        <a:ext cx="190044" cy="475109"/>
      </dsp:txXfrm>
    </dsp:sp>
    <dsp:sp modelId="{2445C7C8-45D2-4D23-B6BE-965FFAF23B88}">
      <dsp:nvSpPr>
        <dsp:cNvPr id="10" name="矩形 9" hidden="1"/>
        <dsp:cNvSpPr/>
      </dsp:nvSpPr>
      <dsp:spPr>
        <a:xfrm>
          <a:off x="2224911" y="674655"/>
          <a:ext cx="190044" cy="475109"/>
        </a:xfrm>
        <a:prstGeom prst="rect">
          <a:avLst/>
        </a:prstGeom>
      </dsp:spPr>
      <dsp:txXfrm>
        <a:off x="2224911" y="674655"/>
        <a:ext cx="190044" cy="475109"/>
      </dsp:txXfrm>
    </dsp:sp>
    <dsp:sp modelId="{64484104-CFD4-449D-95B4-82574E1BEAC9}">
      <dsp:nvSpPr>
        <dsp:cNvPr id="13" name="矩形 12" hidden="1"/>
        <dsp:cNvSpPr/>
      </dsp:nvSpPr>
      <dsp:spPr>
        <a:xfrm>
          <a:off x="3374675" y="674655"/>
          <a:ext cx="190044" cy="475109"/>
        </a:xfrm>
        <a:prstGeom prst="rect">
          <a:avLst/>
        </a:prstGeom>
      </dsp:spPr>
      <dsp:txXfrm>
        <a:off x="3374675" y="674655"/>
        <a:ext cx="190044" cy="4751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任意多边形 11"/>
          <p:cNvSpPr>
            <a:spLocks noChangeAspect="1"/>
          </p:cNvSpPr>
          <p:nvPr userDrawn="1"/>
        </p:nvSpPr>
        <p:spPr>
          <a:xfrm>
            <a:off x="-8929" y="460375"/>
            <a:ext cx="507206" cy="448198"/>
          </a:xfrm>
          <a:prstGeom prst="homePlate">
            <a:avLst>
              <a:gd name="adj" fmla="val 39204"/>
            </a:avLst>
          </a:prstGeom>
          <a:pattFill prst="wdUpDiag">
            <a:fgClr>
              <a:schemeClr val="bg1">
                <a:lumMod val="65000"/>
              </a:schemeClr>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a:p>
        </p:txBody>
      </p:sp>
      <p:sp>
        <p:nvSpPr>
          <p:cNvPr id="117" name="标题 1"/>
          <p:cNvSpPr>
            <a:spLocks noGrp="1"/>
          </p:cNvSpPr>
          <p:nvPr>
            <p:ph type="title" hasCustomPrompt="1"/>
          </p:nvPr>
        </p:nvSpPr>
        <p:spPr>
          <a:xfrm>
            <a:off x="644387" y="502921"/>
            <a:ext cx="3384689" cy="454960"/>
          </a:xfrm>
        </p:spPr>
        <p:txBody>
          <a:bodyPr>
            <a:noAutofit/>
          </a:bodyPr>
          <a:lstStyle>
            <a:lvl1pPr>
              <a:defRPr sz="3200" b="1">
                <a:solidFill>
                  <a:schemeClr val="bg2">
                    <a:lumMod val="25000"/>
                  </a:schemeClr>
                </a:solidFill>
              </a:defRPr>
            </a:lvl1pPr>
          </a:lstStyle>
          <a:p>
            <a:r>
              <a:rPr lang="zh-CN" altLang="en-US" dirty="0"/>
              <a:t>单击编辑标题</a:t>
            </a:r>
            <a:endParaRPr lang="zh-CN" altLang="en-US" dirty="0"/>
          </a:p>
        </p:txBody>
      </p:sp>
      <p:sp>
        <p:nvSpPr>
          <p:cNvPr id="9" name="任意多边形 8"/>
          <p:cNvSpPr>
            <a:spLocks noChangeAspect="1"/>
          </p:cNvSpPr>
          <p:nvPr userDrawn="1"/>
        </p:nvSpPr>
        <p:spPr>
          <a:xfrm>
            <a:off x="423269" y="460375"/>
            <a:ext cx="182165" cy="448198"/>
          </a:xfrm>
          <a:prstGeom prst="chevron">
            <a:avLst>
              <a:gd name="adj" fmla="val 72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a:p>
        </p:txBody>
      </p:sp>
      <p:sp>
        <p:nvSpPr>
          <p:cNvPr id="6" name="任意多边形 8"/>
          <p:cNvSpPr>
            <a:spLocks noChangeAspect="1"/>
          </p:cNvSpPr>
          <p:nvPr userDrawn="1"/>
        </p:nvSpPr>
        <p:spPr>
          <a:xfrm>
            <a:off x="485777" y="460375"/>
            <a:ext cx="182165" cy="448198"/>
          </a:xfrm>
          <a:prstGeom prst="chevron">
            <a:avLst>
              <a:gd name="adj" fmla="val 72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E8CD1E-9928-481D-B1B1-402753E19C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5387BF-38E2-4F13-BCE4-807B4F764A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8CD1E-9928-481D-B1B1-402753E19CFA}"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387BF-38E2-4F13-BCE4-807B4F764AF5}" type="slidenum">
              <a:rPr lang="zh-CN" altLang="en-US" smtClean="0"/>
            </a:fld>
            <a:endParaRPr lang="zh-CN" altLang="en-US"/>
          </a:p>
        </p:txBody>
      </p:sp>
      <p:sp>
        <p:nvSpPr>
          <p:cNvPr id="8" name="矩形 7"/>
          <p:cNvSpPr/>
          <p:nvPr userDrawn="1"/>
        </p:nvSpPr>
        <p:spPr>
          <a:xfrm>
            <a:off x="0" y="0"/>
            <a:ext cx="9144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0" y="0"/>
            <a:ext cx="9144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5"/>
          <p:cNvSpPr/>
          <p:nvPr/>
        </p:nvSpPr>
        <p:spPr bwMode="auto">
          <a:xfrm>
            <a:off x="0" y="4203700"/>
            <a:ext cx="9152255" cy="2654300"/>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35" name="组合 34"/>
          <p:cNvGrpSpPr/>
          <p:nvPr/>
        </p:nvGrpSpPr>
        <p:grpSpPr>
          <a:xfrm>
            <a:off x="9525" y="3163570"/>
            <a:ext cx="9143365" cy="1501140"/>
            <a:chOff x="6350" y="1903413"/>
            <a:chExt cx="12182476" cy="2000250"/>
          </a:xfrm>
        </p:grpSpPr>
        <p:sp>
          <p:nvSpPr>
            <p:cNvPr id="22"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1" name="文本框 30"/>
          <p:cNvSpPr txBox="1"/>
          <p:nvPr/>
        </p:nvSpPr>
        <p:spPr>
          <a:xfrm>
            <a:off x="1801495" y="4629785"/>
            <a:ext cx="5549900" cy="1205230"/>
          </a:xfrm>
          <a:prstGeom prst="rect">
            <a:avLst/>
          </a:prstGeom>
          <a:noFill/>
        </p:spPr>
        <p:txBody>
          <a:bodyPr wrap="square" lIns="0" tIns="0" rIns="0" bIns="0" rtlCol="0">
            <a:spAutoFit/>
          </a:bodyPr>
          <a:lstStyle/>
          <a:p>
            <a:pPr algn="ctr" fontAlgn="auto">
              <a:lnSpc>
                <a:spcPct val="100000"/>
              </a:lnSpc>
            </a:pPr>
            <a:r>
              <a:rPr lang="zh-CN" altLang="en-US" sz="2000" b="1" dirty="0">
                <a:solidFill>
                  <a:schemeClr val="accent1">
                    <a:lumMod val="20000"/>
                    <a:lumOff val="80000"/>
                  </a:schemeClr>
                </a:solidFill>
              </a:rPr>
              <a:t>学号：</a:t>
            </a:r>
            <a:r>
              <a:rPr lang="en-US" altLang="zh-CN" sz="2000" b="1" dirty="0">
                <a:solidFill>
                  <a:schemeClr val="accent1">
                    <a:lumMod val="20000"/>
                    <a:lumOff val="80000"/>
                  </a:schemeClr>
                </a:solidFill>
              </a:rPr>
              <a:t>17201217</a:t>
            </a:r>
            <a:endParaRPr lang="zh-CN" altLang="en-US" sz="2000" b="1" dirty="0">
              <a:solidFill>
                <a:schemeClr val="accent1">
                  <a:lumMod val="20000"/>
                  <a:lumOff val="80000"/>
                </a:schemeClr>
              </a:solidFill>
            </a:endParaRPr>
          </a:p>
          <a:p>
            <a:pPr algn="ctr" fontAlgn="auto">
              <a:lnSpc>
                <a:spcPct val="100000"/>
              </a:lnSpc>
            </a:pPr>
            <a:r>
              <a:rPr lang="zh-CN" altLang="en-US" sz="2000" b="1" dirty="0">
                <a:solidFill>
                  <a:schemeClr val="accent1">
                    <a:lumMod val="20000"/>
                    <a:lumOff val="80000"/>
                  </a:schemeClr>
                </a:solidFill>
              </a:rPr>
              <a:t>姓名：谢佩恒</a:t>
            </a:r>
            <a:endParaRPr lang="zh-CN" altLang="en-US" sz="2000" b="1" dirty="0">
              <a:solidFill>
                <a:schemeClr val="accent1">
                  <a:lumMod val="20000"/>
                  <a:lumOff val="80000"/>
                </a:schemeClr>
              </a:solidFill>
            </a:endParaRPr>
          </a:p>
          <a:p>
            <a:pPr algn="ctr" fontAlgn="auto">
              <a:lnSpc>
                <a:spcPct val="100000"/>
              </a:lnSpc>
            </a:pPr>
            <a:r>
              <a:rPr lang="zh-CN" altLang="en-US" sz="2000" b="1" dirty="0">
                <a:solidFill>
                  <a:schemeClr val="accent1">
                    <a:lumMod val="20000"/>
                    <a:lumOff val="80000"/>
                  </a:schemeClr>
                </a:solidFill>
              </a:rPr>
              <a:t>专业：计算机科学与技术（信息处理</a:t>
            </a:r>
            <a:r>
              <a:rPr lang="zh-CN" altLang="en-US" sz="2000" dirty="0">
                <a:solidFill>
                  <a:schemeClr val="accent1">
                    <a:lumMod val="20000"/>
                    <a:lumOff val="80000"/>
                  </a:schemeClr>
                </a:solidFill>
              </a:rPr>
              <a:t>）</a:t>
            </a:r>
            <a:endParaRPr lang="zh-CN" altLang="en-US" sz="2000" dirty="0">
              <a:solidFill>
                <a:schemeClr val="accent1">
                  <a:lumMod val="20000"/>
                  <a:lumOff val="80000"/>
                </a:schemeClr>
              </a:solidFill>
            </a:endParaRPr>
          </a:p>
          <a:p>
            <a:pPr algn="ctr">
              <a:lnSpc>
                <a:spcPts val="2200"/>
              </a:lnSpc>
            </a:pPr>
            <a:endParaRPr lang="zh-CN" altLang="en-US" sz="2000" dirty="0">
              <a:solidFill>
                <a:schemeClr val="accent1">
                  <a:lumMod val="20000"/>
                  <a:lumOff val="80000"/>
                </a:schemeClr>
              </a:solidFill>
            </a:endParaRPr>
          </a:p>
        </p:txBody>
      </p:sp>
      <p:sp>
        <p:nvSpPr>
          <p:cNvPr id="33" name="文本框 32"/>
          <p:cNvSpPr txBox="1"/>
          <p:nvPr/>
        </p:nvSpPr>
        <p:spPr>
          <a:xfrm>
            <a:off x="579120" y="1157605"/>
            <a:ext cx="7947660" cy="1477010"/>
          </a:xfrm>
          <a:prstGeom prst="rect">
            <a:avLst/>
          </a:prstGeom>
          <a:noFill/>
        </p:spPr>
        <p:txBody>
          <a:bodyPr wrap="square" lIns="0" tIns="0" rIns="0" bIns="0" rtlCol="0">
            <a:spAutoFit/>
          </a:bodyPr>
          <a:lstStyle/>
          <a:p>
            <a:pPr algn="ctr"/>
            <a:r>
              <a:rPr lang="zh-CN" altLang="en-US" sz="4800" b="1" dirty="0">
                <a:solidFill>
                  <a:schemeClr val="accent2">
                    <a:lumMod val="75000"/>
                  </a:schemeClr>
                </a:solidFill>
                <a:latin typeface="+mj-ea"/>
                <a:ea typeface="+mj-ea"/>
              </a:rPr>
              <a:t>新冠疫情数据分析及可视化系统的设计与实现</a:t>
            </a:r>
            <a:endParaRPr lang="zh-CN" altLang="en-US" sz="4800" b="1" dirty="0">
              <a:solidFill>
                <a:schemeClr val="accent2">
                  <a:lumMod val="75000"/>
                </a:schemeClr>
              </a:solidFill>
              <a:latin typeface="+mj-ea"/>
              <a:ea typeface="+mj-ea"/>
            </a:endParaRPr>
          </a:p>
        </p:txBody>
      </p:sp>
      <p:pic>
        <p:nvPicPr>
          <p:cNvPr id="2" name="图片 1" descr="logo01"/>
          <p:cNvPicPr>
            <a:picLocks noChangeAspect="1"/>
          </p:cNvPicPr>
          <p:nvPr/>
        </p:nvPicPr>
        <p:blipFill>
          <a:blip r:embed="rId1"/>
          <a:stretch>
            <a:fillRect/>
          </a:stretch>
        </p:blipFill>
        <p:spPr>
          <a:xfrm>
            <a:off x="2781935" y="5835015"/>
            <a:ext cx="3579495"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19" grpId="0" bldLvl="0" animBg="1"/>
      <p:bldP spid="31"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数据库设计</a:t>
            </a:r>
            <a:endParaRPr lang="zh-CN" altLang="en-US"/>
          </a:p>
        </p:txBody>
      </p:sp>
      <p:graphicFrame>
        <p:nvGraphicFramePr>
          <p:cNvPr id="4" name="表格 3"/>
          <p:cNvGraphicFramePr/>
          <p:nvPr>
            <p:custDataLst>
              <p:tags r:id="rId1"/>
            </p:custDataLst>
          </p:nvPr>
        </p:nvGraphicFramePr>
        <p:xfrm>
          <a:off x="2448560" y="1244600"/>
          <a:ext cx="6399530" cy="5491480"/>
        </p:xfrm>
        <a:graphic>
          <a:graphicData uri="http://schemas.openxmlformats.org/drawingml/2006/table">
            <a:tbl>
              <a:tblPr firstRow="1" bandRow="1">
                <a:tableStyleId>{5C22544A-7EE6-4342-B048-85BDC9FD1C3A}</a:tableStyleId>
              </a:tblPr>
              <a:tblGrid>
                <a:gridCol w="1797685"/>
                <a:gridCol w="4601845"/>
              </a:tblGrid>
              <a:tr h="401320">
                <a:tc>
                  <a:txBody>
                    <a:bodyPr/>
                    <a:p>
                      <a:pPr algn="ctr">
                        <a:buNone/>
                      </a:pPr>
                      <a:r>
                        <a:rPr lang="zh-CN" altLang="en-US" sz="2000"/>
                        <a:t>表格名称</a:t>
                      </a:r>
                      <a:endParaRPr lang="zh-CN" altLang="en-US" sz="2000"/>
                    </a:p>
                  </a:txBody>
                  <a:tcPr anchor="ctr" anchorCtr="0"/>
                </a:tc>
                <a:tc>
                  <a:txBody>
                    <a:bodyPr/>
                    <a:p>
                      <a:pPr algn="ctr">
                        <a:buNone/>
                      </a:pPr>
                      <a:r>
                        <a:rPr lang="zh-CN" altLang="en-US" sz="2000"/>
                        <a:t>内容</a:t>
                      </a:r>
                      <a:endParaRPr lang="zh-CN" altLang="en-US" sz="2000"/>
                    </a:p>
                  </a:txBody>
                  <a:tcPr anchor="ctr" anchorCtr="0"/>
                </a:tc>
              </a:tr>
              <a:tr h="381000">
                <a:tc>
                  <a:txBody>
                    <a:bodyPr/>
                    <a:p>
                      <a:pPr>
                        <a:buNone/>
                      </a:pPr>
                      <a:r>
                        <a:rPr lang="en-US" altLang="zh-CN" sz="2000"/>
                        <a:t>baidu</a:t>
                      </a:r>
                      <a:endParaRPr lang="en-US" altLang="zh-CN" sz="2000"/>
                    </a:p>
                  </a:txBody>
                  <a:tcPr/>
                </a:tc>
                <a:tc>
                  <a:txBody>
                    <a:bodyPr/>
                    <a:p>
                      <a:pPr>
                        <a:buNone/>
                      </a:pPr>
                      <a:r>
                        <a:rPr lang="zh-CN" altLang="en-US" sz="2000"/>
                        <a:t>存储从百度爬取的新闻标题用于热搜词云图的制作</a:t>
                      </a:r>
                      <a:endParaRPr lang="zh-CN" altLang="en-US" sz="2000"/>
                    </a:p>
                  </a:txBody>
                  <a:tcPr/>
                </a:tc>
              </a:tr>
              <a:tr h="381000">
                <a:tc>
                  <a:txBody>
                    <a:bodyPr/>
                    <a:p>
                      <a:pPr>
                        <a:buNone/>
                      </a:pPr>
                      <a:r>
                        <a:rPr lang="en-US" altLang="zh-CN" sz="2000"/>
                        <a:t>country_his</a:t>
                      </a:r>
                      <a:endParaRPr lang="en-US" altLang="zh-CN" sz="2000"/>
                    </a:p>
                  </a:txBody>
                  <a:tcPr/>
                </a:tc>
                <a:tc>
                  <a:txBody>
                    <a:bodyPr/>
                    <a:p>
                      <a:pPr>
                        <a:buNone/>
                      </a:pPr>
                      <a:r>
                        <a:rPr lang="zh-CN" altLang="en-US" sz="2000"/>
                        <a:t>全国的历史数据</a:t>
                      </a:r>
                      <a:endParaRPr lang="zh-CN" altLang="en-US" sz="2000"/>
                    </a:p>
                  </a:txBody>
                  <a:tcPr/>
                </a:tc>
              </a:tr>
              <a:tr h="396240">
                <a:tc>
                  <a:txBody>
                    <a:bodyPr/>
                    <a:p>
                      <a:pPr>
                        <a:buNone/>
                      </a:pPr>
                      <a:r>
                        <a:rPr lang="en-US" altLang="zh-CN" sz="2000">
                          <a:sym typeface="+mn-ea"/>
                        </a:rPr>
                        <a:t>country_now</a:t>
                      </a:r>
                      <a:endParaRPr lang="en-US" altLang="zh-CN" sz="2000">
                        <a:sym typeface="+mn-ea"/>
                      </a:endParaRPr>
                    </a:p>
                  </a:txBody>
                  <a:tcPr/>
                </a:tc>
                <a:tc>
                  <a:txBody>
                    <a:bodyPr/>
                    <a:p>
                      <a:pPr>
                        <a:buNone/>
                      </a:pPr>
                      <a:r>
                        <a:rPr lang="zh-CN" altLang="en-US" sz="2000"/>
                        <a:t>全国当天的疫情数据</a:t>
                      </a:r>
                      <a:endParaRPr lang="zh-CN" altLang="en-US" sz="2000"/>
                    </a:p>
                  </a:txBody>
                  <a:tcPr/>
                </a:tc>
              </a:tr>
              <a:tr h="381000">
                <a:tc>
                  <a:txBody>
                    <a:bodyPr/>
                    <a:p>
                      <a:pPr>
                        <a:buNone/>
                      </a:pPr>
                      <a:r>
                        <a:rPr lang="en-US" altLang="zh-CN" sz="2000"/>
                        <a:t>earth</a:t>
                      </a:r>
                      <a:endParaRPr lang="en-US" altLang="zh-CN" sz="2000"/>
                    </a:p>
                  </a:txBody>
                  <a:tcPr/>
                </a:tc>
                <a:tc>
                  <a:txBody>
                    <a:bodyPr/>
                    <a:p>
                      <a:pPr>
                        <a:buNone/>
                      </a:pPr>
                      <a:r>
                        <a:rPr lang="zh-CN" altLang="en-US" sz="2000"/>
                        <a:t>全球个国家和地区的疫情数据</a:t>
                      </a:r>
                      <a:endParaRPr lang="zh-CN" altLang="en-US" sz="2000"/>
                    </a:p>
                  </a:txBody>
                  <a:tcPr/>
                </a:tc>
              </a:tr>
              <a:tr h="381000">
                <a:tc>
                  <a:txBody>
                    <a:bodyPr/>
                    <a:p>
                      <a:pPr>
                        <a:buNone/>
                      </a:pPr>
                      <a:r>
                        <a:rPr lang="en-US" altLang="zh-CN" sz="2000"/>
                        <a:t>province</a:t>
                      </a:r>
                      <a:endParaRPr lang="en-US" altLang="zh-CN" sz="2000"/>
                    </a:p>
                  </a:txBody>
                  <a:tcPr/>
                </a:tc>
                <a:tc>
                  <a:txBody>
                    <a:bodyPr/>
                    <a:p>
                      <a:pPr>
                        <a:buNone/>
                      </a:pPr>
                      <a:r>
                        <a:rPr lang="zh-CN" altLang="en-US" sz="2000"/>
                        <a:t>各省份，自治区，直辖市以及特别行政区的疫情数据</a:t>
                      </a:r>
                      <a:endParaRPr lang="zh-CN" altLang="en-US" sz="2000"/>
                    </a:p>
                  </a:txBody>
                  <a:tcPr/>
                </a:tc>
              </a:tr>
              <a:tr h="381000">
                <a:tc>
                  <a:txBody>
                    <a:bodyPr/>
                    <a:p>
                      <a:pPr>
                        <a:buNone/>
                      </a:pPr>
                      <a:r>
                        <a:rPr lang="en-US" altLang="zh-CN" sz="2000"/>
                        <a:t>vaccines</a:t>
                      </a:r>
                      <a:endParaRPr lang="en-US" altLang="zh-CN" sz="2000"/>
                    </a:p>
                  </a:txBody>
                  <a:tcPr/>
                </a:tc>
                <a:tc>
                  <a:txBody>
                    <a:bodyPr/>
                    <a:p>
                      <a:pPr>
                        <a:buNone/>
                      </a:pPr>
                      <a:r>
                        <a:rPr lang="zh-CN" altLang="en-US" sz="2000"/>
                        <a:t>国内和全球疫苗注射数据</a:t>
                      </a:r>
                      <a:endParaRPr lang="zh-CN" altLang="en-US" sz="2000"/>
                    </a:p>
                  </a:txBody>
                  <a:tcPr/>
                </a:tc>
              </a:tr>
              <a:tr h="381000">
                <a:tc>
                  <a:txBody>
                    <a:bodyPr/>
                    <a:p>
                      <a:pPr>
                        <a:buNone/>
                      </a:pPr>
                      <a:r>
                        <a:rPr lang="en-US" altLang="zh-CN" sz="2000"/>
                        <a:t>city</a:t>
                      </a:r>
                      <a:endParaRPr lang="en-US" altLang="zh-CN" sz="2000"/>
                    </a:p>
                  </a:txBody>
                  <a:tcPr/>
                </a:tc>
                <a:tc>
                  <a:txBody>
                    <a:bodyPr/>
                    <a:p>
                      <a:pPr>
                        <a:buNone/>
                      </a:pPr>
                      <a:r>
                        <a:rPr lang="zh-CN" altLang="en-US" sz="2000"/>
                        <a:t>各市的疫情数据</a:t>
                      </a:r>
                      <a:endParaRPr lang="zh-CN" altLang="en-US" sz="2000"/>
                    </a:p>
                  </a:txBody>
                  <a:tcPr/>
                </a:tc>
              </a:tr>
              <a:tr h="381000">
                <a:tc>
                  <a:txBody>
                    <a:bodyPr/>
                    <a:p>
                      <a:pPr>
                        <a:buNone/>
                      </a:pPr>
                      <a:r>
                        <a:rPr lang="en-US" altLang="zh-CN" sz="2000"/>
                        <a:t>zero</a:t>
                      </a:r>
                      <a:endParaRPr lang="en-US" altLang="zh-CN" sz="2000"/>
                    </a:p>
                  </a:txBody>
                  <a:tcPr/>
                </a:tc>
                <a:tc>
                  <a:txBody>
                    <a:bodyPr/>
                    <a:p>
                      <a:pPr>
                        <a:buNone/>
                      </a:pPr>
                      <a:r>
                        <a:rPr lang="zh-CN" altLang="en-US" sz="2000"/>
                        <a:t>各省份最近一次报告确诊病例距今的天数</a:t>
                      </a:r>
                      <a:endParaRPr lang="zh-CN" altLang="en-US" sz="2000"/>
                    </a:p>
                  </a:txBody>
                  <a:tcPr/>
                </a:tc>
              </a:tr>
              <a:tr h="381000">
                <a:tc>
                  <a:txBody>
                    <a:bodyPr/>
                    <a:p>
                      <a:pPr>
                        <a:buNone/>
                      </a:pPr>
                      <a:r>
                        <a:rPr lang="en-US" altLang="zh-CN" sz="2000">
                          <a:sym typeface="+mn-ea"/>
                        </a:rPr>
                        <a:t>America</a:t>
                      </a:r>
                      <a:r>
                        <a:rPr lang="zh-CN" altLang="en-US" sz="2000">
                          <a:sym typeface="+mn-ea"/>
                        </a:rPr>
                        <a:t>等</a:t>
                      </a:r>
                      <a:endParaRPr lang="zh-CN" altLang="en-US" sz="2000"/>
                    </a:p>
                    <a:p>
                      <a:pPr>
                        <a:buNone/>
                      </a:pPr>
                      <a:endParaRPr lang="zh-CN" altLang="en-US" sz="2000"/>
                    </a:p>
                  </a:txBody>
                  <a:tcPr/>
                </a:tc>
                <a:tc>
                  <a:txBody>
                    <a:bodyPr/>
                    <a:p>
                      <a:pPr>
                        <a:buNone/>
                      </a:pPr>
                      <a:r>
                        <a:rPr lang="zh-CN" altLang="en-US" sz="2000">
                          <a:sym typeface="+mn-ea"/>
                        </a:rPr>
                        <a:t>存储该国家有记录以来的感染人数以及根据公式预测的历史和未来一百天内的数据</a:t>
                      </a:r>
                      <a:endParaRPr lang="zh-CN" altLang="en-US" sz="2000"/>
                    </a:p>
                  </a:txBody>
                  <a:tcPr/>
                </a:tc>
              </a:tr>
            </a:tbl>
          </a:graphicData>
        </a:graphic>
      </p:graphicFrame>
      <p:pic>
        <p:nvPicPr>
          <p:cNvPr id="5" name="图片 4" descr="微信截图_20210529180323"/>
          <p:cNvPicPr>
            <a:picLocks noChangeAspect="1"/>
          </p:cNvPicPr>
          <p:nvPr/>
        </p:nvPicPr>
        <p:blipFill>
          <a:blip r:embed="rId2"/>
          <a:stretch>
            <a:fillRect/>
          </a:stretch>
        </p:blipFill>
        <p:spPr>
          <a:xfrm>
            <a:off x="234315" y="1244600"/>
            <a:ext cx="2056130" cy="53378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05425" y="1717675"/>
            <a:ext cx="1130300" cy="1130300"/>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3" name="AutoShape 51"/>
          <p:cNvSpPr>
            <a:spLocks noChangeArrowheads="1"/>
          </p:cNvSpPr>
          <p:nvPr/>
        </p:nvSpPr>
        <p:spPr bwMode="gray">
          <a:xfrm>
            <a:off x="3896360" y="3457258"/>
            <a:ext cx="3988435" cy="830579"/>
          </a:xfrm>
          <a:prstGeom prst="roundRect">
            <a:avLst>
              <a:gd name="adj" fmla="val 0"/>
            </a:avLst>
          </a:prstGeom>
          <a:noFill/>
          <a:ln w="28575" algn="ctr">
            <a:noFill/>
            <a:round/>
          </a:ln>
          <a:effectLst/>
        </p:spPr>
        <p:txBody>
          <a:bodyPr wrap="square" lIns="0" tIns="0" rIns="0" bIns="0" anchor="ctr">
            <a:spAutoFit/>
          </a:bodyPr>
          <a:lstStyle/>
          <a:p>
            <a:pPr algn="ctr">
              <a:lnSpc>
                <a:spcPct val="90000"/>
              </a:lnSpc>
              <a:buClr>
                <a:schemeClr val="bg2"/>
              </a:buClr>
              <a:buSzPct val="70000"/>
              <a:buFont typeface="Wingdings" panose="05000000000000000000" pitchFamily="2" charset="2"/>
              <a:buNone/>
              <a:defRPr/>
            </a:pPr>
            <a:r>
              <a:rPr lang="zh-CN" altLang="en-US" sz="6000" b="1" dirty="0">
                <a:solidFill>
                  <a:schemeClr val="accent2"/>
                </a:solidFill>
                <a:latin typeface="微软雅黑" panose="020B0503020204020204" pitchFamily="34" charset="-122"/>
                <a:ea typeface="微软雅黑" panose="020B0503020204020204" pitchFamily="34" charset="-122"/>
              </a:rPr>
              <a:t>设计实现</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5501005" y="2058035"/>
            <a:ext cx="778510" cy="449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04</a:t>
            </a:r>
            <a:endParaRPr lang="zh-CN" altLang="en-US" sz="3600" b="1" dirty="0">
              <a:solidFill>
                <a:schemeClr val="accent2"/>
              </a:solidFill>
              <a:latin typeface="Agency FB" panose="020B0503020202020204" pitchFamily="34" charset="0"/>
            </a:endParaRPr>
          </a:p>
        </p:txBody>
      </p:sp>
      <p:grpSp>
        <p:nvGrpSpPr>
          <p:cNvPr id="20" name="组合 19"/>
          <p:cNvGrpSpPr/>
          <p:nvPr/>
        </p:nvGrpSpPr>
        <p:grpSpPr>
          <a:xfrm flipH="1">
            <a:off x="826770" y="1594485"/>
            <a:ext cx="2263775" cy="3470910"/>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ln>
          </p:spPr>
          <p:txBody>
            <a:bodyPr vert="horz" wrap="square" lIns="91440" tIns="45720" rIns="91440" bIns="45720" numCol="1" anchor="t" anchorCtr="0" compatLnSpc="1"/>
            <a:lstStyle/>
            <a:p>
              <a:endParaRPr lang="zh-CN" altLang="en-US"/>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矩形 1"/>
          <p:cNvSpPr/>
          <p:nvPr/>
        </p:nvSpPr>
        <p:spPr>
          <a:xfrm>
            <a:off x="3188335" y="1594485"/>
            <a:ext cx="5107305" cy="3470910"/>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99940" y="2765425"/>
            <a:ext cx="2581275" cy="464820"/>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3" grpId="0" bldLvl="0" animBg="1"/>
      <p:bldP spid="3" grpId="1" bldLvl="0" animBg="1"/>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动态图表模块</a:t>
            </a:r>
            <a:endParaRPr lang="zh-CN" altLang="en-US"/>
          </a:p>
        </p:txBody>
      </p:sp>
      <p:sp>
        <p:nvSpPr>
          <p:cNvPr id="9" name="文本框 8"/>
          <p:cNvSpPr txBox="1"/>
          <p:nvPr/>
        </p:nvSpPr>
        <p:spPr>
          <a:xfrm>
            <a:off x="1983105" y="6138545"/>
            <a:ext cx="1605280" cy="521970"/>
          </a:xfrm>
          <a:prstGeom prst="rect">
            <a:avLst/>
          </a:prstGeom>
          <a:noFill/>
        </p:spPr>
        <p:txBody>
          <a:bodyPr wrap="none" rtlCol="0">
            <a:spAutoFit/>
          </a:bodyPr>
          <a:p>
            <a:r>
              <a:rPr lang="zh-CN" altLang="en-US" sz="2800"/>
              <a:t>矩形树图</a:t>
            </a:r>
            <a:endParaRPr lang="zh-CN" altLang="en-US" sz="2800"/>
          </a:p>
        </p:txBody>
      </p:sp>
      <p:pic>
        <p:nvPicPr>
          <p:cNvPr id="8" name="图片 7" descr="微信截图_20210527112021"/>
          <p:cNvPicPr>
            <a:picLocks noChangeAspect="1"/>
          </p:cNvPicPr>
          <p:nvPr/>
        </p:nvPicPr>
        <p:blipFill>
          <a:blip r:embed="rId1"/>
          <a:stretch>
            <a:fillRect/>
          </a:stretch>
        </p:blipFill>
        <p:spPr>
          <a:xfrm>
            <a:off x="269875" y="1370330"/>
            <a:ext cx="5091430" cy="2136775"/>
          </a:xfrm>
          <a:prstGeom prst="rect">
            <a:avLst/>
          </a:prstGeom>
        </p:spPr>
      </p:pic>
      <p:pic>
        <p:nvPicPr>
          <p:cNvPr id="7" name="图片 6" descr="微信截图_20210527112035"/>
          <p:cNvPicPr>
            <a:picLocks noChangeAspect="1"/>
          </p:cNvPicPr>
          <p:nvPr/>
        </p:nvPicPr>
        <p:blipFill>
          <a:blip r:embed="rId2"/>
          <a:stretch>
            <a:fillRect/>
          </a:stretch>
        </p:blipFill>
        <p:spPr>
          <a:xfrm>
            <a:off x="269875" y="3843655"/>
            <a:ext cx="5031740" cy="2132330"/>
          </a:xfrm>
          <a:prstGeom prst="rect">
            <a:avLst/>
          </a:prstGeom>
        </p:spPr>
      </p:pic>
      <p:sp>
        <p:nvSpPr>
          <p:cNvPr id="4" name="文本框 3"/>
          <p:cNvSpPr txBox="1"/>
          <p:nvPr/>
        </p:nvSpPr>
        <p:spPr>
          <a:xfrm>
            <a:off x="6045835" y="5074920"/>
            <a:ext cx="2296160" cy="521970"/>
          </a:xfrm>
          <a:prstGeom prst="rect">
            <a:avLst/>
          </a:prstGeom>
          <a:noFill/>
        </p:spPr>
        <p:txBody>
          <a:bodyPr wrap="none" rtlCol="0">
            <a:spAutoFit/>
          </a:bodyPr>
          <a:p>
            <a:r>
              <a:rPr lang="zh-CN" altLang="en-US" sz="2800"/>
              <a:t>使用</a:t>
            </a:r>
            <a:r>
              <a:rPr lang="en-US" altLang="zh-CN" sz="2800"/>
              <a:t>jinjia</a:t>
            </a:r>
            <a:r>
              <a:rPr lang="zh-CN" altLang="en-US" sz="2800"/>
              <a:t>模板</a:t>
            </a:r>
            <a:endParaRPr lang="zh-CN" altLang="en-US" sz="2800"/>
          </a:p>
        </p:txBody>
      </p:sp>
      <p:pic>
        <p:nvPicPr>
          <p:cNvPr id="5" name="图片 4"/>
          <p:cNvPicPr>
            <a:picLocks noChangeAspect="1"/>
          </p:cNvPicPr>
          <p:nvPr/>
        </p:nvPicPr>
        <p:blipFill>
          <a:blip r:embed="rId3"/>
          <a:stretch>
            <a:fillRect/>
          </a:stretch>
        </p:blipFill>
        <p:spPr>
          <a:xfrm>
            <a:off x="4513580" y="1216660"/>
            <a:ext cx="4630420" cy="3772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动态图表模块</a:t>
            </a:r>
            <a:endParaRPr lang="zh-CN" altLang="en-US"/>
          </a:p>
        </p:txBody>
      </p:sp>
      <p:sp>
        <p:nvSpPr>
          <p:cNvPr id="3" name="文本框 2"/>
          <p:cNvSpPr txBox="1"/>
          <p:nvPr/>
        </p:nvSpPr>
        <p:spPr>
          <a:xfrm>
            <a:off x="0" y="1037590"/>
            <a:ext cx="7185025" cy="6185535"/>
          </a:xfrm>
          <a:prstGeom prst="rect">
            <a:avLst/>
          </a:prstGeom>
          <a:noFill/>
        </p:spPr>
        <p:txBody>
          <a:bodyPr wrap="none" rtlCol="0">
            <a:spAutoFit/>
          </a:bodyPr>
          <a:p>
            <a:pPr algn="l"/>
            <a:r>
              <a:rPr lang="zh-CN" altLang="en-US"/>
              <a:t>    &lt;div id="main2" class="grp"&gt;&lt;/div&gt;</a:t>
            </a:r>
            <a:endParaRPr lang="zh-CN" altLang="en-US"/>
          </a:p>
          <a:p>
            <a:pPr algn="l"/>
            <a:r>
              <a:rPr lang="zh-CN" altLang="en-US"/>
              <a:t>    &lt;script type="text/javascript"&gt;</a:t>
            </a:r>
            <a:endParaRPr lang="zh-CN" altLang="en-US"/>
          </a:p>
          <a:p>
            <a:pPr algn="l"/>
            <a:r>
              <a:rPr lang="zh-CN" altLang="en-US"/>
              <a:t>        var myChart = echarts.init(document.getElementById('main2'), 'shine');</a:t>
            </a:r>
            <a:endParaRPr lang="zh-CN" altLang="en-US"/>
          </a:p>
          <a:p>
            <a:pPr algn="l"/>
            <a:r>
              <a:rPr lang="zh-CN" altLang="en-US"/>
              <a:t>        option = {</a:t>
            </a:r>
            <a:endParaRPr lang="zh-CN" altLang="en-US"/>
          </a:p>
          <a:p>
            <a:pPr algn="l"/>
            <a:r>
              <a:rPr lang="zh-CN" altLang="en-US"/>
              <a:t>            toolbox: {</a:t>
            </a:r>
            <a:endParaRPr lang="zh-CN" altLang="en-US"/>
          </a:p>
          <a:p>
            <a:pPr algn="l"/>
            <a:r>
              <a:rPr lang="zh-CN" altLang="en-US"/>
              <a:t>                show: true,</a:t>
            </a:r>
            <a:endParaRPr lang="zh-CN" altLang="en-US"/>
          </a:p>
          <a:p>
            <a:pPr algn="l"/>
            <a:r>
              <a:rPr lang="zh-CN" altLang="en-US"/>
              <a:t>                feature: {</a:t>
            </a:r>
            <a:endParaRPr lang="zh-CN" altLang="en-US"/>
          </a:p>
          <a:p>
            <a:pPr algn="l"/>
            <a:r>
              <a:rPr lang="zh-CN" altLang="en-US"/>
              <a:t>                    mark: {show: true},</a:t>
            </a:r>
            <a:endParaRPr lang="zh-CN" altLang="en-US"/>
          </a:p>
          <a:p>
            <a:pPr algn="l"/>
            <a:r>
              <a:rPr lang="zh-CN" altLang="en-US"/>
              <a:t>                    dataView: {show: true, readOnly: true},</a:t>
            </a:r>
            <a:endParaRPr lang="zh-CN" altLang="en-US"/>
          </a:p>
          <a:p>
            <a:pPr algn="l"/>
            <a:r>
              <a:rPr lang="zh-CN" altLang="en-US"/>
              <a:t>                    saveAsImage: {show: true}</a:t>
            </a:r>
            <a:endParaRPr lang="zh-CN" altLang="en-US"/>
          </a:p>
          <a:p>
            <a:pPr algn="l"/>
            <a:r>
              <a:rPr lang="zh-CN" altLang="en-US"/>
              <a:t>                }</a:t>
            </a:r>
            <a:endParaRPr lang="zh-CN" altLang="en-US"/>
          </a:p>
          <a:p>
            <a:pPr algn="l"/>
            <a:r>
              <a:rPr lang="zh-CN" altLang="en-US"/>
              <a:t>            },            </a:t>
            </a:r>
            <a:endParaRPr lang="zh-CN" altLang="en-US"/>
          </a:p>
          <a:p>
            <a:pPr algn="l"/>
            <a:r>
              <a:rPr lang="zh-CN" altLang="en-US"/>
              <a:t>            title: {</a:t>
            </a:r>
            <a:endParaRPr lang="zh-CN" altLang="en-US"/>
          </a:p>
          <a:p>
            <a:pPr algn="l"/>
            <a:r>
              <a:rPr lang="zh-CN" altLang="en-US"/>
              <a:t>                text: '全国新增感染趋势'</a:t>
            </a:r>
            <a:endParaRPr lang="zh-CN" altLang="en-US"/>
          </a:p>
          <a:p>
            <a:pPr algn="l"/>
            <a:r>
              <a:rPr lang="zh-CN" altLang="en-US"/>
              <a:t>            },</a:t>
            </a:r>
            <a:endParaRPr lang="zh-CN" altLang="en-US"/>
          </a:p>
          <a:p>
            <a:pPr algn="l"/>
            <a:r>
              <a:rPr lang="zh-CN" altLang="en-US"/>
              <a:t>            tooltip: {</a:t>
            </a:r>
            <a:endParaRPr lang="zh-CN" altLang="en-US"/>
          </a:p>
          <a:p>
            <a:pPr algn="l"/>
            <a:r>
              <a:rPr lang="zh-CN" altLang="en-US"/>
              <a:t>                trigger: 'axis'</a:t>
            </a:r>
            <a:endParaRPr lang="zh-CN" altLang="en-US"/>
          </a:p>
          <a:p>
            <a:pPr algn="l"/>
            <a:r>
              <a:rPr lang="zh-CN" altLang="en-US"/>
              <a:t>            },</a:t>
            </a:r>
            <a:endParaRPr lang="zh-CN" altLang="en-US"/>
          </a:p>
          <a:p>
            <a:pPr algn="l"/>
            <a:r>
              <a:rPr lang="zh-CN" altLang="en-US"/>
              <a:t>            legend: {</a:t>
            </a:r>
            <a:endParaRPr lang="zh-CN" altLang="en-US"/>
          </a:p>
          <a:p>
            <a:pPr algn="l"/>
            <a:r>
              <a:rPr lang="zh-CN" altLang="en-US"/>
              <a:t>                data: ['当日新增感染人数']</a:t>
            </a:r>
            <a:endParaRPr lang="zh-CN" altLang="en-US"/>
          </a:p>
          <a:p>
            <a:pPr algn="l"/>
            <a:r>
              <a:rPr lang="zh-CN" altLang="en-US"/>
              <a:t>            },</a:t>
            </a:r>
            <a:endParaRPr lang="zh-CN" altLang="en-US"/>
          </a:p>
          <a:p>
            <a:pPr algn="l"/>
            <a:endParaRPr lang="zh-CN" altLang="en-US"/>
          </a:p>
        </p:txBody>
      </p:sp>
      <p:sp>
        <p:nvSpPr>
          <p:cNvPr id="6" name="文本框 5"/>
          <p:cNvSpPr txBox="1"/>
          <p:nvPr/>
        </p:nvSpPr>
        <p:spPr>
          <a:xfrm>
            <a:off x="4821555" y="2508250"/>
            <a:ext cx="3778885" cy="4523105"/>
          </a:xfrm>
          <a:prstGeom prst="rect">
            <a:avLst/>
          </a:prstGeom>
          <a:noFill/>
        </p:spPr>
        <p:txBody>
          <a:bodyPr wrap="none" rtlCol="0">
            <a:spAutoFit/>
          </a:bodyPr>
          <a:p>
            <a:pPr algn="l"/>
            <a:r>
              <a:rPr lang="zh-CN" altLang="en-US">
                <a:sym typeface="+mn-ea"/>
              </a:rPr>
              <a:t>            xAxis: {</a:t>
            </a:r>
            <a:endParaRPr lang="zh-CN" altLang="en-US"/>
          </a:p>
          <a:p>
            <a:pPr algn="l"/>
            <a:r>
              <a:rPr lang="zh-CN" altLang="en-US">
                <a:sym typeface="+mn-ea"/>
              </a:rPr>
              <a:t>                data: {{ time|tojson }}</a:t>
            </a:r>
            <a:endParaRPr lang="zh-CN" altLang="en-US"/>
          </a:p>
          <a:p>
            <a:pPr algn="l"/>
            <a:r>
              <a:rPr lang="zh-CN" altLang="en-US">
                <a:sym typeface="+mn-ea"/>
              </a:rPr>
              <a:t>            },</a:t>
            </a:r>
            <a:endParaRPr lang="zh-CN" altLang="en-US"/>
          </a:p>
          <a:p>
            <a:pPr algn="l"/>
            <a:r>
              <a:rPr lang="zh-CN" altLang="en-US">
                <a:sym typeface="+mn-ea"/>
              </a:rPr>
              <a:t>            yAxis: {</a:t>
            </a:r>
            <a:endParaRPr lang="zh-CN" altLang="en-US"/>
          </a:p>
          <a:p>
            <a:pPr algn="l"/>
            <a:r>
              <a:rPr lang="zh-CN" altLang="en-US">
                <a:sym typeface="+mn-ea"/>
              </a:rPr>
              <a:t>                type: 'value'</a:t>
            </a:r>
            <a:endParaRPr lang="zh-CN" altLang="en-US"/>
          </a:p>
          <a:p>
            <a:pPr algn="l"/>
            <a:r>
              <a:rPr lang="zh-CN" altLang="en-US">
                <a:sym typeface="+mn-ea"/>
              </a:rPr>
              <a:t>            },</a:t>
            </a:r>
            <a:endParaRPr lang="zh-CN" altLang="en-US"/>
          </a:p>
          <a:p>
            <a:pPr algn="l"/>
            <a:r>
              <a:rPr lang="zh-CN" altLang="en-US">
                <a:sym typeface="+mn-ea"/>
              </a:rPr>
              <a:t>            series: [{</a:t>
            </a:r>
            <a:endParaRPr lang="zh-CN" altLang="en-US"/>
          </a:p>
          <a:p>
            <a:pPr algn="l"/>
            <a:r>
              <a:rPr lang="zh-CN" altLang="en-US">
                <a:sym typeface="+mn-ea"/>
              </a:rPr>
              <a:t>                name: '当日新增感染人数',</a:t>
            </a:r>
            <a:endParaRPr lang="zh-CN" altLang="en-US"/>
          </a:p>
          <a:p>
            <a:pPr algn="l"/>
            <a:r>
              <a:rPr lang="zh-CN" altLang="en-US">
                <a:sym typeface="+mn-ea"/>
              </a:rPr>
              <a:t>                data: {{ nowconfirm|tojson }},</a:t>
            </a:r>
            <a:endParaRPr lang="zh-CN" altLang="en-US"/>
          </a:p>
          <a:p>
            <a:pPr algn="l"/>
            <a:r>
              <a:rPr lang="zh-CN" altLang="en-US">
                <a:sym typeface="+mn-ea"/>
              </a:rPr>
              <a:t>                type: 'line',</a:t>
            </a:r>
            <a:endParaRPr lang="zh-CN" altLang="en-US"/>
          </a:p>
          <a:p>
            <a:pPr algn="l"/>
            <a:r>
              <a:rPr lang="zh-CN" altLang="en-US">
                <a:sym typeface="+mn-ea"/>
              </a:rPr>
              <a:t>                smooth: true</a:t>
            </a:r>
            <a:endParaRPr lang="zh-CN" altLang="en-US"/>
          </a:p>
          <a:p>
            <a:pPr algn="l"/>
            <a:r>
              <a:rPr lang="zh-CN" altLang="en-US">
                <a:sym typeface="+mn-ea"/>
              </a:rPr>
              <a:t>            }]</a:t>
            </a:r>
            <a:endParaRPr lang="zh-CN" altLang="en-US"/>
          </a:p>
          <a:p>
            <a:pPr algn="l"/>
            <a:r>
              <a:rPr lang="zh-CN" altLang="en-US">
                <a:sym typeface="+mn-ea"/>
              </a:rPr>
              <a:t>        };</a:t>
            </a:r>
            <a:endParaRPr lang="zh-CN" altLang="en-US"/>
          </a:p>
          <a:p>
            <a:pPr algn="l"/>
            <a:r>
              <a:rPr lang="zh-CN" altLang="en-US">
                <a:sym typeface="+mn-ea"/>
              </a:rPr>
              <a:t>        myChart.setOption(option);</a:t>
            </a:r>
            <a:endParaRPr lang="zh-CN" altLang="en-US"/>
          </a:p>
          <a:p>
            <a:pPr algn="l"/>
            <a:r>
              <a:rPr lang="zh-CN" altLang="en-US">
                <a:sym typeface="+mn-ea"/>
              </a:rPr>
              <a:t>    &lt;/script&gt;</a:t>
            </a:r>
            <a:endParaRPr lang="zh-CN" altLang="en-US"/>
          </a:p>
          <a:p>
            <a:endParaRPr lang="zh-CN" altLang="en-US"/>
          </a:p>
        </p:txBody>
      </p:sp>
      <p:sp>
        <p:nvSpPr>
          <p:cNvPr id="9" name="文本框 8"/>
          <p:cNvSpPr txBox="1"/>
          <p:nvPr/>
        </p:nvSpPr>
        <p:spPr>
          <a:xfrm>
            <a:off x="4821555" y="855980"/>
            <a:ext cx="3738880" cy="521970"/>
          </a:xfrm>
          <a:prstGeom prst="rect">
            <a:avLst/>
          </a:prstGeom>
          <a:noFill/>
        </p:spPr>
        <p:txBody>
          <a:bodyPr wrap="none" rtlCol="0">
            <a:spAutoFit/>
          </a:bodyPr>
          <a:p>
            <a:r>
              <a:rPr lang="zh-CN" altLang="en-US" sz="2800"/>
              <a:t>动态图表核心代码展示</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词云</a:t>
            </a:r>
            <a:endParaRPr lang="zh-CN" altLang="en-US"/>
          </a:p>
        </p:txBody>
      </p:sp>
      <p:sp>
        <p:nvSpPr>
          <p:cNvPr id="7" name="文本框 6"/>
          <p:cNvSpPr txBox="1"/>
          <p:nvPr/>
        </p:nvSpPr>
        <p:spPr>
          <a:xfrm>
            <a:off x="0" y="1064895"/>
            <a:ext cx="9143365" cy="5908040"/>
          </a:xfrm>
          <a:prstGeom prst="rect">
            <a:avLst/>
          </a:prstGeom>
          <a:noFill/>
        </p:spPr>
        <p:txBody>
          <a:bodyPr wrap="square" rtlCol="0">
            <a:spAutoFit/>
          </a:bodyPr>
          <a:p>
            <a:pPr algn="l"/>
            <a:r>
              <a:rPr lang="zh-CN" altLang="en-US"/>
              <a:t>def get_baidu():</a:t>
            </a:r>
            <a:endParaRPr lang="zh-CN" altLang="en-US"/>
          </a:p>
          <a:p>
            <a:pPr algn="l"/>
            <a:r>
              <a:rPr lang="zh-CN" altLang="en-US"/>
              <a:t>    url = 'https://voice.baidu.com/act/newpneumonia/newpneumonia/?from=osari_pc_1'</a:t>
            </a:r>
            <a:endParaRPr lang="zh-CN" altLang="en-US"/>
          </a:p>
          <a:p>
            <a:pPr algn="l"/>
            <a:r>
              <a:rPr lang="zh-CN" altLang="en-US"/>
              <a:t>    </a:t>
            </a:r>
            <a:endParaRPr lang="zh-CN" altLang="en-US"/>
          </a:p>
          <a:p>
            <a:pPr algn="l"/>
            <a:r>
              <a:rPr lang="zh-CN" altLang="en-US"/>
              <a:t>    option = webdriver.ChromeOptions()</a:t>
            </a:r>
            <a:endParaRPr lang="zh-CN" altLang="en-US"/>
          </a:p>
          <a:p>
            <a:pPr algn="l"/>
            <a:r>
              <a:rPr lang="zh-CN" altLang="en-US"/>
              <a:t>    option.add_argument('-headless')</a:t>
            </a:r>
            <a:endParaRPr lang="zh-CN" altLang="en-US"/>
          </a:p>
          <a:p>
            <a:pPr algn="l"/>
            <a:r>
              <a:rPr lang="zh-CN" altLang="en-US"/>
              <a:t>    option.add_argument('-no-sandbox')</a:t>
            </a:r>
            <a:endParaRPr lang="zh-CN" altLang="en-US"/>
          </a:p>
          <a:p>
            <a:pPr algn="l"/>
            <a:r>
              <a:rPr lang="zh-CN" altLang="en-US"/>
              <a:t>    browser = webdriver.Chrome(executable_path='/bs/chromedriver',chrome_options=option)</a:t>
            </a:r>
            <a:endParaRPr lang="zh-CN" altLang="en-US"/>
          </a:p>
          <a:p>
            <a:pPr algn="l"/>
            <a:endParaRPr lang="zh-CN" altLang="en-US"/>
          </a:p>
          <a:p>
            <a:pPr algn="l"/>
            <a:r>
              <a:rPr lang="zh-CN" altLang="en-US"/>
              <a:t>    browser.get(url)</a:t>
            </a:r>
            <a:endParaRPr lang="zh-CN" altLang="en-US"/>
          </a:p>
          <a:p>
            <a:pPr algn="l"/>
            <a:r>
              <a:rPr lang="zh-CN" altLang="en-US"/>
              <a:t>    but = browser.find_element_by_css_selector('#ptab-1 &gt; div.Virus_1-1-304_2SKAfr &gt; div.Common_1-1-304_3lDRV2 &gt; span')</a:t>
            </a:r>
            <a:endParaRPr lang="zh-CN" altLang="en-US"/>
          </a:p>
          <a:p>
            <a:pPr algn="l"/>
            <a:r>
              <a:rPr lang="zh-CN" altLang="en-US"/>
              <a:t>    but.click()</a:t>
            </a:r>
            <a:endParaRPr lang="zh-CN" altLang="en-US"/>
          </a:p>
          <a:p>
            <a:pPr algn="l"/>
            <a:r>
              <a:rPr lang="zh-CN" altLang="en-US"/>
              <a:t>    time.sleep(3)</a:t>
            </a:r>
            <a:endParaRPr lang="zh-CN" altLang="en-US"/>
          </a:p>
          <a:p>
            <a:pPr algn="l"/>
            <a:r>
              <a:rPr lang="zh-CN" altLang="en-US"/>
              <a:t>    c = browser.find_elements_by_xpath('//*[@id="ptab-1"]/div[3]/div/div[2]/a/div')</a:t>
            </a:r>
            <a:endParaRPr lang="zh-CN" altLang="en-US"/>
          </a:p>
          <a:p>
            <a:pPr algn="l"/>
            <a:r>
              <a:rPr lang="zh-CN" altLang="en-US"/>
              <a:t>    cmy = []</a:t>
            </a:r>
            <a:endParaRPr lang="zh-CN" altLang="en-US"/>
          </a:p>
          <a:p>
            <a:pPr algn="l"/>
            <a:r>
              <a:rPr lang="zh-CN" altLang="en-US"/>
              <a:t>    for i in c:</a:t>
            </a:r>
            <a:endParaRPr lang="zh-CN" altLang="en-US"/>
          </a:p>
          <a:p>
            <a:pPr algn="l"/>
            <a:r>
              <a:rPr lang="zh-CN" altLang="en-US"/>
              <a:t>        cmy.append(i.text)</a:t>
            </a:r>
            <a:endParaRPr lang="zh-CN" altLang="en-US"/>
          </a:p>
          <a:p>
            <a:pPr algn="l"/>
            <a:r>
              <a:rPr lang="zh-CN" altLang="en-US"/>
              <a:t>    browser.close()</a:t>
            </a:r>
            <a:endParaRPr lang="zh-CN" altLang="en-US"/>
          </a:p>
          <a:p>
            <a:pPr algn="l"/>
            <a:r>
              <a:rPr lang="zh-CN" altLang="en-US"/>
              <a:t>    browser.quit()  </a:t>
            </a:r>
            <a:endParaRPr lang="zh-CN" altLang="en-US"/>
          </a:p>
          <a:p>
            <a:pPr algn="l"/>
            <a:r>
              <a:rPr lang="zh-CN" altLang="en-US"/>
              <a:t>    return cmy </a:t>
            </a:r>
            <a:endParaRPr lang="zh-CN" altLang="en-US"/>
          </a:p>
          <a:p>
            <a:endParaRPr lang="zh-CN" altLang="en-US"/>
          </a:p>
        </p:txBody>
      </p:sp>
      <p:sp>
        <p:nvSpPr>
          <p:cNvPr id="8" name="文本框 7"/>
          <p:cNvSpPr txBox="1"/>
          <p:nvPr/>
        </p:nvSpPr>
        <p:spPr>
          <a:xfrm>
            <a:off x="3983355" y="5563870"/>
            <a:ext cx="2919730" cy="521970"/>
          </a:xfrm>
          <a:prstGeom prst="rect">
            <a:avLst/>
          </a:prstGeom>
          <a:noFill/>
        </p:spPr>
        <p:txBody>
          <a:bodyPr wrap="none" rtlCol="0">
            <a:spAutoFit/>
          </a:bodyPr>
          <a:p>
            <a:r>
              <a:rPr lang="en-US" altLang="zh-CN" sz="2800"/>
              <a:t>selenium</a:t>
            </a:r>
            <a:r>
              <a:rPr lang="zh-CN" altLang="en-US" sz="2800"/>
              <a:t>爬取模块</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词云</a:t>
            </a:r>
            <a:endParaRPr lang="zh-CN" altLang="en-US"/>
          </a:p>
        </p:txBody>
      </p:sp>
      <p:pic>
        <p:nvPicPr>
          <p:cNvPr id="3" name="图片 2" descr="微信截图_20210527174046"/>
          <p:cNvPicPr>
            <a:picLocks noChangeAspect="1"/>
          </p:cNvPicPr>
          <p:nvPr/>
        </p:nvPicPr>
        <p:blipFill>
          <a:blip r:embed="rId1"/>
          <a:stretch>
            <a:fillRect/>
          </a:stretch>
        </p:blipFill>
        <p:spPr>
          <a:xfrm>
            <a:off x="5135880" y="2128520"/>
            <a:ext cx="3916680" cy="3688080"/>
          </a:xfrm>
          <a:prstGeom prst="rect">
            <a:avLst/>
          </a:prstGeom>
        </p:spPr>
      </p:pic>
      <p:sp>
        <p:nvSpPr>
          <p:cNvPr id="6" name="文本框 5"/>
          <p:cNvSpPr txBox="1"/>
          <p:nvPr/>
        </p:nvSpPr>
        <p:spPr>
          <a:xfrm>
            <a:off x="6113780" y="6027420"/>
            <a:ext cx="1960880" cy="521970"/>
          </a:xfrm>
          <a:prstGeom prst="rect">
            <a:avLst/>
          </a:prstGeom>
          <a:noFill/>
        </p:spPr>
        <p:txBody>
          <a:bodyPr wrap="none" rtlCol="0">
            <a:spAutoFit/>
          </a:bodyPr>
          <a:p>
            <a:pPr algn="ctr"/>
            <a:r>
              <a:rPr lang="zh-CN" altLang="en-US" sz="2800"/>
              <a:t>实际效果图</a:t>
            </a:r>
            <a:endParaRPr lang="zh-CN" altLang="en-US" sz="2800"/>
          </a:p>
        </p:txBody>
      </p:sp>
      <p:pic>
        <p:nvPicPr>
          <p:cNvPr id="7" name="图片 6" descr="微信截图_20210527180710"/>
          <p:cNvPicPr>
            <a:picLocks noChangeAspect="1"/>
          </p:cNvPicPr>
          <p:nvPr/>
        </p:nvPicPr>
        <p:blipFill>
          <a:blip r:embed="rId2"/>
          <a:stretch>
            <a:fillRect/>
          </a:stretch>
        </p:blipFill>
        <p:spPr>
          <a:xfrm>
            <a:off x="0" y="1356360"/>
            <a:ext cx="5753100" cy="4145280"/>
          </a:xfrm>
          <a:prstGeom prst="rect">
            <a:avLst/>
          </a:prstGeom>
        </p:spPr>
      </p:pic>
      <p:sp>
        <p:nvSpPr>
          <p:cNvPr id="8" name="文本框 7"/>
          <p:cNvSpPr txBox="1"/>
          <p:nvPr/>
        </p:nvSpPr>
        <p:spPr>
          <a:xfrm>
            <a:off x="668655" y="5505450"/>
            <a:ext cx="3738880" cy="521970"/>
          </a:xfrm>
          <a:prstGeom prst="rect">
            <a:avLst/>
          </a:prstGeom>
          <a:noFill/>
        </p:spPr>
        <p:txBody>
          <a:bodyPr wrap="none" rtlCol="0">
            <a:spAutoFit/>
          </a:bodyPr>
          <a:p>
            <a:pPr algn="ctr"/>
            <a:r>
              <a:rPr lang="zh-CN" altLang="en-US" sz="2800"/>
              <a:t>词云图片制作部分代码</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4525" y="502920"/>
            <a:ext cx="4716780" cy="454660"/>
          </a:xfrm>
        </p:spPr>
        <p:txBody>
          <a:bodyPr/>
          <a:p>
            <a:r>
              <a:rPr lang="en-US" altLang="zh-CN"/>
              <a:t>ajax</a:t>
            </a:r>
            <a:r>
              <a:rPr lang="zh-CN" altLang="en-US"/>
              <a:t>局部动态更新词云</a:t>
            </a:r>
            <a:endParaRPr lang="zh-CN" altLang="en-US"/>
          </a:p>
        </p:txBody>
      </p:sp>
      <p:pic>
        <p:nvPicPr>
          <p:cNvPr id="5" name="图片 4"/>
          <p:cNvPicPr>
            <a:picLocks noChangeAspect="1"/>
          </p:cNvPicPr>
          <p:nvPr/>
        </p:nvPicPr>
        <p:blipFill>
          <a:blip r:embed="rId1"/>
          <a:stretch>
            <a:fillRect/>
          </a:stretch>
        </p:blipFill>
        <p:spPr>
          <a:xfrm>
            <a:off x="0" y="957580"/>
            <a:ext cx="9144635" cy="4872990"/>
          </a:xfrm>
          <a:prstGeom prst="rect">
            <a:avLst/>
          </a:prstGeom>
        </p:spPr>
      </p:pic>
      <p:sp>
        <p:nvSpPr>
          <p:cNvPr id="6" name="文本框 5"/>
          <p:cNvSpPr txBox="1"/>
          <p:nvPr/>
        </p:nvSpPr>
        <p:spPr>
          <a:xfrm>
            <a:off x="2752725" y="6065520"/>
            <a:ext cx="3639185" cy="521970"/>
          </a:xfrm>
          <a:prstGeom prst="rect">
            <a:avLst/>
          </a:prstGeom>
          <a:noFill/>
        </p:spPr>
        <p:txBody>
          <a:bodyPr wrap="none" rtlCol="0">
            <a:spAutoFit/>
          </a:bodyPr>
          <a:p>
            <a:r>
              <a:rPr lang="zh-CN" altLang="en-US" sz="2800"/>
              <a:t>路由中关于</a:t>
            </a:r>
            <a:r>
              <a:rPr lang="en-US" altLang="zh-CN" sz="2800"/>
              <a:t>Ajax</a:t>
            </a:r>
            <a:r>
              <a:rPr lang="zh-CN" altLang="en-US" sz="2800"/>
              <a:t>的设置</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地区详情模块</a:t>
            </a:r>
            <a:endParaRPr lang="zh-CN" altLang="en-US"/>
          </a:p>
        </p:txBody>
      </p:sp>
      <p:pic>
        <p:nvPicPr>
          <p:cNvPr id="3" name="图片 2" descr="微信截图_20210527123252"/>
          <p:cNvPicPr>
            <a:picLocks noChangeAspect="1"/>
          </p:cNvPicPr>
          <p:nvPr/>
        </p:nvPicPr>
        <p:blipFill>
          <a:blip r:embed="rId1"/>
          <a:stretch>
            <a:fillRect/>
          </a:stretch>
        </p:blipFill>
        <p:spPr>
          <a:xfrm>
            <a:off x="741680" y="1751330"/>
            <a:ext cx="7660640" cy="2967355"/>
          </a:xfrm>
          <a:prstGeom prst="rect">
            <a:avLst/>
          </a:prstGeom>
        </p:spPr>
      </p:pic>
      <p:sp>
        <p:nvSpPr>
          <p:cNvPr id="6" name="文本框 5"/>
          <p:cNvSpPr txBox="1"/>
          <p:nvPr/>
        </p:nvSpPr>
        <p:spPr>
          <a:xfrm>
            <a:off x="2702560" y="5226050"/>
            <a:ext cx="3738880" cy="521970"/>
          </a:xfrm>
          <a:prstGeom prst="rect">
            <a:avLst/>
          </a:prstGeom>
          <a:noFill/>
        </p:spPr>
        <p:txBody>
          <a:bodyPr wrap="none" rtlCol="0">
            <a:spAutoFit/>
          </a:bodyPr>
          <a:p>
            <a:r>
              <a:rPr lang="zh-CN" altLang="en-US" sz="2800"/>
              <a:t>全国疫情数据展示模块</a:t>
            </a:r>
            <a:endParaRPr lang="en-US" altLang="zh-CN"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抗疫宣传模块</a:t>
            </a:r>
            <a:endParaRPr lang="zh-CN" altLang="en-US"/>
          </a:p>
        </p:txBody>
      </p:sp>
      <p:pic>
        <p:nvPicPr>
          <p:cNvPr id="3" name="图片 2" descr="微信截图_20210527123701"/>
          <p:cNvPicPr>
            <a:picLocks noChangeAspect="1"/>
          </p:cNvPicPr>
          <p:nvPr/>
        </p:nvPicPr>
        <p:blipFill>
          <a:blip r:embed="rId1"/>
          <a:stretch>
            <a:fillRect/>
          </a:stretch>
        </p:blipFill>
        <p:spPr>
          <a:xfrm>
            <a:off x="3216910" y="1358265"/>
            <a:ext cx="2710180" cy="4336415"/>
          </a:xfrm>
          <a:prstGeom prst="rect">
            <a:avLst/>
          </a:prstGeom>
        </p:spPr>
      </p:pic>
      <p:sp>
        <p:nvSpPr>
          <p:cNvPr id="6" name="文本框 5"/>
          <p:cNvSpPr txBox="1"/>
          <p:nvPr/>
        </p:nvSpPr>
        <p:spPr>
          <a:xfrm>
            <a:off x="3413760" y="6095365"/>
            <a:ext cx="2316480" cy="521970"/>
          </a:xfrm>
          <a:prstGeom prst="rect">
            <a:avLst/>
          </a:prstGeom>
          <a:noFill/>
        </p:spPr>
        <p:txBody>
          <a:bodyPr wrap="none" rtlCol="0">
            <a:spAutoFit/>
          </a:bodyPr>
          <a:p>
            <a:r>
              <a:rPr lang="zh-CN" altLang="en-US" sz="2800"/>
              <a:t>抗疫宣传模块</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疫情预测模块</a:t>
            </a:r>
            <a:endParaRPr lang="zh-CN" altLang="en-US"/>
          </a:p>
        </p:txBody>
      </p:sp>
      <p:pic>
        <p:nvPicPr>
          <p:cNvPr id="3" name="图片 2" descr="微信截图_20210527123409"/>
          <p:cNvPicPr>
            <a:picLocks noChangeAspect="1"/>
          </p:cNvPicPr>
          <p:nvPr/>
        </p:nvPicPr>
        <p:blipFill>
          <a:blip r:embed="rId1"/>
          <a:stretch>
            <a:fillRect/>
          </a:stretch>
        </p:blipFill>
        <p:spPr>
          <a:xfrm>
            <a:off x="581660" y="1358265"/>
            <a:ext cx="7980680" cy="3964940"/>
          </a:xfrm>
          <a:prstGeom prst="rect">
            <a:avLst/>
          </a:prstGeom>
        </p:spPr>
      </p:pic>
      <p:sp>
        <p:nvSpPr>
          <p:cNvPr id="6" name="文本框 5"/>
          <p:cNvSpPr txBox="1"/>
          <p:nvPr/>
        </p:nvSpPr>
        <p:spPr>
          <a:xfrm>
            <a:off x="2524760" y="5534660"/>
            <a:ext cx="4094480" cy="521970"/>
          </a:xfrm>
          <a:prstGeom prst="rect">
            <a:avLst/>
          </a:prstGeom>
          <a:noFill/>
        </p:spPr>
        <p:txBody>
          <a:bodyPr wrap="none" rtlCol="0">
            <a:spAutoFit/>
          </a:bodyPr>
          <a:p>
            <a:r>
              <a:rPr lang="zh-CN" altLang="en-US" sz="2800"/>
              <a:t>疫情数据预测模块效果图</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9050" y="5115560"/>
            <a:ext cx="9185275" cy="150812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65" name="任意多边形 64"/>
          <p:cNvSpPr/>
          <p:nvPr/>
        </p:nvSpPr>
        <p:spPr>
          <a:xfrm>
            <a:off x="12065" y="6236970"/>
            <a:ext cx="9190990" cy="580390"/>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49"/>
          <p:cNvSpPr>
            <a:spLocks noChangeArrowheads="1"/>
          </p:cNvSpPr>
          <p:nvPr/>
        </p:nvSpPr>
        <p:spPr bwMode="gray">
          <a:xfrm flipH="1">
            <a:off x="2132171" y="3172713"/>
            <a:ext cx="4878388" cy="606522"/>
          </a:xfrm>
          <a:prstGeom prst="roundRect">
            <a:avLst>
              <a:gd name="adj" fmla="val 50000"/>
            </a:avLst>
          </a:prstGeom>
          <a:solidFill>
            <a:schemeClr val="accent1"/>
          </a:solid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zh-CN" altLang="en-US" sz="2200" b="1" dirty="0">
                <a:solidFill>
                  <a:schemeClr val="bg1"/>
                </a:solidFill>
                <a:latin typeface="微软雅黑" panose="020B0503020204020204" pitchFamily="34" charset="-122"/>
                <a:ea typeface="微软雅黑" panose="020B0503020204020204" pitchFamily="34" charset="-122"/>
              </a:rPr>
              <a:t>设计实现</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 name="AutoShape 50"/>
          <p:cNvSpPr>
            <a:spLocks noChangeArrowheads="1"/>
          </p:cNvSpPr>
          <p:nvPr/>
        </p:nvSpPr>
        <p:spPr bwMode="gray">
          <a:xfrm flipH="1">
            <a:off x="2132171" y="2458004"/>
            <a:ext cx="4878388" cy="606522"/>
          </a:xfrm>
          <a:prstGeom prst="roundRect">
            <a:avLst>
              <a:gd name="adj" fmla="val 50000"/>
            </a:avLst>
          </a:prstGeom>
          <a:solidFill>
            <a:schemeClr val="accent2"/>
          </a:solid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zh-CN" altLang="en-US" sz="2200" b="1" dirty="0">
                <a:solidFill>
                  <a:schemeClr val="bg1"/>
                </a:solidFill>
                <a:latin typeface="微软雅黑" panose="020B0503020204020204" pitchFamily="34" charset="-122"/>
                <a:ea typeface="微软雅黑" panose="020B0503020204020204" pitchFamily="34" charset="-122"/>
              </a:rPr>
              <a:t>功能模块</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4" name="AutoShape 51"/>
          <p:cNvSpPr>
            <a:spLocks noChangeArrowheads="1"/>
          </p:cNvSpPr>
          <p:nvPr/>
        </p:nvSpPr>
        <p:spPr bwMode="gray">
          <a:xfrm flipH="1">
            <a:off x="2132171" y="1743295"/>
            <a:ext cx="4878388" cy="606522"/>
          </a:xfrm>
          <a:prstGeom prst="roundRect">
            <a:avLst>
              <a:gd name="adj" fmla="val 50000"/>
            </a:avLst>
          </a:prstGeom>
          <a:solidFill>
            <a:schemeClr val="accent1"/>
          </a:solid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zh-CN" altLang="en-US" sz="2200" b="1" dirty="0">
                <a:solidFill>
                  <a:schemeClr val="bg1"/>
                </a:solidFill>
                <a:latin typeface="微软雅黑" panose="020B0503020204020204" pitchFamily="34" charset="-122"/>
                <a:ea typeface="微软雅黑" panose="020B0503020204020204" pitchFamily="34" charset="-122"/>
              </a:rPr>
              <a:t>技术简介</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5" name="AutoShape 52"/>
          <p:cNvSpPr>
            <a:spLocks noChangeArrowheads="1"/>
          </p:cNvSpPr>
          <p:nvPr/>
        </p:nvSpPr>
        <p:spPr bwMode="gray">
          <a:xfrm flipH="1">
            <a:off x="2132171" y="1028586"/>
            <a:ext cx="4878388" cy="606522"/>
          </a:xfrm>
          <a:prstGeom prst="roundRect">
            <a:avLst>
              <a:gd name="adj" fmla="val 50000"/>
            </a:avLst>
          </a:prstGeom>
          <a:solidFill>
            <a:schemeClr val="accent2"/>
          </a:solid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zh-CN" altLang="en-US" sz="2200" b="1" dirty="0">
                <a:solidFill>
                  <a:schemeClr val="bg1"/>
                </a:solidFill>
                <a:latin typeface="微软雅黑" panose="020B0503020204020204" pitchFamily="34" charset="-122"/>
                <a:ea typeface="微软雅黑" panose="020B0503020204020204" pitchFamily="34" charset="-122"/>
              </a:rPr>
              <a:t>课题背景</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7" name="AutoShape 49"/>
          <p:cNvSpPr>
            <a:spLocks noChangeArrowheads="1"/>
          </p:cNvSpPr>
          <p:nvPr/>
        </p:nvSpPr>
        <p:spPr bwMode="gray">
          <a:xfrm flipH="1">
            <a:off x="2132171" y="3887421"/>
            <a:ext cx="4878388" cy="606522"/>
          </a:xfrm>
          <a:prstGeom prst="roundRect">
            <a:avLst>
              <a:gd name="adj" fmla="val 50000"/>
            </a:avLst>
          </a:prstGeom>
          <a:solidFill>
            <a:schemeClr val="accent2"/>
          </a:solid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zh-CN" altLang="en-US" sz="2200" b="1" dirty="0">
                <a:solidFill>
                  <a:schemeClr val="bg1"/>
                </a:solidFill>
                <a:latin typeface="微软雅黑" panose="020B0503020204020204" pitchFamily="34" charset="-122"/>
                <a:ea typeface="微软雅黑" panose="020B0503020204020204" pitchFamily="34" charset="-122"/>
              </a:rPr>
              <a:t>总结与展望</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2222729" y="1099273"/>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1"/>
                </a:solidFill>
                <a:latin typeface="Agency FB" panose="020B0503020202020204" pitchFamily="34" charset="0"/>
              </a:rPr>
              <a:t>1</a:t>
            </a:r>
            <a:endParaRPr lang="en-US" altLang="zh-CN" sz="2200" b="1" dirty="0">
              <a:solidFill>
                <a:schemeClr val="accent1"/>
              </a:solidFill>
              <a:latin typeface="Agency FB" panose="020B0503020202020204" pitchFamily="34" charset="0"/>
            </a:endParaRPr>
          </a:p>
        </p:txBody>
      </p:sp>
      <p:sp>
        <p:nvSpPr>
          <p:cNvPr id="23" name="椭圆 22"/>
          <p:cNvSpPr/>
          <p:nvPr/>
        </p:nvSpPr>
        <p:spPr>
          <a:xfrm>
            <a:off x="2222729" y="1815877"/>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2"/>
                </a:solidFill>
                <a:latin typeface="Agency FB" panose="020B0503020202020204" pitchFamily="34" charset="0"/>
              </a:rPr>
              <a:t>2</a:t>
            </a:r>
            <a:endParaRPr lang="en-US" altLang="zh-CN" sz="2200" b="1" dirty="0">
              <a:solidFill>
                <a:schemeClr val="accent2"/>
              </a:solidFill>
              <a:latin typeface="Agency FB" panose="020B0503020202020204" pitchFamily="34" charset="0"/>
            </a:endParaRPr>
          </a:p>
        </p:txBody>
      </p:sp>
      <p:sp>
        <p:nvSpPr>
          <p:cNvPr id="24" name="椭圆 23"/>
          <p:cNvSpPr/>
          <p:nvPr/>
        </p:nvSpPr>
        <p:spPr>
          <a:xfrm>
            <a:off x="2222729" y="2532481"/>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1"/>
                </a:solidFill>
                <a:latin typeface="Agency FB" panose="020B0503020202020204" pitchFamily="34" charset="0"/>
              </a:rPr>
              <a:t>3</a:t>
            </a:r>
            <a:endParaRPr lang="en-US" altLang="zh-CN" sz="2200" b="1" dirty="0">
              <a:solidFill>
                <a:schemeClr val="accent1"/>
              </a:solidFill>
              <a:latin typeface="Agency FB" panose="020B0503020202020204" pitchFamily="34" charset="0"/>
            </a:endParaRPr>
          </a:p>
        </p:txBody>
      </p:sp>
      <p:sp>
        <p:nvSpPr>
          <p:cNvPr id="25" name="椭圆 24"/>
          <p:cNvSpPr/>
          <p:nvPr/>
        </p:nvSpPr>
        <p:spPr>
          <a:xfrm>
            <a:off x="2222729" y="3249085"/>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2"/>
                </a:solidFill>
                <a:latin typeface="Agency FB" panose="020B0503020202020204" pitchFamily="34" charset="0"/>
              </a:rPr>
              <a:t>4</a:t>
            </a:r>
            <a:endParaRPr lang="en-US" altLang="zh-CN" sz="2200" b="1" dirty="0">
              <a:solidFill>
                <a:schemeClr val="accent2"/>
              </a:solidFill>
              <a:latin typeface="Agency FB" panose="020B0503020202020204" pitchFamily="34" charset="0"/>
            </a:endParaRPr>
          </a:p>
        </p:txBody>
      </p:sp>
      <p:sp>
        <p:nvSpPr>
          <p:cNvPr id="26" name="椭圆 25"/>
          <p:cNvSpPr/>
          <p:nvPr/>
        </p:nvSpPr>
        <p:spPr>
          <a:xfrm>
            <a:off x="2222729" y="3965689"/>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1"/>
                </a:solidFill>
                <a:latin typeface="Agency FB" panose="020B0503020202020204" pitchFamily="34" charset="0"/>
              </a:rPr>
              <a:t>5</a:t>
            </a:r>
            <a:endParaRPr lang="en-US" altLang="zh-CN" sz="2200" b="1" dirty="0">
              <a:solidFill>
                <a:schemeClr val="accent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7" grpId="0" bldLvl="0" animBg="1"/>
      <p:bldP spid="20" grpId="0" bldLvl="0" animBg="1"/>
      <p:bldP spid="23" grpId="0" bldLvl="0" animBg="1"/>
      <p:bldP spid="24" grpId="0" bldLvl="0" animBg="1"/>
      <p:bldP spid="25" grpId="0" bldLvl="0" animBg="1"/>
      <p:bldP spid="2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疫情预测模块</a:t>
            </a:r>
            <a:endParaRPr lang="zh-CN" altLang="en-US"/>
          </a:p>
        </p:txBody>
      </p:sp>
      <p:graphicFrame>
        <p:nvGraphicFramePr>
          <p:cNvPr id="4" name="表格 3"/>
          <p:cNvGraphicFramePr/>
          <p:nvPr>
            <p:custDataLst>
              <p:tags r:id="rId1"/>
            </p:custDataLst>
          </p:nvPr>
        </p:nvGraphicFramePr>
        <p:xfrm>
          <a:off x="352425" y="1791970"/>
          <a:ext cx="8548370" cy="3672840"/>
        </p:xfrm>
        <a:graphic>
          <a:graphicData uri="http://schemas.openxmlformats.org/drawingml/2006/table">
            <a:tbl>
              <a:tblPr firstRow="1" bandRow="1">
                <a:tableStyleId>{B301B821-A1FF-4177-AEE7-76D212191A09}</a:tableStyleId>
              </a:tblPr>
              <a:tblGrid>
                <a:gridCol w="803275"/>
                <a:gridCol w="2092960"/>
                <a:gridCol w="5652135"/>
              </a:tblGrid>
              <a:tr h="457200">
                <a:tc>
                  <a:txBody>
                    <a:bodyPr/>
                    <a:p>
                      <a:pPr algn="ctr">
                        <a:buNone/>
                      </a:pPr>
                      <a:r>
                        <a:rPr lang="zh-CN" altLang="en-US" sz="2400"/>
                        <a:t>类别</a:t>
                      </a:r>
                      <a:endParaRPr lang="zh-CN" altLang="en-US" sz="2400"/>
                    </a:p>
                  </a:txBody>
                  <a:tcPr anchor="ctr" anchorCtr="0"/>
                </a:tc>
                <a:tc>
                  <a:txBody>
                    <a:bodyPr/>
                    <a:p>
                      <a:pPr algn="ctr">
                        <a:buNone/>
                      </a:pPr>
                      <a:r>
                        <a:rPr lang="zh-CN" altLang="en-US" sz="2400"/>
                        <a:t>全称</a:t>
                      </a:r>
                      <a:endParaRPr lang="zh-CN" altLang="en-US" sz="2400"/>
                    </a:p>
                  </a:txBody>
                  <a:tcPr anchor="ctr" anchorCtr="0"/>
                </a:tc>
                <a:tc>
                  <a:txBody>
                    <a:bodyPr/>
                    <a:p>
                      <a:pPr algn="ctr">
                        <a:buNone/>
                      </a:pPr>
                      <a:r>
                        <a:rPr lang="zh-CN" altLang="en-US" sz="2400"/>
                        <a:t>解释</a:t>
                      </a:r>
                      <a:endParaRPr lang="zh-CN" altLang="en-US" sz="2400"/>
                    </a:p>
                  </a:txBody>
                  <a:tcPr anchor="ctr" anchorCtr="0"/>
                </a:tc>
              </a:tr>
              <a:tr h="381000">
                <a:tc>
                  <a:txBody>
                    <a:bodyPr/>
                    <a:p>
                      <a:pPr algn="ctr">
                        <a:buNone/>
                      </a:pPr>
                      <a:r>
                        <a:rPr lang="en-US" altLang="zh-CN" sz="2400"/>
                        <a:t>S</a:t>
                      </a:r>
                      <a:r>
                        <a:rPr lang="zh-CN" altLang="en-US" sz="2400"/>
                        <a:t>类</a:t>
                      </a:r>
                      <a:endParaRPr lang="zh-CN" altLang="en-US" sz="2400"/>
                    </a:p>
                  </a:txBody>
                  <a:tcPr anchor="ctr" anchorCtr="0"/>
                </a:tc>
                <a:tc>
                  <a:txBody>
                    <a:bodyPr/>
                    <a:p>
                      <a:pPr>
                        <a:buNone/>
                      </a:pPr>
                      <a:r>
                        <a:rPr lang="zh-CN" altLang="en-US" sz="2400">
                          <a:sym typeface="+mn-ea"/>
                        </a:rPr>
                        <a:t>易感者 (Susceptible)</a:t>
                      </a:r>
                      <a:endParaRPr lang="zh-CN" altLang="en-US" sz="2400">
                        <a:sym typeface="+mn-ea"/>
                      </a:endParaRPr>
                    </a:p>
                  </a:txBody>
                  <a:tcPr anchor="ctr" anchorCtr="0"/>
                </a:tc>
                <a:tc>
                  <a:txBody>
                    <a:bodyPr/>
                    <a:p>
                      <a:pPr>
                        <a:buNone/>
                      </a:pPr>
                      <a:r>
                        <a:rPr lang="zh-CN" altLang="en-US" sz="2400">
                          <a:sym typeface="+mn-ea"/>
                        </a:rPr>
                        <a:t>未得病者，但缺乏免疫能力，与感染者接触后容易受到感染。</a:t>
                      </a:r>
                      <a:endParaRPr lang="zh-CN" altLang="en-US" sz="2400">
                        <a:sym typeface="+mn-ea"/>
                      </a:endParaRPr>
                    </a:p>
                  </a:txBody>
                  <a:tcPr/>
                </a:tc>
              </a:tr>
              <a:tr h="365760">
                <a:tc>
                  <a:txBody>
                    <a:bodyPr/>
                    <a:p>
                      <a:pPr algn="ctr">
                        <a:buNone/>
                      </a:pPr>
                      <a:r>
                        <a:rPr lang="en-US" altLang="zh-CN" sz="2400"/>
                        <a:t>E</a:t>
                      </a:r>
                      <a:r>
                        <a:rPr lang="zh-CN" altLang="en-US" sz="2400"/>
                        <a:t>类</a:t>
                      </a:r>
                      <a:endParaRPr lang="zh-CN" altLang="en-US" sz="2400"/>
                    </a:p>
                  </a:txBody>
                  <a:tcPr anchor="ctr" anchorCtr="0"/>
                </a:tc>
                <a:tc>
                  <a:txBody>
                    <a:bodyPr/>
                    <a:p>
                      <a:pPr>
                        <a:buNone/>
                      </a:pPr>
                      <a:r>
                        <a:rPr lang="zh-CN" altLang="en-US" sz="2400">
                          <a:sym typeface="+mn-ea"/>
                        </a:rPr>
                        <a:t>暴露者 (Exposed)</a:t>
                      </a:r>
                      <a:endParaRPr lang="zh-CN" altLang="en-US" sz="2400">
                        <a:sym typeface="+mn-ea"/>
                      </a:endParaRPr>
                    </a:p>
                  </a:txBody>
                  <a:tcPr anchor="ctr" anchorCtr="0"/>
                </a:tc>
                <a:tc>
                  <a:txBody>
                    <a:bodyPr/>
                    <a:p>
                      <a:pPr>
                        <a:buNone/>
                      </a:pPr>
                      <a:r>
                        <a:rPr lang="zh-CN" altLang="en-US" sz="2400">
                          <a:sym typeface="+mn-ea"/>
                        </a:rPr>
                        <a:t>接触过感染者，但暂无能力传染给其他人的人，对潜伏期长的传染病适用。</a:t>
                      </a:r>
                      <a:endParaRPr lang="zh-CN" altLang="en-US" sz="2400">
                        <a:sym typeface="+mn-ea"/>
                      </a:endParaRPr>
                    </a:p>
                  </a:txBody>
                  <a:tcPr/>
                </a:tc>
              </a:tr>
              <a:tr h="381000">
                <a:tc>
                  <a:txBody>
                    <a:bodyPr/>
                    <a:p>
                      <a:pPr algn="ctr">
                        <a:buNone/>
                      </a:pPr>
                      <a:r>
                        <a:rPr lang="en-US" altLang="zh-CN" sz="2400"/>
                        <a:t>I</a:t>
                      </a:r>
                      <a:r>
                        <a:rPr lang="zh-CN" altLang="en-US" sz="2400"/>
                        <a:t>类</a:t>
                      </a:r>
                      <a:endParaRPr lang="zh-CN" altLang="en-US" sz="2400"/>
                    </a:p>
                  </a:txBody>
                  <a:tcPr anchor="ctr" anchorCtr="0"/>
                </a:tc>
                <a:tc>
                  <a:txBody>
                    <a:bodyPr/>
                    <a:p>
                      <a:pPr>
                        <a:buNone/>
                      </a:pPr>
                      <a:r>
                        <a:rPr lang="zh-CN" altLang="en-US" sz="2400">
                          <a:sym typeface="+mn-ea"/>
                        </a:rPr>
                        <a:t>感病者 (Infectious)</a:t>
                      </a:r>
                      <a:endParaRPr lang="zh-CN" altLang="en-US" sz="2400">
                        <a:sym typeface="+mn-ea"/>
                      </a:endParaRPr>
                    </a:p>
                  </a:txBody>
                  <a:tcPr anchor="ctr" anchorCtr="0"/>
                </a:tc>
                <a:tc>
                  <a:txBody>
                    <a:bodyPr/>
                    <a:p>
                      <a:pPr>
                        <a:buNone/>
                      </a:pPr>
                      <a:r>
                        <a:rPr lang="zh-CN" altLang="en-US" sz="2400">
                          <a:sym typeface="+mn-ea"/>
                        </a:rPr>
                        <a:t>染上传染病的人，可以传播给 S 类成员，将其变为 E 类或 I 类成员。</a:t>
                      </a:r>
                      <a:endParaRPr lang="zh-CN" altLang="en-US" sz="2400">
                        <a:sym typeface="+mn-ea"/>
                      </a:endParaRPr>
                    </a:p>
                  </a:txBody>
                  <a:tcPr/>
                </a:tc>
              </a:tr>
              <a:tr h="381000">
                <a:tc>
                  <a:txBody>
                    <a:bodyPr/>
                    <a:p>
                      <a:pPr algn="ctr">
                        <a:buNone/>
                      </a:pPr>
                      <a:r>
                        <a:rPr lang="en-US" altLang="zh-CN" sz="2400"/>
                        <a:t>R</a:t>
                      </a:r>
                      <a:r>
                        <a:rPr lang="zh-CN" altLang="en-US" sz="2400"/>
                        <a:t>类</a:t>
                      </a:r>
                      <a:endParaRPr lang="zh-CN" altLang="en-US" sz="2400"/>
                    </a:p>
                  </a:txBody>
                  <a:tcPr anchor="ctr" anchorCtr="0"/>
                </a:tc>
                <a:tc>
                  <a:txBody>
                    <a:bodyPr/>
                    <a:p>
                      <a:pPr>
                        <a:buNone/>
                      </a:pPr>
                      <a:r>
                        <a:rPr lang="zh-CN" altLang="en-US" sz="2400">
                          <a:sym typeface="+mn-ea"/>
                        </a:rPr>
                        <a:t>康复者 (Recovered)</a:t>
                      </a:r>
                      <a:endParaRPr lang="zh-CN" altLang="en-US" sz="2400">
                        <a:sym typeface="+mn-ea"/>
                      </a:endParaRPr>
                    </a:p>
                  </a:txBody>
                  <a:tcPr anchor="ctr" anchorCtr="0"/>
                </a:tc>
                <a:tc>
                  <a:txBody>
                    <a:bodyPr/>
                    <a:p>
                      <a:pPr>
                        <a:buNone/>
                      </a:pPr>
                      <a:r>
                        <a:rPr lang="zh-CN" altLang="en-US" sz="2400">
                          <a:sym typeface="+mn-ea"/>
                        </a:rPr>
                        <a:t>被隔离或因病愈而具有免疫力的人。如免疫期有限，R 类成员可以重新变为 S 类。</a:t>
                      </a:r>
                      <a:endParaRPr lang="zh-CN" altLang="en-US" sz="2400">
                        <a:sym typeface="+mn-ea"/>
                      </a:endParaRPr>
                    </a:p>
                  </a:txBody>
                  <a:tcPr/>
                </a:tc>
              </a:tr>
            </a:tbl>
          </a:graphicData>
        </a:graphic>
      </p:graphicFrame>
      <p:sp>
        <p:nvSpPr>
          <p:cNvPr id="6" name="文本框 5"/>
          <p:cNvSpPr txBox="1"/>
          <p:nvPr/>
        </p:nvSpPr>
        <p:spPr>
          <a:xfrm>
            <a:off x="926465" y="5774055"/>
            <a:ext cx="7399655" cy="829945"/>
          </a:xfrm>
          <a:prstGeom prst="rect">
            <a:avLst/>
          </a:prstGeom>
          <a:noFill/>
        </p:spPr>
        <p:txBody>
          <a:bodyPr wrap="square" rtlCol="0">
            <a:spAutoFit/>
          </a:bodyPr>
          <a:p>
            <a:pPr algn="ctr"/>
            <a:r>
              <a:rPr lang="zh-CN" altLang="en-US" sz="2400"/>
              <a:t>本模块选用的逻辑斯蒂模型是一种</a:t>
            </a:r>
            <a:r>
              <a:rPr lang="en-US" altLang="zh-CN" sz="2400"/>
              <a:t>SI</a:t>
            </a:r>
            <a:r>
              <a:rPr lang="zh-CN" altLang="en-US" sz="2400"/>
              <a:t>模型，在人群数量不变的情况下将人群分为感染者和易感染者。</a:t>
            </a:r>
            <a:endParaRPr lang="zh-CN" altLang="en-US" sz="2400"/>
          </a:p>
        </p:txBody>
      </p:sp>
      <p:sp>
        <p:nvSpPr>
          <p:cNvPr id="8" name="文本框 7"/>
          <p:cNvSpPr txBox="1"/>
          <p:nvPr/>
        </p:nvSpPr>
        <p:spPr>
          <a:xfrm>
            <a:off x="3290570" y="1146810"/>
            <a:ext cx="2316480" cy="521970"/>
          </a:xfrm>
          <a:prstGeom prst="rect">
            <a:avLst/>
          </a:prstGeom>
          <a:noFill/>
        </p:spPr>
        <p:txBody>
          <a:bodyPr wrap="none" rtlCol="0">
            <a:spAutoFit/>
          </a:bodyPr>
          <a:p>
            <a:r>
              <a:rPr lang="zh-CN" altLang="en-US" sz="2800"/>
              <a:t>流行病学模型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疫情预测模块</a:t>
            </a:r>
            <a:endParaRPr lang="zh-CN" altLang="en-US"/>
          </a:p>
        </p:txBody>
      </p:sp>
      <p:sp>
        <p:nvSpPr>
          <p:cNvPr id="5" name="文本框 4"/>
          <p:cNvSpPr txBox="1"/>
          <p:nvPr/>
        </p:nvSpPr>
        <p:spPr>
          <a:xfrm>
            <a:off x="1830705" y="4231005"/>
            <a:ext cx="5516880" cy="521970"/>
          </a:xfrm>
          <a:prstGeom prst="rect">
            <a:avLst/>
          </a:prstGeom>
          <a:noFill/>
        </p:spPr>
        <p:txBody>
          <a:bodyPr wrap="none" rtlCol="0">
            <a:spAutoFit/>
          </a:bodyPr>
          <a:p>
            <a:r>
              <a:rPr lang="zh-CN" altLang="en-US" sz="2800"/>
              <a:t>分别设定数据接口，初始疫情人数</a:t>
            </a:r>
            <a:endParaRPr lang="zh-CN" altLang="en-US" sz="2800"/>
          </a:p>
        </p:txBody>
      </p:sp>
      <p:pic>
        <p:nvPicPr>
          <p:cNvPr id="7" name="图片 6" descr="微信截图_20210529213358"/>
          <p:cNvPicPr>
            <a:picLocks noChangeAspect="1"/>
          </p:cNvPicPr>
          <p:nvPr/>
        </p:nvPicPr>
        <p:blipFill>
          <a:blip r:embed="rId1"/>
          <a:stretch>
            <a:fillRect/>
          </a:stretch>
        </p:blipFill>
        <p:spPr>
          <a:xfrm>
            <a:off x="635" y="4897755"/>
            <a:ext cx="9176385" cy="749300"/>
          </a:xfrm>
          <a:prstGeom prst="rect">
            <a:avLst/>
          </a:prstGeom>
        </p:spPr>
      </p:pic>
      <p:sp>
        <p:nvSpPr>
          <p:cNvPr id="3" name="文本框 2"/>
          <p:cNvSpPr txBox="1"/>
          <p:nvPr/>
        </p:nvSpPr>
        <p:spPr>
          <a:xfrm>
            <a:off x="2896870" y="1145540"/>
            <a:ext cx="3383280" cy="521970"/>
          </a:xfrm>
          <a:prstGeom prst="rect">
            <a:avLst/>
          </a:prstGeom>
          <a:noFill/>
        </p:spPr>
        <p:txBody>
          <a:bodyPr wrap="none" rtlCol="0">
            <a:spAutoFit/>
          </a:bodyPr>
          <a:p>
            <a:r>
              <a:rPr lang="zh-CN" altLang="en-US" sz="2800"/>
              <a:t>本系统所使用的公式</a:t>
            </a:r>
            <a:endParaRPr lang="zh-CN" altLang="en-US" sz="2800"/>
          </a:p>
        </p:txBody>
      </p:sp>
      <p:pic>
        <p:nvPicPr>
          <p:cNvPr id="4" name="图片 3"/>
          <p:cNvPicPr>
            <a:picLocks noChangeAspect="1"/>
          </p:cNvPicPr>
          <p:nvPr/>
        </p:nvPicPr>
        <p:blipFill>
          <a:blip r:embed="rId2"/>
          <a:stretch>
            <a:fillRect/>
          </a:stretch>
        </p:blipFill>
        <p:spPr>
          <a:xfrm>
            <a:off x="635" y="3166110"/>
            <a:ext cx="9176385" cy="845185"/>
          </a:xfrm>
          <a:prstGeom prst="rect">
            <a:avLst/>
          </a:prstGeom>
        </p:spPr>
      </p:pic>
      <p:pic>
        <p:nvPicPr>
          <p:cNvPr id="6" name="图片 36" descr="微信截图_20210521101833"/>
          <p:cNvPicPr>
            <a:picLocks noChangeAspect="1"/>
          </p:cNvPicPr>
          <p:nvPr/>
        </p:nvPicPr>
        <p:blipFill>
          <a:blip r:embed="rId3"/>
          <a:stretch>
            <a:fillRect/>
          </a:stretch>
        </p:blipFill>
        <p:spPr>
          <a:xfrm>
            <a:off x="2738120" y="1878965"/>
            <a:ext cx="3667760" cy="11563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05425" y="1717675"/>
            <a:ext cx="1130300" cy="1130300"/>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3" name="AutoShape 51"/>
          <p:cNvSpPr>
            <a:spLocks noChangeArrowheads="1"/>
          </p:cNvSpPr>
          <p:nvPr/>
        </p:nvSpPr>
        <p:spPr bwMode="gray">
          <a:xfrm>
            <a:off x="3896360" y="3457258"/>
            <a:ext cx="3988435" cy="830579"/>
          </a:xfrm>
          <a:prstGeom prst="roundRect">
            <a:avLst>
              <a:gd name="adj" fmla="val 0"/>
            </a:avLst>
          </a:prstGeom>
          <a:noFill/>
          <a:ln w="28575" algn="ctr">
            <a:noFill/>
            <a:round/>
          </a:ln>
          <a:effectLst/>
        </p:spPr>
        <p:txBody>
          <a:bodyPr wrap="square" lIns="0" tIns="0" rIns="0" bIns="0" anchor="ctr">
            <a:spAutoFit/>
          </a:bodyPr>
          <a:lstStyle/>
          <a:p>
            <a:pPr algn="ctr">
              <a:lnSpc>
                <a:spcPct val="90000"/>
              </a:lnSpc>
              <a:buClr>
                <a:schemeClr val="bg2"/>
              </a:buClr>
              <a:buSzPct val="70000"/>
              <a:buFont typeface="Wingdings" panose="05000000000000000000" pitchFamily="2" charset="2"/>
              <a:buNone/>
              <a:defRPr/>
            </a:pPr>
            <a:r>
              <a:rPr lang="zh-CN" altLang="en-US" sz="6000" b="1" dirty="0">
                <a:solidFill>
                  <a:schemeClr val="accent2"/>
                </a:solidFill>
                <a:latin typeface="微软雅黑" panose="020B0503020204020204" pitchFamily="34" charset="-122"/>
                <a:ea typeface="微软雅黑" panose="020B0503020204020204" pitchFamily="34" charset="-122"/>
              </a:rPr>
              <a:t>总结与展望</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5501005" y="2058035"/>
            <a:ext cx="778510" cy="449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05</a:t>
            </a:r>
            <a:endParaRPr lang="zh-CN" altLang="en-US" sz="3600" b="1" dirty="0">
              <a:solidFill>
                <a:schemeClr val="accent2"/>
              </a:solidFill>
              <a:latin typeface="Agency FB" panose="020B0503020202020204" pitchFamily="34" charset="0"/>
            </a:endParaRPr>
          </a:p>
        </p:txBody>
      </p:sp>
      <p:grpSp>
        <p:nvGrpSpPr>
          <p:cNvPr id="20" name="组合 19"/>
          <p:cNvGrpSpPr/>
          <p:nvPr/>
        </p:nvGrpSpPr>
        <p:grpSpPr>
          <a:xfrm flipH="1">
            <a:off x="826770" y="1594485"/>
            <a:ext cx="2263775" cy="3470910"/>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ln>
          </p:spPr>
          <p:txBody>
            <a:bodyPr vert="horz" wrap="square" lIns="91440" tIns="45720" rIns="91440" bIns="45720" numCol="1" anchor="t" anchorCtr="0" compatLnSpc="1"/>
            <a:lstStyle/>
            <a:p>
              <a:endParaRPr lang="zh-CN" altLang="en-US"/>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矩形 1"/>
          <p:cNvSpPr/>
          <p:nvPr/>
        </p:nvSpPr>
        <p:spPr>
          <a:xfrm>
            <a:off x="3188335" y="1594485"/>
            <a:ext cx="5107305" cy="3470910"/>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99940" y="2765425"/>
            <a:ext cx="2581275" cy="464820"/>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3" grpId="0" bldLvl="0" animBg="1"/>
      <p:bldP spid="3" grpId="1" bldLvl="0" animBg="1"/>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总结与展望</a:t>
            </a:r>
            <a:endParaRPr lang="zh-CN" altLang="en-US"/>
          </a:p>
        </p:txBody>
      </p:sp>
      <p:sp>
        <p:nvSpPr>
          <p:cNvPr id="4" name="文本框 3"/>
          <p:cNvSpPr txBox="1"/>
          <p:nvPr/>
        </p:nvSpPr>
        <p:spPr>
          <a:xfrm>
            <a:off x="805180" y="1346200"/>
            <a:ext cx="7533005" cy="3599815"/>
          </a:xfrm>
          <a:prstGeom prst="rect">
            <a:avLst/>
          </a:prstGeom>
          <a:noFill/>
        </p:spPr>
        <p:txBody>
          <a:bodyPr wrap="square" rtlCol="0">
            <a:spAutoFit/>
          </a:bodyPr>
          <a:p>
            <a:r>
              <a:rPr lang="en-US" altLang="zh-CN" sz="2400"/>
              <a:t>         </a:t>
            </a:r>
            <a:r>
              <a:rPr lang="zh-CN" altLang="en-US" sz="2400"/>
              <a:t>通过一个学期的学习和实践，最终实现了本新冠肺炎疫情可视化系统。在这个过程中，除了从零开始学习了相关技术，如何设计该系统，还认识到了生命的可贵以及现如今我国抗疫成果的来之不易。</a:t>
            </a:r>
            <a:endParaRPr lang="zh-CN" altLang="en-US" sz="2400"/>
          </a:p>
          <a:p>
            <a:endParaRPr lang="zh-CN" altLang="en-US" sz="2400"/>
          </a:p>
          <a:p>
            <a:r>
              <a:rPr lang="zh-CN" altLang="en-US" sz="2400"/>
              <a:t>         就目前情况来看，本次疫情仍将持续一段时间。所以继续开发和改进该系统仍具有现实意义。在以后会继续根据开发和测试时的经验对本系统加以改进。</a:t>
            </a:r>
            <a:endParaRPr lang="zh-CN" altLang="en-US" sz="2400"/>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9" name="圆角矩形 28"/>
          <p:cNvSpPr/>
          <p:nvPr/>
        </p:nvSpPr>
        <p:spPr>
          <a:xfrm>
            <a:off x="3375710" y="638715"/>
            <a:ext cx="2392580"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致 谢</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28" name="TextBox 2250"/>
          <p:cNvSpPr txBox="1"/>
          <p:nvPr/>
        </p:nvSpPr>
        <p:spPr>
          <a:xfrm>
            <a:off x="914401" y="1976176"/>
            <a:ext cx="7315200" cy="1107440"/>
          </a:xfrm>
          <a:prstGeom prst="rect">
            <a:avLst/>
          </a:prstGeom>
          <a:noFill/>
        </p:spPr>
        <p:txBody>
          <a:bodyPr wrap="square" lIns="0" tIns="0" rIns="0" bIns="0" rtlCol="0">
            <a:spAutoFit/>
          </a:bodyPr>
          <a:lstStyle/>
          <a:p>
            <a:pPr algn="ctr"/>
            <a:r>
              <a:rPr lang="zh-CN" altLang="en-US" sz="2400" dirty="0">
                <a:solidFill>
                  <a:schemeClr val="accent2"/>
                </a:solidFill>
                <a:latin typeface="+mj-ea"/>
                <a:ea typeface="+mj-ea"/>
              </a:rPr>
              <a:t>感谢学校四年的培养</a:t>
            </a:r>
            <a:endParaRPr lang="zh-CN" altLang="en-US" sz="2400" dirty="0">
              <a:solidFill>
                <a:schemeClr val="accent2"/>
              </a:solidFill>
              <a:latin typeface="+mj-ea"/>
              <a:ea typeface="+mj-ea"/>
            </a:endParaRPr>
          </a:p>
          <a:p>
            <a:pPr algn="ctr"/>
            <a:r>
              <a:rPr lang="zh-CN" altLang="en-US" sz="2400" dirty="0">
                <a:solidFill>
                  <a:schemeClr val="accent2"/>
                </a:solidFill>
                <a:latin typeface="+mj-ea"/>
                <a:ea typeface="+mj-ea"/>
              </a:rPr>
              <a:t>感谢各位评审老师的悉心指导</a:t>
            </a:r>
            <a:endParaRPr lang="zh-CN" altLang="en-US" sz="2400" dirty="0">
              <a:solidFill>
                <a:schemeClr val="accent2"/>
              </a:solidFill>
              <a:latin typeface="+mj-ea"/>
              <a:ea typeface="+mj-ea"/>
            </a:endParaRPr>
          </a:p>
          <a:p>
            <a:pPr algn="ctr"/>
            <a:endParaRPr lang="zh-CN" altLang="en-US" sz="2400" dirty="0">
              <a:solidFill>
                <a:schemeClr val="accent2"/>
              </a:solidFill>
              <a:latin typeface="+mj-ea"/>
              <a:ea typeface="+mj-ea"/>
            </a:endParaRPr>
          </a:p>
        </p:txBody>
      </p:sp>
      <p:grpSp>
        <p:nvGrpSpPr>
          <p:cNvPr id="14" name="组合 13"/>
          <p:cNvGrpSpPr/>
          <p:nvPr/>
        </p:nvGrpSpPr>
        <p:grpSpPr>
          <a:xfrm>
            <a:off x="-185420" y="5168265"/>
            <a:ext cx="9359900" cy="1536700"/>
            <a:chOff x="6350" y="1903413"/>
            <a:chExt cx="12182476" cy="2000250"/>
          </a:xfrm>
        </p:grpSpPr>
        <p:sp>
          <p:nvSpPr>
            <p:cNvPr id="15"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3" name="任意多边形 22"/>
          <p:cNvSpPr/>
          <p:nvPr/>
        </p:nvSpPr>
        <p:spPr>
          <a:xfrm>
            <a:off x="-192405" y="6307455"/>
            <a:ext cx="9368790" cy="591185"/>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29"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09"/>
          <p:cNvSpPr>
            <a:spLocks noEditPoints="1" noChangeArrowheads="1"/>
          </p:cNvSpPr>
          <p:nvPr/>
        </p:nvSpPr>
        <p:spPr bwMode="auto">
          <a:xfrm>
            <a:off x="836601" y="94984"/>
            <a:ext cx="7470798" cy="3711208"/>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1">
              <a:lumMod val="85000"/>
              <a:alpha val="37000"/>
            </a:schemeClr>
          </a:solidFill>
          <a:ln>
            <a:noFill/>
          </a:ln>
        </p:spPr>
        <p:txBody>
          <a:bodyPr lIns="130893" tIns="65447" rIns="130893" bIns="65447"/>
          <a:lstStyle/>
          <a:p>
            <a:pPr>
              <a:defRPr/>
            </a:pPr>
            <a:endParaRPr lang="zh-CN" altLang="en-US"/>
          </a:p>
        </p:txBody>
      </p:sp>
      <p:sp>
        <p:nvSpPr>
          <p:cNvPr id="15" name="Freeform 15"/>
          <p:cNvSpPr/>
          <p:nvPr/>
        </p:nvSpPr>
        <p:spPr bwMode="auto">
          <a:xfrm>
            <a:off x="0" y="4180205"/>
            <a:ext cx="9233535" cy="2677795"/>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16" name="组合 15"/>
          <p:cNvGrpSpPr/>
          <p:nvPr/>
        </p:nvGrpSpPr>
        <p:grpSpPr>
          <a:xfrm>
            <a:off x="5715" y="3116580"/>
            <a:ext cx="9229725" cy="1515745"/>
            <a:chOff x="6350" y="1903413"/>
            <a:chExt cx="12182476" cy="2000250"/>
          </a:xfrm>
        </p:grpSpPr>
        <p:sp>
          <p:nvSpPr>
            <p:cNvPr id="17"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75" name="文本框 74"/>
          <p:cNvSpPr txBox="1"/>
          <p:nvPr/>
        </p:nvSpPr>
        <p:spPr>
          <a:xfrm>
            <a:off x="2182469" y="1101067"/>
            <a:ext cx="4777052" cy="661670"/>
          </a:xfrm>
          <a:prstGeom prst="rect">
            <a:avLst/>
          </a:prstGeom>
          <a:noFill/>
        </p:spPr>
        <p:txBody>
          <a:bodyPr wrap="square" lIns="0" tIns="0" rIns="0" bIns="0" rtlCol="0">
            <a:spAutoFit/>
          </a:bodyPr>
          <a:lstStyle/>
          <a:p>
            <a:pPr algn="ctr"/>
            <a:r>
              <a:rPr lang="zh-CN" altLang="en-US" sz="4300" dirty="0">
                <a:solidFill>
                  <a:schemeClr val="accent2">
                    <a:lumMod val="75000"/>
                  </a:schemeClr>
                </a:solidFill>
                <a:latin typeface="+mj-ea"/>
                <a:ea typeface="+mj-ea"/>
              </a:rPr>
              <a:t>敬请各位评审老师</a:t>
            </a:r>
            <a:endParaRPr lang="zh-CN" altLang="en-US" sz="4300" dirty="0">
              <a:solidFill>
                <a:schemeClr val="accent2">
                  <a:lumMod val="75000"/>
                </a:schemeClr>
              </a:solidFill>
              <a:latin typeface="+mj-ea"/>
              <a:ea typeface="+mj-ea"/>
            </a:endParaRPr>
          </a:p>
        </p:txBody>
      </p:sp>
      <p:sp>
        <p:nvSpPr>
          <p:cNvPr id="76" name="TextBox 32"/>
          <p:cNvSpPr txBox="1"/>
          <p:nvPr/>
        </p:nvSpPr>
        <p:spPr>
          <a:xfrm>
            <a:off x="1918592" y="1762792"/>
            <a:ext cx="5306018" cy="1353820"/>
          </a:xfrm>
          <a:prstGeom prst="rect">
            <a:avLst/>
          </a:prstGeom>
          <a:noFill/>
        </p:spPr>
        <p:txBody>
          <a:bodyPr wrap="square" lIns="0" tIns="0" rIns="0" bIns="0" rtlCol="0">
            <a:spAutoFit/>
          </a:bodyPr>
          <a:lstStyle/>
          <a:p>
            <a:pPr algn="ctr"/>
            <a:r>
              <a:rPr lang="zh-CN" altLang="en-US" sz="8800" b="1" dirty="0">
                <a:solidFill>
                  <a:schemeClr val="accent2">
                    <a:lumMod val="75000"/>
                  </a:schemeClr>
                </a:solidFill>
                <a:latin typeface="微软雅黑" panose="020B0503020204020204" pitchFamily="34" charset="-122"/>
                <a:ea typeface="微软雅黑" panose="020B0503020204020204" pitchFamily="34" charset="-122"/>
              </a:rPr>
              <a:t>批评指正</a:t>
            </a:r>
            <a:endParaRPr lang="zh-CN" altLang="en-US" sz="8800" b="1"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2" name="图片 1" descr="logo01"/>
          <p:cNvPicPr>
            <a:picLocks noChangeAspect="1"/>
          </p:cNvPicPr>
          <p:nvPr/>
        </p:nvPicPr>
        <p:blipFill>
          <a:blip r:embed="rId1"/>
          <a:stretch>
            <a:fillRect/>
          </a:stretch>
        </p:blipFill>
        <p:spPr>
          <a:xfrm>
            <a:off x="2228850" y="5236845"/>
            <a:ext cx="4775200" cy="10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14" grpId="0" animBg="1"/>
      <p:bldP spid="15" grpId="0" bldLvl="0" animBg="1"/>
      <p:bldP spid="75" grpId="0"/>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05425" y="1717675"/>
            <a:ext cx="1130300" cy="1130300"/>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3" name="AutoShape 51"/>
          <p:cNvSpPr>
            <a:spLocks noChangeArrowheads="1"/>
          </p:cNvSpPr>
          <p:nvPr/>
        </p:nvSpPr>
        <p:spPr bwMode="gray">
          <a:xfrm>
            <a:off x="3896360" y="3457258"/>
            <a:ext cx="3988435" cy="830579"/>
          </a:xfrm>
          <a:prstGeom prst="roundRect">
            <a:avLst>
              <a:gd name="adj" fmla="val 0"/>
            </a:avLst>
          </a:prstGeom>
          <a:noFill/>
          <a:ln w="28575" algn="ctr">
            <a:noFill/>
            <a:round/>
          </a:ln>
          <a:effectLst/>
        </p:spPr>
        <p:txBody>
          <a:bodyPr wrap="square" lIns="0" tIns="0" rIns="0" bIns="0" anchor="ctr">
            <a:spAutoFit/>
          </a:bodyPr>
          <a:lstStyle/>
          <a:p>
            <a:pPr algn="ctr">
              <a:lnSpc>
                <a:spcPct val="90000"/>
              </a:lnSpc>
              <a:buClr>
                <a:schemeClr val="bg2"/>
              </a:buClr>
              <a:buSzPct val="70000"/>
              <a:buFont typeface="Wingdings" panose="05000000000000000000" pitchFamily="2" charset="2"/>
              <a:buNone/>
              <a:defRPr/>
            </a:pPr>
            <a:r>
              <a:rPr lang="zh-CN" altLang="en-US" sz="6000" b="1" dirty="0">
                <a:solidFill>
                  <a:schemeClr val="accent2"/>
                </a:solidFill>
                <a:latin typeface="微软雅黑" panose="020B0503020204020204" pitchFamily="34" charset="-122"/>
                <a:ea typeface="微软雅黑" panose="020B0503020204020204" pitchFamily="34" charset="-122"/>
              </a:rPr>
              <a:t>课题背景</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5501005" y="2058035"/>
            <a:ext cx="778510" cy="449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01</a:t>
            </a:r>
            <a:endParaRPr lang="zh-CN" altLang="en-US" sz="3600" b="1" dirty="0">
              <a:solidFill>
                <a:schemeClr val="accent2"/>
              </a:solidFill>
              <a:latin typeface="Agency FB" panose="020B0503020202020204" pitchFamily="34" charset="0"/>
            </a:endParaRPr>
          </a:p>
        </p:txBody>
      </p:sp>
      <p:grpSp>
        <p:nvGrpSpPr>
          <p:cNvPr id="20" name="组合 19"/>
          <p:cNvGrpSpPr/>
          <p:nvPr/>
        </p:nvGrpSpPr>
        <p:grpSpPr>
          <a:xfrm flipH="1">
            <a:off x="826770" y="1594485"/>
            <a:ext cx="2263775" cy="3470910"/>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ln>
          </p:spPr>
          <p:txBody>
            <a:bodyPr vert="horz" wrap="square" lIns="91440" tIns="45720" rIns="91440" bIns="45720" numCol="1" anchor="t" anchorCtr="0" compatLnSpc="1"/>
            <a:lstStyle/>
            <a:p>
              <a:endParaRPr lang="zh-CN" altLang="en-US"/>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矩形 1"/>
          <p:cNvSpPr/>
          <p:nvPr/>
        </p:nvSpPr>
        <p:spPr>
          <a:xfrm>
            <a:off x="3188335" y="1594485"/>
            <a:ext cx="5107305" cy="3470910"/>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99940" y="2765425"/>
            <a:ext cx="2581275" cy="464820"/>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3" grpId="0" bldLvl="0" animBg="1"/>
      <p:bldP spid="3" grpId="1"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课题背景</a:t>
            </a:r>
            <a:endParaRPr lang="zh-CN" altLang="en-US"/>
          </a:p>
        </p:txBody>
      </p:sp>
      <p:pic>
        <p:nvPicPr>
          <p:cNvPr id="3" name="图片 2" descr="微信截图_20210527164909"/>
          <p:cNvPicPr>
            <a:picLocks noChangeAspect="1"/>
          </p:cNvPicPr>
          <p:nvPr/>
        </p:nvPicPr>
        <p:blipFill>
          <a:blip r:embed="rId1"/>
          <a:stretch>
            <a:fillRect/>
          </a:stretch>
        </p:blipFill>
        <p:spPr>
          <a:xfrm>
            <a:off x="0" y="1187450"/>
            <a:ext cx="4525010" cy="3071495"/>
          </a:xfrm>
          <a:prstGeom prst="rect">
            <a:avLst/>
          </a:prstGeom>
        </p:spPr>
      </p:pic>
      <p:pic>
        <p:nvPicPr>
          <p:cNvPr id="4" name="图片 3" descr="微信截图_20210527164819"/>
          <p:cNvPicPr>
            <a:picLocks noChangeAspect="1"/>
          </p:cNvPicPr>
          <p:nvPr/>
        </p:nvPicPr>
        <p:blipFill>
          <a:blip r:embed="rId2"/>
          <a:stretch>
            <a:fillRect/>
          </a:stretch>
        </p:blipFill>
        <p:spPr>
          <a:xfrm>
            <a:off x="4617085" y="1188085"/>
            <a:ext cx="4526915" cy="3070860"/>
          </a:xfrm>
          <a:prstGeom prst="rect">
            <a:avLst/>
          </a:prstGeom>
        </p:spPr>
      </p:pic>
      <p:sp>
        <p:nvSpPr>
          <p:cNvPr id="5" name="文本框 4"/>
          <p:cNvSpPr txBox="1"/>
          <p:nvPr/>
        </p:nvSpPr>
        <p:spPr>
          <a:xfrm>
            <a:off x="464185" y="4388485"/>
            <a:ext cx="8215630" cy="2306955"/>
          </a:xfrm>
          <a:prstGeom prst="rect">
            <a:avLst/>
          </a:prstGeom>
          <a:noFill/>
        </p:spPr>
        <p:txBody>
          <a:bodyPr wrap="square" rtlCol="0">
            <a:spAutoFit/>
          </a:bodyPr>
          <a:p>
            <a:pPr marL="342900" indent="-342900">
              <a:buFont typeface="+mj-lt"/>
              <a:buAutoNum type="arabicPeriod"/>
            </a:pPr>
            <a:r>
              <a:rPr lang="zh-CN" altLang="en-US" sz="2400"/>
              <a:t>目前国内外疫情仍然严峻，部分省份和地区有零星散发态势，以及这段时间台湾省的疫情有愈演愈烈的趋势。</a:t>
            </a:r>
            <a:endParaRPr lang="zh-CN" altLang="en-US" sz="2400"/>
          </a:p>
          <a:p>
            <a:pPr marL="342900" indent="-342900">
              <a:buFont typeface="+mj-lt"/>
              <a:buAutoNum type="arabicPeriod"/>
            </a:pPr>
            <a:r>
              <a:rPr lang="zh-CN" altLang="en-US" sz="2400"/>
              <a:t>目前全球的疫情状况仍然不容乐观，日增仍处于数十万人规模。且疫苗接种进展较为缓慢。</a:t>
            </a:r>
            <a:endParaRPr lang="zh-CN" altLang="en-US" sz="2400"/>
          </a:p>
          <a:p>
            <a:pPr marL="342900" indent="-342900">
              <a:buFont typeface="+mj-lt"/>
              <a:buAutoNum type="arabicPeriod"/>
            </a:pPr>
            <a:r>
              <a:rPr lang="zh-CN" altLang="en-US" sz="2400"/>
              <a:t>公众对于疫情相关数据信息的要求越来越多元化。除了传统的指标以外，希望以更直观的方法获得更多种类的信息。</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国内外对比</a:t>
            </a:r>
            <a:endParaRPr lang="zh-CN" altLang="en-US"/>
          </a:p>
        </p:txBody>
      </p:sp>
      <p:pic>
        <p:nvPicPr>
          <p:cNvPr id="3" name="图片 2" descr="微信截图_20210527164310"/>
          <p:cNvPicPr>
            <a:picLocks noChangeAspect="1"/>
          </p:cNvPicPr>
          <p:nvPr/>
        </p:nvPicPr>
        <p:blipFill>
          <a:blip r:embed="rId1"/>
          <a:stretch>
            <a:fillRect/>
          </a:stretch>
        </p:blipFill>
        <p:spPr>
          <a:xfrm>
            <a:off x="0" y="1181100"/>
            <a:ext cx="7560945" cy="3681730"/>
          </a:xfrm>
          <a:prstGeom prst="rect">
            <a:avLst/>
          </a:prstGeom>
        </p:spPr>
      </p:pic>
      <p:pic>
        <p:nvPicPr>
          <p:cNvPr id="4" name="图片 3" descr="微信截图_20210527164511"/>
          <p:cNvPicPr>
            <a:picLocks noChangeAspect="1"/>
          </p:cNvPicPr>
          <p:nvPr/>
        </p:nvPicPr>
        <p:blipFill>
          <a:blip r:embed="rId2"/>
          <a:stretch>
            <a:fillRect/>
          </a:stretch>
        </p:blipFill>
        <p:spPr>
          <a:xfrm>
            <a:off x="2446020" y="2741930"/>
            <a:ext cx="6697980" cy="3261360"/>
          </a:xfrm>
          <a:prstGeom prst="rect">
            <a:avLst/>
          </a:prstGeom>
        </p:spPr>
      </p:pic>
      <p:sp>
        <p:nvSpPr>
          <p:cNvPr id="6" name="文本框 5"/>
          <p:cNvSpPr txBox="1"/>
          <p:nvPr/>
        </p:nvSpPr>
        <p:spPr>
          <a:xfrm>
            <a:off x="4103370" y="6209665"/>
            <a:ext cx="3383280" cy="521970"/>
          </a:xfrm>
          <a:prstGeom prst="rect">
            <a:avLst/>
          </a:prstGeom>
          <a:noFill/>
        </p:spPr>
        <p:txBody>
          <a:bodyPr wrap="none" rtlCol="0">
            <a:spAutoFit/>
          </a:bodyPr>
          <a:p>
            <a:r>
              <a:rPr lang="zh-CN" altLang="en-US" sz="2800"/>
              <a:t>百度疫情大数据报告</a:t>
            </a:r>
            <a:endParaRPr lang="zh-CN" altLang="en-US" sz="2800"/>
          </a:p>
        </p:txBody>
      </p:sp>
      <p:sp>
        <p:nvSpPr>
          <p:cNvPr id="5" name="文本框 4"/>
          <p:cNvSpPr txBox="1"/>
          <p:nvPr/>
        </p:nvSpPr>
        <p:spPr>
          <a:xfrm>
            <a:off x="4458970" y="502920"/>
            <a:ext cx="3027680" cy="521970"/>
          </a:xfrm>
          <a:prstGeom prst="rect">
            <a:avLst/>
          </a:prstGeom>
          <a:noFill/>
        </p:spPr>
        <p:txBody>
          <a:bodyPr wrap="none" rtlCol="0">
            <a:spAutoFit/>
          </a:bodyPr>
          <a:p>
            <a:r>
              <a:rPr lang="zh-CN" altLang="en-US" sz="2800"/>
              <a:t>必应疫情数据展示</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05425" y="1717675"/>
            <a:ext cx="1130300" cy="1130300"/>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3" name="AutoShape 51"/>
          <p:cNvSpPr>
            <a:spLocks noChangeArrowheads="1"/>
          </p:cNvSpPr>
          <p:nvPr/>
        </p:nvSpPr>
        <p:spPr bwMode="gray">
          <a:xfrm>
            <a:off x="3896360" y="3457258"/>
            <a:ext cx="3988435" cy="830579"/>
          </a:xfrm>
          <a:prstGeom prst="roundRect">
            <a:avLst>
              <a:gd name="adj" fmla="val 0"/>
            </a:avLst>
          </a:prstGeom>
          <a:noFill/>
          <a:ln w="28575" algn="ctr">
            <a:noFill/>
            <a:round/>
          </a:ln>
          <a:effectLst/>
        </p:spPr>
        <p:txBody>
          <a:bodyPr wrap="square" lIns="0" tIns="0" rIns="0" bIns="0" anchor="ctr">
            <a:spAutoFit/>
          </a:bodyPr>
          <a:lstStyle/>
          <a:p>
            <a:pPr algn="ctr">
              <a:lnSpc>
                <a:spcPct val="90000"/>
              </a:lnSpc>
              <a:buClr>
                <a:schemeClr val="bg2"/>
              </a:buClr>
              <a:buSzPct val="70000"/>
              <a:buFont typeface="Wingdings" panose="05000000000000000000" pitchFamily="2" charset="2"/>
              <a:buNone/>
              <a:defRPr/>
            </a:pPr>
            <a:r>
              <a:rPr lang="zh-CN" altLang="en-US" sz="6000" b="1" dirty="0">
                <a:solidFill>
                  <a:schemeClr val="accent2"/>
                </a:solidFill>
                <a:latin typeface="微软雅黑" panose="020B0503020204020204" pitchFamily="34" charset="-122"/>
                <a:ea typeface="微软雅黑" panose="020B0503020204020204" pitchFamily="34" charset="-122"/>
              </a:rPr>
              <a:t>技术简介</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5501005" y="2058035"/>
            <a:ext cx="778510" cy="449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02</a:t>
            </a:r>
            <a:endParaRPr lang="zh-CN" altLang="en-US" sz="3600" b="1" dirty="0">
              <a:solidFill>
                <a:schemeClr val="accent2"/>
              </a:solidFill>
              <a:latin typeface="Agency FB" panose="020B0503020202020204" pitchFamily="34" charset="0"/>
            </a:endParaRPr>
          </a:p>
        </p:txBody>
      </p:sp>
      <p:grpSp>
        <p:nvGrpSpPr>
          <p:cNvPr id="20" name="组合 19"/>
          <p:cNvGrpSpPr/>
          <p:nvPr/>
        </p:nvGrpSpPr>
        <p:grpSpPr>
          <a:xfrm flipH="1">
            <a:off x="826770" y="1594485"/>
            <a:ext cx="2263775" cy="3470910"/>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ln>
          </p:spPr>
          <p:txBody>
            <a:bodyPr vert="horz" wrap="square" lIns="91440" tIns="45720" rIns="91440" bIns="45720" numCol="1" anchor="t" anchorCtr="0" compatLnSpc="1"/>
            <a:lstStyle/>
            <a:p>
              <a:endParaRPr lang="zh-CN" altLang="en-US"/>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矩形 1"/>
          <p:cNvSpPr/>
          <p:nvPr/>
        </p:nvSpPr>
        <p:spPr>
          <a:xfrm>
            <a:off x="3188335" y="1594485"/>
            <a:ext cx="5107305" cy="3470910"/>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99940" y="2765425"/>
            <a:ext cx="2581275" cy="464820"/>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3" grpId="0" bldLvl="0" animBg="1"/>
      <p:bldP spid="3" grpId="1"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技术简介</a:t>
            </a:r>
            <a:endParaRPr lang="zh-CN" altLang="en-US"/>
          </a:p>
        </p:txBody>
      </p:sp>
      <p:sp>
        <p:nvSpPr>
          <p:cNvPr id="3" name="文本框 2"/>
          <p:cNvSpPr txBox="1"/>
          <p:nvPr/>
        </p:nvSpPr>
        <p:spPr>
          <a:xfrm>
            <a:off x="556895" y="1222375"/>
            <a:ext cx="8030210" cy="4831080"/>
          </a:xfrm>
          <a:prstGeom prst="rect">
            <a:avLst/>
          </a:prstGeom>
          <a:noFill/>
        </p:spPr>
        <p:txBody>
          <a:bodyPr wrap="square" rtlCol="0">
            <a:spAutoFit/>
          </a:bodyPr>
          <a:p>
            <a:r>
              <a:rPr lang="zh-CN" altLang="en-US" sz="2800"/>
              <a:t>前端：</a:t>
            </a:r>
            <a:r>
              <a:rPr lang="en-US" altLang="zh-CN" sz="2800"/>
              <a:t>HTML</a:t>
            </a:r>
            <a:r>
              <a:rPr lang="zh-CN" altLang="en-US" sz="2800"/>
              <a:t>，</a:t>
            </a:r>
            <a:r>
              <a:rPr lang="en-US" altLang="zh-CN" sz="2800"/>
              <a:t>CSS</a:t>
            </a:r>
            <a:r>
              <a:rPr lang="zh-CN" altLang="en-US" sz="2800"/>
              <a:t>，</a:t>
            </a:r>
            <a:r>
              <a:rPr lang="en-US" altLang="zh-CN" sz="2800"/>
              <a:t>JavaScript</a:t>
            </a:r>
            <a:r>
              <a:rPr lang="zh-CN" altLang="en-US" sz="2800"/>
              <a:t>，</a:t>
            </a:r>
            <a:r>
              <a:rPr lang="en-US" altLang="zh-CN" sz="2800"/>
              <a:t>jQuery</a:t>
            </a:r>
            <a:endParaRPr lang="zh-CN" altLang="en-US" sz="2800"/>
          </a:p>
          <a:p>
            <a:endParaRPr lang="zh-CN" altLang="en-US" sz="2800"/>
          </a:p>
          <a:p>
            <a:r>
              <a:rPr lang="zh-CN" altLang="en-US" sz="2800"/>
              <a:t>后端框架：</a:t>
            </a:r>
            <a:r>
              <a:rPr lang="en-US" altLang="zh-CN" sz="2800"/>
              <a:t>Flask</a:t>
            </a:r>
            <a:endParaRPr lang="en-US" altLang="zh-CN" sz="2800"/>
          </a:p>
          <a:p>
            <a:endParaRPr lang="en-US" altLang="zh-CN" sz="2800"/>
          </a:p>
          <a:p>
            <a:r>
              <a:rPr lang="zh-CN" altLang="en-US" sz="2800"/>
              <a:t>动态图表：</a:t>
            </a:r>
            <a:r>
              <a:rPr lang="en-US" altLang="zh-CN" sz="2800"/>
              <a:t>ECharts</a:t>
            </a:r>
            <a:endParaRPr lang="en-US" altLang="zh-CN" sz="2800"/>
          </a:p>
          <a:p>
            <a:endParaRPr lang="en-US" altLang="zh-CN" sz="2800"/>
          </a:p>
          <a:p>
            <a:r>
              <a:rPr lang="zh-CN" altLang="en-US" sz="2800"/>
              <a:t>词云：</a:t>
            </a:r>
            <a:r>
              <a:rPr lang="en-US" altLang="zh-CN" sz="2800"/>
              <a:t>jieba</a:t>
            </a:r>
            <a:r>
              <a:rPr lang="zh-CN" altLang="en-US" sz="2800"/>
              <a:t>，</a:t>
            </a:r>
            <a:r>
              <a:rPr lang="en-US" altLang="zh-CN" sz="2800"/>
              <a:t>Wordcloud</a:t>
            </a:r>
            <a:endParaRPr lang="en-US" altLang="zh-CN" sz="2800"/>
          </a:p>
          <a:p>
            <a:endParaRPr lang="en-US" altLang="zh-CN" sz="2800"/>
          </a:p>
          <a:p>
            <a:r>
              <a:rPr lang="zh-CN" altLang="en-US" sz="2800"/>
              <a:t>疫情预测部分：scipy.optimize</a:t>
            </a:r>
            <a:r>
              <a:rPr lang="en-US" altLang="zh-CN" sz="2800"/>
              <a:t>.curve_fit</a:t>
            </a:r>
            <a:r>
              <a:rPr lang="zh-CN" altLang="en-US" sz="2800"/>
              <a:t>，</a:t>
            </a:r>
            <a:r>
              <a:rPr lang="en-US" altLang="zh-CN" sz="2800"/>
              <a:t>numpy</a:t>
            </a:r>
            <a:endParaRPr lang="en-US" altLang="zh-CN" sz="2800"/>
          </a:p>
          <a:p>
            <a:endParaRPr lang="en-US" altLang="zh-CN" sz="2800"/>
          </a:p>
          <a:p>
            <a:r>
              <a:rPr lang="zh-CN" altLang="en-US" sz="2800"/>
              <a:t>爬虫部分：urllib，selenium</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05425" y="1717675"/>
            <a:ext cx="1130300" cy="1130300"/>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3" name="AutoShape 51"/>
          <p:cNvSpPr>
            <a:spLocks noChangeArrowheads="1"/>
          </p:cNvSpPr>
          <p:nvPr/>
        </p:nvSpPr>
        <p:spPr bwMode="gray">
          <a:xfrm>
            <a:off x="3896360" y="3457258"/>
            <a:ext cx="3988435" cy="830579"/>
          </a:xfrm>
          <a:prstGeom prst="roundRect">
            <a:avLst>
              <a:gd name="adj" fmla="val 0"/>
            </a:avLst>
          </a:prstGeom>
          <a:noFill/>
          <a:ln w="28575" algn="ctr">
            <a:noFill/>
            <a:round/>
          </a:ln>
          <a:effectLst/>
        </p:spPr>
        <p:txBody>
          <a:bodyPr wrap="square" lIns="0" tIns="0" rIns="0" bIns="0" anchor="ctr">
            <a:spAutoFit/>
          </a:bodyPr>
          <a:lstStyle/>
          <a:p>
            <a:pPr algn="ctr">
              <a:lnSpc>
                <a:spcPct val="90000"/>
              </a:lnSpc>
              <a:buClr>
                <a:schemeClr val="bg2"/>
              </a:buClr>
              <a:buSzPct val="70000"/>
              <a:buFont typeface="Wingdings" panose="05000000000000000000" pitchFamily="2" charset="2"/>
              <a:buNone/>
              <a:defRPr/>
            </a:pPr>
            <a:r>
              <a:rPr lang="zh-CN" altLang="en-US" sz="6000" b="1" dirty="0">
                <a:solidFill>
                  <a:schemeClr val="accent2"/>
                </a:solidFill>
                <a:latin typeface="微软雅黑" panose="020B0503020204020204" pitchFamily="34" charset="-122"/>
                <a:ea typeface="微软雅黑" panose="020B0503020204020204" pitchFamily="34" charset="-122"/>
              </a:rPr>
              <a:t>功能模块</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5501005" y="2058035"/>
            <a:ext cx="778510" cy="449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latin typeface="Agency FB" panose="020B0503020202020204" pitchFamily="34" charset="0"/>
              </a:rPr>
              <a:t>03</a:t>
            </a:r>
            <a:endParaRPr lang="zh-CN" altLang="en-US" sz="3600" b="1" dirty="0">
              <a:solidFill>
                <a:schemeClr val="accent2"/>
              </a:solidFill>
              <a:latin typeface="Agency FB" panose="020B0503020202020204" pitchFamily="34" charset="0"/>
            </a:endParaRPr>
          </a:p>
        </p:txBody>
      </p:sp>
      <p:grpSp>
        <p:nvGrpSpPr>
          <p:cNvPr id="20" name="组合 19"/>
          <p:cNvGrpSpPr/>
          <p:nvPr/>
        </p:nvGrpSpPr>
        <p:grpSpPr>
          <a:xfrm flipH="1">
            <a:off x="826770" y="1594485"/>
            <a:ext cx="2263775" cy="3470910"/>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ln>
          </p:spPr>
          <p:txBody>
            <a:bodyPr vert="horz" wrap="square" lIns="91440" tIns="45720" rIns="91440" bIns="45720" numCol="1" anchor="t" anchorCtr="0" compatLnSpc="1"/>
            <a:lstStyle/>
            <a:p>
              <a:endParaRPr lang="zh-CN" altLang="en-US"/>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矩形 1"/>
          <p:cNvSpPr/>
          <p:nvPr/>
        </p:nvSpPr>
        <p:spPr>
          <a:xfrm>
            <a:off x="3188335" y="1594485"/>
            <a:ext cx="5107305" cy="3470910"/>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99940" y="2765425"/>
            <a:ext cx="2581275" cy="464820"/>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3" grpId="0" bldLvl="0" animBg="1"/>
      <p:bldP spid="3" grpId="1" bldLvl="0" animBg="1"/>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功能模块</a:t>
            </a:r>
            <a:endParaRPr lang="zh-CN" altLang="en-US"/>
          </a:p>
        </p:txBody>
      </p:sp>
      <p:graphicFrame>
        <p:nvGraphicFramePr>
          <p:cNvPr id="4" name="图示 1"/>
          <p:cNvGraphicFramePr/>
          <p:nvPr/>
        </p:nvGraphicFramePr>
        <p:xfrm>
          <a:off x="532765" y="957580"/>
          <a:ext cx="8079105" cy="56730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TABLE_BEAUTIFY" val="smartTable{44c5fb9b-7805-402e-a181-ff3e01bd8f0e}"/>
</p:tagLst>
</file>

<file path=ppt/tags/tag2.xml><?xml version="1.0" encoding="utf-8"?>
<p:tagLst xmlns:p="http://schemas.openxmlformats.org/presentationml/2006/main">
  <p:tag name="KSO_WM_UNIT_TABLE_BEAUTIFY" val="smartTable{d153716e-5d6d-4ba7-bc24-46a22d6d4c88}"/>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9F9F9"/>
      </a:lt2>
      <a:accent1>
        <a:srgbClr val="42A9B4"/>
      </a:accent1>
      <a:accent2>
        <a:srgbClr val="234C89"/>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2938</Words>
  <Application>WPS 演示</Application>
  <PresentationFormat>宽屏</PresentationFormat>
  <Paragraphs>275</Paragraphs>
  <Slides>25</Slides>
  <Notes>33</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微软雅黑</vt:lpstr>
      <vt:lpstr>Agency FB</vt:lpstr>
      <vt:lpstr>Trebuchet MS</vt:lpstr>
      <vt:lpstr>Calibri</vt:lpstr>
      <vt:lpstr>微软雅黑 Light</vt:lpstr>
      <vt:lpstr>Arial Unicode MS</vt:lpstr>
      <vt:lpstr>Segoe UI</vt:lpstr>
      <vt:lpstr>Office 主题</vt:lpstr>
      <vt:lpstr>PowerPoint 演示文稿</vt:lpstr>
      <vt:lpstr>PowerPoint 演示文稿</vt:lpstr>
      <vt:lpstr>PowerPoint 演示文稿</vt:lpstr>
      <vt:lpstr>课题背景</vt:lpstr>
      <vt:lpstr>国内外对比</vt:lpstr>
      <vt:lpstr>PowerPoint 演示文稿</vt:lpstr>
      <vt:lpstr>技术简介</vt:lpstr>
      <vt:lpstr>PowerPoint 演示文稿</vt:lpstr>
      <vt:lpstr>功能模块</vt:lpstr>
      <vt:lpstr>数据库设计</vt:lpstr>
      <vt:lpstr>PowerPoint 演示文稿</vt:lpstr>
      <vt:lpstr>动态图表模块</vt:lpstr>
      <vt:lpstr>动态图表模块</vt:lpstr>
      <vt:lpstr>词云</vt:lpstr>
      <vt:lpstr>词云</vt:lpstr>
      <vt:lpstr>ajax局部动态更新词云</vt:lpstr>
      <vt:lpstr>地区详情模块</vt:lpstr>
      <vt:lpstr>抗疫宣传模块</vt:lpstr>
      <vt:lpstr>疫情预测模块</vt:lpstr>
      <vt:lpstr>疫情预测模块</vt:lpstr>
      <vt:lpstr>疫情预测模块</vt:lpstr>
      <vt:lpstr>PowerPoint 演示文稿</vt:lpstr>
      <vt:lpstr>总结与展望</vt:lpstr>
      <vt:lpstr>PowerPoint 演示文稿</vt:lpstr>
      <vt:lpstr>PowerPoint 演示文稿</vt:lpstr>
    </vt:vector>
  </TitlesOfParts>
  <Company>情缘素材：https://haosc.taobao.com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谢佩恒</cp:lastModifiedBy>
  <cp:revision>524</cp:revision>
  <dcterms:created xsi:type="dcterms:W3CDTF">2015-05-08T09:21:00Z</dcterms:created>
  <dcterms:modified xsi:type="dcterms:W3CDTF">2021-06-04T11:59:09Z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2052-11.1.0.10214</vt:lpwstr>
  </property>
</Properties>
</file>