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59" r:id="rId5"/>
    <p:sldId id="260" r:id="rId6"/>
    <p:sldId id="261"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DA113-10CC-82EA-D43B-27E1AB584B97}" v="1273" dt="2019-10-06T17:18:21.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ng Xie" userId="S::qing.xie@pixida.de::96c60948-a769-47a6-bde3-193b1640007d" providerId="AD" clId="Web-{357DA113-10CC-82EA-D43B-27E1AB584B97}"/>
    <pc:docChg chg="addSld modSld addMainMaster delMainMaster">
      <pc:chgData name="Qing Xie" userId="S::qing.xie@pixida.de::96c60948-a769-47a6-bde3-193b1640007d" providerId="AD" clId="Web-{357DA113-10CC-82EA-D43B-27E1AB584B97}" dt="2019-10-06T17:18:21.147" v="1253"/>
      <pc:docMkLst>
        <pc:docMk/>
      </pc:docMkLst>
      <pc:sldChg chg="addSp delSp modSp mod setBg modClrScheme setClrOvrMap chgLayout">
        <pc:chgData name="Qing Xie" userId="S::qing.xie@pixida.de::96c60948-a769-47a6-bde3-193b1640007d" providerId="AD" clId="Web-{357DA113-10CC-82EA-D43B-27E1AB584B97}" dt="2019-10-06T15:37:08.928" v="68"/>
        <pc:sldMkLst>
          <pc:docMk/>
          <pc:sldMk cId="1577499883" sldId="256"/>
        </pc:sldMkLst>
        <pc:spChg chg="mod">
          <ac:chgData name="Qing Xie" userId="S::qing.xie@pixida.de::96c60948-a769-47a6-bde3-193b1640007d" providerId="AD" clId="Web-{357DA113-10CC-82EA-D43B-27E1AB584B97}" dt="2019-10-06T15:37:08.928" v="68"/>
          <ac:spMkLst>
            <pc:docMk/>
            <pc:sldMk cId="1577499883" sldId="256"/>
            <ac:spMk id="2" creationId="{00000000-0000-0000-0000-000000000000}"/>
          </ac:spMkLst>
        </pc:spChg>
        <pc:spChg chg="mod">
          <ac:chgData name="Qing Xie" userId="S::qing.xie@pixida.de::96c60948-a769-47a6-bde3-193b1640007d" providerId="AD" clId="Web-{357DA113-10CC-82EA-D43B-27E1AB584B97}" dt="2019-10-06T15:37:08.928" v="68"/>
          <ac:spMkLst>
            <pc:docMk/>
            <pc:sldMk cId="1577499883" sldId="256"/>
            <ac:spMk id="3" creationId="{00000000-0000-0000-0000-000000000000}"/>
          </ac:spMkLst>
        </pc:spChg>
        <pc:spChg chg="add">
          <ac:chgData name="Qing Xie" userId="S::qing.xie@pixida.de::96c60948-a769-47a6-bde3-193b1640007d" providerId="AD" clId="Web-{357DA113-10CC-82EA-D43B-27E1AB584B97}" dt="2019-10-06T15:37:08.928" v="68"/>
          <ac:spMkLst>
            <pc:docMk/>
            <pc:sldMk cId="1577499883" sldId="256"/>
            <ac:spMk id="5" creationId="{2FDF0794-1B86-42B2-B8C7-F60123E638ED}"/>
          </ac:spMkLst>
        </pc:spChg>
        <pc:spChg chg="add">
          <ac:chgData name="Qing Xie" userId="S::qing.xie@pixida.de::96c60948-a769-47a6-bde3-193b1640007d" providerId="AD" clId="Web-{357DA113-10CC-82EA-D43B-27E1AB584B97}" dt="2019-10-06T15:37:08.928" v="68"/>
          <ac:spMkLst>
            <pc:docMk/>
            <pc:sldMk cId="1577499883" sldId="256"/>
            <ac:spMk id="7" creationId="{C5373426-E26E-431D-959C-5DB96C0B6208}"/>
          </ac:spMkLst>
        </pc:spChg>
        <pc:spChg chg="add del">
          <ac:chgData name="Qing Xie" userId="S::qing.xie@pixida.de::96c60948-a769-47a6-bde3-193b1640007d" providerId="AD" clId="Web-{357DA113-10CC-82EA-D43B-27E1AB584B97}" dt="2019-10-06T15:37:08.819" v="67"/>
          <ac:spMkLst>
            <pc:docMk/>
            <pc:sldMk cId="1577499883" sldId="256"/>
            <ac:spMk id="9" creationId="{C1FA8F66-3B85-411D-A2A6-A50DF3026D9A}"/>
          </ac:spMkLst>
        </pc:spChg>
        <pc:spChg chg="add del">
          <ac:chgData name="Qing Xie" userId="S::qing.xie@pixida.de::96c60948-a769-47a6-bde3-193b1640007d" providerId="AD" clId="Web-{357DA113-10CC-82EA-D43B-27E1AB584B97}" dt="2019-10-06T15:37:08.819" v="67"/>
          <ac:spMkLst>
            <pc:docMk/>
            <pc:sldMk cId="1577499883" sldId="256"/>
            <ac:spMk id="11" creationId="{4179E790-E691-4202-B7FA-62924FC8D195}"/>
          </ac:spMkLst>
        </pc:spChg>
        <pc:spChg chg="add del">
          <ac:chgData name="Qing Xie" userId="S::qing.xie@pixida.de::96c60948-a769-47a6-bde3-193b1640007d" providerId="AD" clId="Web-{357DA113-10CC-82EA-D43B-27E1AB584B97}" dt="2019-10-06T15:37:08.819" v="67"/>
          <ac:spMkLst>
            <pc:docMk/>
            <pc:sldMk cId="1577499883" sldId="256"/>
            <ac:spMk id="13" creationId="{065EE0A0-4DA6-4AA2-A475-14DB03C55AFA}"/>
          </ac:spMkLst>
        </pc:spChg>
        <pc:spChg chg="add">
          <ac:chgData name="Qing Xie" userId="S::qing.xie@pixida.de::96c60948-a769-47a6-bde3-193b1640007d" providerId="AD" clId="Web-{357DA113-10CC-82EA-D43B-27E1AB584B97}" dt="2019-10-06T15:37:08.928" v="68"/>
          <ac:spMkLst>
            <pc:docMk/>
            <pc:sldMk cId="1577499883" sldId="256"/>
            <ac:spMk id="15" creationId="{EDC90921-9082-491B-940E-827D679F3478}"/>
          </ac:spMkLst>
        </pc:spChg>
        <pc:picChg chg="add del">
          <ac:chgData name="Qing Xie" userId="S::qing.xie@pixida.de::96c60948-a769-47a6-bde3-193b1640007d" providerId="AD" clId="Web-{357DA113-10CC-82EA-D43B-27E1AB584B97}" dt="2019-10-06T15:37:08.819" v="67"/>
          <ac:picMkLst>
            <pc:docMk/>
            <pc:sldMk cId="1577499883" sldId="256"/>
            <ac:picMk id="4" creationId="{651258E6-A8A4-4B90-BA22-7DB83E441C8B}"/>
          </ac:picMkLst>
        </pc:picChg>
        <pc:picChg chg="add">
          <ac:chgData name="Qing Xie" userId="S::qing.xie@pixida.de::96c60948-a769-47a6-bde3-193b1640007d" providerId="AD" clId="Web-{357DA113-10CC-82EA-D43B-27E1AB584B97}" dt="2019-10-06T15:37:08.928" v="68"/>
          <ac:picMkLst>
            <pc:docMk/>
            <pc:sldMk cId="1577499883" sldId="256"/>
            <ac:picMk id="6" creationId="{FA3470AA-66D2-4F0C-B8EE-5D41693CD1CD}"/>
          </ac:picMkLst>
        </pc:picChg>
        <pc:cxnChg chg="add">
          <ac:chgData name="Qing Xie" userId="S::qing.xie@pixida.de::96c60948-a769-47a6-bde3-193b1640007d" providerId="AD" clId="Web-{357DA113-10CC-82EA-D43B-27E1AB584B97}" dt="2019-10-06T15:37:08.928" v="68"/>
          <ac:cxnSpMkLst>
            <pc:docMk/>
            <pc:sldMk cId="1577499883" sldId="256"/>
            <ac:cxnSpMk id="8" creationId="{96D07482-83A3-4451-943C-B46961082957}"/>
          </ac:cxnSpMkLst>
        </pc:cxnChg>
      </pc:sldChg>
      <pc:sldChg chg="addSp delSp modSp new mod setBg modClrScheme chgLayout">
        <pc:chgData name="Qing Xie" userId="S::qing.xie@pixida.de::96c60948-a769-47a6-bde3-193b1640007d" providerId="AD" clId="Web-{357DA113-10CC-82EA-D43B-27E1AB584B97}" dt="2019-10-06T15:56:43.090" v="220"/>
        <pc:sldMkLst>
          <pc:docMk/>
          <pc:sldMk cId="3302639259" sldId="257"/>
        </pc:sldMkLst>
        <pc:spChg chg="mod ord">
          <ac:chgData name="Qing Xie" userId="S::qing.xie@pixida.de::96c60948-a769-47a6-bde3-193b1640007d" providerId="AD" clId="Web-{357DA113-10CC-82EA-D43B-27E1AB584B97}" dt="2019-10-06T15:56:43.090" v="220"/>
          <ac:spMkLst>
            <pc:docMk/>
            <pc:sldMk cId="3302639259" sldId="257"/>
            <ac:spMk id="2" creationId="{36583444-404C-4E68-932B-56D185EF04AA}"/>
          </ac:spMkLst>
        </pc:spChg>
        <pc:spChg chg="del mod">
          <ac:chgData name="Qing Xie" userId="S::qing.xie@pixida.de::96c60948-a769-47a6-bde3-193b1640007d" providerId="AD" clId="Web-{357DA113-10CC-82EA-D43B-27E1AB584B97}" dt="2019-10-06T15:47:33.369" v="130"/>
          <ac:spMkLst>
            <pc:docMk/>
            <pc:sldMk cId="3302639259" sldId="257"/>
            <ac:spMk id="3" creationId="{48EEAB3F-811E-4321-AD31-510BF33A9C4A}"/>
          </ac:spMkLst>
        </pc:spChg>
        <pc:spChg chg="add mod ord">
          <ac:chgData name="Qing Xie" userId="S::qing.xie@pixida.de::96c60948-a769-47a6-bde3-193b1640007d" providerId="AD" clId="Web-{357DA113-10CC-82EA-D43B-27E1AB584B97}" dt="2019-10-06T15:56:43.090" v="220"/>
          <ac:spMkLst>
            <pc:docMk/>
            <pc:sldMk cId="3302639259" sldId="257"/>
            <ac:spMk id="6" creationId="{8AB3905A-A128-4A0F-8E23-4504CCE3C9D5}"/>
          </ac:spMkLst>
        </pc:spChg>
        <pc:spChg chg="add">
          <ac:chgData name="Qing Xie" userId="S::qing.xie@pixida.de::96c60948-a769-47a6-bde3-193b1640007d" providerId="AD" clId="Web-{357DA113-10CC-82EA-D43B-27E1AB584B97}" dt="2019-10-06T15:56:43.090" v="220"/>
          <ac:spMkLst>
            <pc:docMk/>
            <pc:sldMk cId="3302639259" sldId="257"/>
            <ac:spMk id="8" creationId="{416A0E3C-60E6-4F39-BC55-5F7C224E1F7C}"/>
          </ac:spMkLst>
        </pc:spChg>
        <pc:spChg chg="add">
          <ac:chgData name="Qing Xie" userId="S::qing.xie@pixida.de::96c60948-a769-47a6-bde3-193b1640007d" providerId="AD" clId="Web-{357DA113-10CC-82EA-D43B-27E1AB584B97}" dt="2019-10-06T15:56:43.090" v="220"/>
          <ac:spMkLst>
            <pc:docMk/>
            <pc:sldMk cId="3302639259" sldId="257"/>
            <ac:spMk id="10" creationId="{80861964-D86C-4A50-8F6D-B466384A61B1}"/>
          </ac:spMkLst>
        </pc:spChg>
        <pc:spChg chg="add del">
          <ac:chgData name="Qing Xie" userId="S::qing.xie@pixida.de::96c60948-a769-47a6-bde3-193b1640007d" providerId="AD" clId="Web-{357DA113-10CC-82EA-D43B-27E1AB584B97}" dt="2019-10-06T15:56:43.074" v="219"/>
          <ac:spMkLst>
            <pc:docMk/>
            <pc:sldMk cId="3302639259" sldId="257"/>
            <ac:spMk id="11" creationId="{416A0E3C-60E6-4F39-BC55-5F7C224E1F7C}"/>
          </ac:spMkLst>
        </pc:spChg>
        <pc:spChg chg="add del">
          <ac:chgData name="Qing Xie" userId="S::qing.xie@pixida.de::96c60948-a769-47a6-bde3-193b1640007d" providerId="AD" clId="Web-{357DA113-10CC-82EA-D43B-27E1AB584B97}" dt="2019-10-06T15:56:43.074" v="219"/>
          <ac:spMkLst>
            <pc:docMk/>
            <pc:sldMk cId="3302639259" sldId="257"/>
            <ac:spMk id="15" creationId="{990D0034-F768-41E7-85D4-F38C4DE85770}"/>
          </ac:spMkLst>
        </pc:spChg>
        <pc:spChg chg="add">
          <ac:chgData name="Qing Xie" userId="S::qing.xie@pixida.de::96c60948-a769-47a6-bde3-193b1640007d" providerId="AD" clId="Web-{357DA113-10CC-82EA-D43B-27E1AB584B97}" dt="2019-10-06T15:56:43.090" v="220"/>
          <ac:spMkLst>
            <pc:docMk/>
            <pc:sldMk cId="3302639259" sldId="257"/>
            <ac:spMk id="19" creationId="{7465E1E6-76DA-46A7-87B0-0A3F9791A9E9}"/>
          </ac:spMkLst>
        </pc:spChg>
        <pc:picChg chg="add mod ord">
          <ac:chgData name="Qing Xie" userId="S::qing.xie@pixida.de::96c60948-a769-47a6-bde3-193b1640007d" providerId="AD" clId="Web-{357DA113-10CC-82EA-D43B-27E1AB584B97}" dt="2019-10-06T15:56:43.090" v="220"/>
          <ac:picMkLst>
            <pc:docMk/>
            <pc:sldMk cId="3302639259" sldId="257"/>
            <ac:picMk id="4" creationId="{59F4797F-9D3F-468A-9E87-1F19A5C252BA}"/>
          </ac:picMkLst>
        </pc:picChg>
        <pc:cxnChg chg="add">
          <ac:chgData name="Qing Xie" userId="S::qing.xie@pixida.de::96c60948-a769-47a6-bde3-193b1640007d" providerId="AD" clId="Web-{357DA113-10CC-82EA-D43B-27E1AB584B97}" dt="2019-10-06T15:56:43.090" v="220"/>
          <ac:cxnSpMkLst>
            <pc:docMk/>
            <pc:sldMk cId="3302639259" sldId="257"/>
            <ac:cxnSpMk id="9" creationId="{C5025DAC-8B93-4160-B017-3A274A5828C0}"/>
          </ac:cxnSpMkLst>
        </pc:cxnChg>
        <pc:cxnChg chg="add">
          <ac:chgData name="Qing Xie" userId="S::qing.xie@pixida.de::96c60948-a769-47a6-bde3-193b1640007d" providerId="AD" clId="Web-{357DA113-10CC-82EA-D43B-27E1AB584B97}" dt="2019-10-06T15:56:43.090" v="220"/>
          <ac:cxnSpMkLst>
            <pc:docMk/>
            <pc:sldMk cId="3302639259" sldId="257"/>
            <ac:cxnSpMk id="12" creationId="{754A678E-8F30-4E92-A5BF-F5D03D011394}"/>
          </ac:cxnSpMkLst>
        </pc:cxnChg>
        <pc:cxnChg chg="add del">
          <ac:chgData name="Qing Xie" userId="S::qing.xie@pixida.de::96c60948-a769-47a6-bde3-193b1640007d" providerId="AD" clId="Web-{357DA113-10CC-82EA-D43B-27E1AB584B97}" dt="2019-10-06T15:56:43.074" v="219"/>
          <ac:cxnSpMkLst>
            <pc:docMk/>
            <pc:sldMk cId="3302639259" sldId="257"/>
            <ac:cxnSpMk id="13" creationId="{C5025DAC-8B93-4160-B017-3A274A5828C0}"/>
          </ac:cxnSpMkLst>
        </pc:cxnChg>
        <pc:cxnChg chg="add del">
          <ac:chgData name="Qing Xie" userId="S::qing.xie@pixida.de::96c60948-a769-47a6-bde3-193b1640007d" providerId="AD" clId="Web-{357DA113-10CC-82EA-D43B-27E1AB584B97}" dt="2019-10-06T15:56:43.074" v="219"/>
          <ac:cxnSpMkLst>
            <pc:docMk/>
            <pc:sldMk cId="3302639259" sldId="257"/>
            <ac:cxnSpMk id="17" creationId="{5A0A5CF6-407C-4691-8122-49DF69D0020D}"/>
          </ac:cxnSpMkLst>
        </pc:cxnChg>
      </pc:sldChg>
      <pc:sldChg chg="addSp delSp modSp new mod modClrScheme chgLayout">
        <pc:chgData name="Qing Xie" userId="S::qing.xie@pixida.de::96c60948-a769-47a6-bde3-193b1640007d" providerId="AD" clId="Web-{357DA113-10CC-82EA-D43B-27E1AB584B97}" dt="2019-10-06T16:43:12.195" v="890" actId="20577"/>
        <pc:sldMkLst>
          <pc:docMk/>
          <pc:sldMk cId="3144132655" sldId="258"/>
        </pc:sldMkLst>
        <pc:spChg chg="mod ord">
          <ac:chgData name="Qing Xie" userId="S::qing.xie@pixida.de::96c60948-a769-47a6-bde3-193b1640007d" providerId="AD" clId="Web-{357DA113-10CC-82EA-D43B-27E1AB584B97}" dt="2019-10-06T16:41:56.617" v="872" actId="1076"/>
          <ac:spMkLst>
            <pc:docMk/>
            <pc:sldMk cId="3144132655" sldId="258"/>
            <ac:spMk id="2" creationId="{B72A5026-27CA-4C42-9798-D192EF18FA6A}"/>
          </ac:spMkLst>
        </pc:spChg>
        <pc:spChg chg="del">
          <ac:chgData name="Qing Xie" userId="S::qing.xie@pixida.de::96c60948-a769-47a6-bde3-193b1640007d" providerId="AD" clId="Web-{357DA113-10CC-82EA-D43B-27E1AB584B97}" dt="2019-10-06T16:04:23.795" v="243"/>
          <ac:spMkLst>
            <pc:docMk/>
            <pc:sldMk cId="3144132655" sldId="258"/>
            <ac:spMk id="3" creationId="{3DBBE349-4DD8-49D0-906F-61CA46BAF177}"/>
          </ac:spMkLst>
        </pc:spChg>
        <pc:spChg chg="add mod ord">
          <ac:chgData name="Qing Xie" userId="S::qing.xie@pixida.de::96c60948-a769-47a6-bde3-193b1640007d" providerId="AD" clId="Web-{357DA113-10CC-82EA-D43B-27E1AB584B97}" dt="2019-10-06T16:43:12.195" v="890" actId="20577"/>
          <ac:spMkLst>
            <pc:docMk/>
            <pc:sldMk cId="3144132655" sldId="258"/>
            <ac:spMk id="6" creationId="{3E48F1F1-26B5-4180-BF23-761272D20871}"/>
          </ac:spMkLst>
        </pc:spChg>
        <pc:picChg chg="add mod ord">
          <ac:chgData name="Qing Xie" userId="S::qing.xie@pixida.de::96c60948-a769-47a6-bde3-193b1640007d" providerId="AD" clId="Web-{357DA113-10CC-82EA-D43B-27E1AB584B97}" dt="2019-10-06T16:04:37.498" v="245" actId="1076"/>
          <ac:picMkLst>
            <pc:docMk/>
            <pc:sldMk cId="3144132655" sldId="258"/>
            <ac:picMk id="4" creationId="{DE7BCB5A-4485-427D-B94C-153A67526C52}"/>
          </ac:picMkLst>
        </pc:picChg>
      </pc:sldChg>
      <pc:sldChg chg="addSp delSp modSp new">
        <pc:chgData name="Qing Xie" userId="S::qing.xie@pixida.de::96c60948-a769-47a6-bde3-193b1640007d" providerId="AD" clId="Web-{357DA113-10CC-82EA-D43B-27E1AB584B97}" dt="2019-10-06T17:02:18.439" v="1074" actId="20577"/>
        <pc:sldMkLst>
          <pc:docMk/>
          <pc:sldMk cId="1798821613" sldId="259"/>
        </pc:sldMkLst>
        <pc:spChg chg="mod">
          <ac:chgData name="Qing Xie" userId="S::qing.xie@pixida.de::96c60948-a769-47a6-bde3-193b1640007d" providerId="AD" clId="Web-{357DA113-10CC-82EA-D43B-27E1AB584B97}" dt="2019-10-06T17:02:18.439" v="1074" actId="20577"/>
          <ac:spMkLst>
            <pc:docMk/>
            <pc:sldMk cId="1798821613" sldId="259"/>
            <ac:spMk id="2" creationId="{D15E672C-BC3F-4E3F-8A0E-7573B1A5C82B}"/>
          </ac:spMkLst>
        </pc:spChg>
        <pc:spChg chg="del">
          <ac:chgData name="Qing Xie" userId="S::qing.xie@pixida.de::96c60948-a769-47a6-bde3-193b1640007d" providerId="AD" clId="Web-{357DA113-10CC-82EA-D43B-27E1AB584B97}" dt="2019-10-06T16:53:00.296" v="927"/>
          <ac:spMkLst>
            <pc:docMk/>
            <pc:sldMk cId="1798821613" sldId="259"/>
            <ac:spMk id="3" creationId="{90994737-7F59-4142-8D0E-A196EBA60FE9}"/>
          </ac:spMkLst>
        </pc:spChg>
        <pc:spChg chg="mod">
          <ac:chgData name="Qing Xie" userId="S::qing.xie@pixida.de::96c60948-a769-47a6-bde3-193b1640007d" providerId="AD" clId="Web-{357DA113-10CC-82EA-D43B-27E1AB584B97}" dt="2019-10-06T17:02:11.798" v="1072" actId="20577"/>
          <ac:spMkLst>
            <pc:docMk/>
            <pc:sldMk cId="1798821613" sldId="259"/>
            <ac:spMk id="4" creationId="{DCDCBB7C-00C8-42E1-A1A5-859A5B623F4F}"/>
          </ac:spMkLst>
        </pc:spChg>
        <pc:picChg chg="add mod ord">
          <ac:chgData name="Qing Xie" userId="S::qing.xie@pixida.de::96c60948-a769-47a6-bde3-193b1640007d" providerId="AD" clId="Web-{357DA113-10CC-82EA-D43B-27E1AB584B97}" dt="2019-10-06T16:53:00.296" v="927"/>
          <ac:picMkLst>
            <pc:docMk/>
            <pc:sldMk cId="1798821613" sldId="259"/>
            <ac:picMk id="5" creationId="{E832C358-67EF-432F-B806-8AB3010E8F63}"/>
          </ac:picMkLst>
        </pc:picChg>
      </pc:sldChg>
      <pc:sldChg chg="addSp delSp modSp new">
        <pc:chgData name="Qing Xie" userId="S::qing.xie@pixida.de::96c60948-a769-47a6-bde3-193b1640007d" providerId="AD" clId="Web-{357DA113-10CC-82EA-D43B-27E1AB584B97}" dt="2019-10-06T17:13:43.848" v="1217" actId="20577"/>
        <pc:sldMkLst>
          <pc:docMk/>
          <pc:sldMk cId="2452525953" sldId="260"/>
        </pc:sldMkLst>
        <pc:spChg chg="mod">
          <ac:chgData name="Qing Xie" userId="S::qing.xie@pixida.de::96c60948-a769-47a6-bde3-193b1640007d" providerId="AD" clId="Web-{357DA113-10CC-82EA-D43B-27E1AB584B97}" dt="2019-10-06T17:05:50.065" v="1094" actId="20577"/>
          <ac:spMkLst>
            <pc:docMk/>
            <pc:sldMk cId="2452525953" sldId="260"/>
            <ac:spMk id="2" creationId="{0BA47B14-77B7-4218-BFC0-7747C5AB3D51}"/>
          </ac:spMkLst>
        </pc:spChg>
        <pc:spChg chg="del">
          <ac:chgData name="Qing Xie" userId="S::qing.xie@pixida.de::96c60948-a769-47a6-bde3-193b1640007d" providerId="AD" clId="Web-{357DA113-10CC-82EA-D43B-27E1AB584B97}" dt="2019-10-06T17:06:13.644" v="1096"/>
          <ac:spMkLst>
            <pc:docMk/>
            <pc:sldMk cId="2452525953" sldId="260"/>
            <ac:spMk id="3" creationId="{060B0967-EB46-4B19-9F7E-3892AEF97337}"/>
          </ac:spMkLst>
        </pc:spChg>
        <pc:spChg chg="mod">
          <ac:chgData name="Qing Xie" userId="S::qing.xie@pixida.de::96c60948-a769-47a6-bde3-193b1640007d" providerId="AD" clId="Web-{357DA113-10CC-82EA-D43B-27E1AB584B97}" dt="2019-10-06T17:13:43.848" v="1217" actId="20577"/>
          <ac:spMkLst>
            <pc:docMk/>
            <pc:sldMk cId="2452525953" sldId="260"/>
            <ac:spMk id="4" creationId="{C1C2A164-52A1-4AD7-9B7B-1DEF17E03304}"/>
          </ac:spMkLst>
        </pc:spChg>
        <pc:picChg chg="add mod ord">
          <ac:chgData name="Qing Xie" userId="S::qing.xie@pixida.de::96c60948-a769-47a6-bde3-193b1640007d" providerId="AD" clId="Web-{357DA113-10CC-82EA-D43B-27E1AB584B97}" dt="2019-10-06T17:06:13.644" v="1096"/>
          <ac:picMkLst>
            <pc:docMk/>
            <pc:sldMk cId="2452525953" sldId="260"/>
            <ac:picMk id="5" creationId="{8108F2F0-EDCD-464F-932B-7F79C0B46545}"/>
          </ac:picMkLst>
        </pc:picChg>
      </pc:sldChg>
      <pc:sldChg chg="addSp delSp modSp new mod setBg modClrScheme setClrOvrMap chgLayout">
        <pc:chgData name="Qing Xie" userId="S::qing.xie@pixida.de::96c60948-a769-47a6-bde3-193b1640007d" providerId="AD" clId="Web-{357DA113-10CC-82EA-D43B-27E1AB584B97}" dt="2019-10-06T17:18:21.147" v="1253"/>
        <pc:sldMkLst>
          <pc:docMk/>
          <pc:sldMk cId="2217054673" sldId="261"/>
        </pc:sldMkLst>
        <pc:spChg chg="mod ord">
          <ac:chgData name="Qing Xie" userId="S::qing.xie@pixida.de::96c60948-a769-47a6-bde3-193b1640007d" providerId="AD" clId="Web-{357DA113-10CC-82EA-D43B-27E1AB584B97}" dt="2019-10-06T17:18:21.147" v="1253"/>
          <ac:spMkLst>
            <pc:docMk/>
            <pc:sldMk cId="2217054673" sldId="261"/>
            <ac:spMk id="2" creationId="{10991817-63FE-4622-BCF5-58968C79AD9B}"/>
          </ac:spMkLst>
        </pc:spChg>
        <pc:spChg chg="mod ord">
          <ac:chgData name="Qing Xie" userId="S::qing.xie@pixida.de::96c60948-a769-47a6-bde3-193b1640007d" providerId="AD" clId="Web-{357DA113-10CC-82EA-D43B-27E1AB584B97}" dt="2019-10-06T17:18:21.147" v="1253"/>
          <ac:spMkLst>
            <pc:docMk/>
            <pc:sldMk cId="2217054673" sldId="261"/>
            <ac:spMk id="3" creationId="{5CCA0928-5AD6-4039-B30F-994DD96B68C6}"/>
          </ac:spMkLst>
        </pc:spChg>
        <pc:spChg chg="add del mod ord">
          <ac:chgData name="Qing Xie" userId="S::qing.xie@pixida.de::96c60948-a769-47a6-bde3-193b1640007d" providerId="AD" clId="Web-{357DA113-10CC-82EA-D43B-27E1AB584B97}" dt="2019-10-06T17:17:57.678" v="1252"/>
          <ac:spMkLst>
            <pc:docMk/>
            <pc:sldMk cId="2217054673" sldId="261"/>
            <ac:spMk id="4" creationId="{AEDECF0D-2B64-458F-9EAE-1EE372AB0EB4}"/>
          </ac:spMkLst>
        </pc:spChg>
        <pc:spChg chg="add">
          <ac:chgData name="Qing Xie" userId="S::qing.xie@pixida.de::96c60948-a769-47a6-bde3-193b1640007d" providerId="AD" clId="Web-{357DA113-10CC-82EA-D43B-27E1AB584B97}" dt="2019-10-06T17:18:21.147" v="1253"/>
          <ac:spMkLst>
            <pc:docMk/>
            <pc:sldMk cId="2217054673" sldId="261"/>
            <ac:spMk id="10" creationId="{39E3965E-AC41-4711-9D10-E25ABB132D86}"/>
          </ac:spMkLst>
        </pc:spChg>
        <pc:spChg chg="add">
          <ac:chgData name="Qing Xie" userId="S::qing.xie@pixida.de::96c60948-a769-47a6-bde3-193b1640007d" providerId="AD" clId="Web-{357DA113-10CC-82EA-D43B-27E1AB584B97}" dt="2019-10-06T17:18:21.147" v="1253"/>
          <ac:spMkLst>
            <pc:docMk/>
            <pc:sldMk cId="2217054673" sldId="261"/>
            <ac:spMk id="14" creationId="{0B4FB531-34DA-4777-9BD5-5B885DC38198}"/>
          </ac:spMkLst>
        </pc:spChg>
        <pc:picChg chg="add mod ord modCrop">
          <ac:chgData name="Qing Xie" userId="S::qing.xie@pixida.de::96c60948-a769-47a6-bde3-193b1640007d" providerId="AD" clId="Web-{357DA113-10CC-82EA-D43B-27E1AB584B97}" dt="2019-10-06T17:18:21.147" v="1253"/>
          <ac:picMkLst>
            <pc:docMk/>
            <pc:sldMk cId="2217054673" sldId="261"/>
            <ac:picMk id="5" creationId="{F2DFF1E2-8654-414D-A8F9-021EDF71817C}"/>
          </ac:picMkLst>
        </pc:picChg>
        <pc:cxnChg chg="add">
          <ac:chgData name="Qing Xie" userId="S::qing.xie@pixida.de::96c60948-a769-47a6-bde3-193b1640007d" providerId="AD" clId="Web-{357DA113-10CC-82EA-D43B-27E1AB584B97}" dt="2019-10-06T17:18:21.147" v="1253"/>
          <ac:cxnSpMkLst>
            <pc:docMk/>
            <pc:sldMk cId="2217054673" sldId="261"/>
            <ac:cxnSpMk id="12" creationId="{1F5DC8C3-BA5F-4EED-BB9A-A14272BD82A1}"/>
          </ac:cxnSpMkLst>
        </pc:cxnChg>
        <pc:cxnChg chg="add">
          <ac:chgData name="Qing Xie" userId="S::qing.xie@pixida.de::96c60948-a769-47a6-bde3-193b1640007d" providerId="AD" clId="Web-{357DA113-10CC-82EA-D43B-27E1AB584B97}" dt="2019-10-06T17:18:21.147" v="1253"/>
          <ac:cxnSpMkLst>
            <pc:docMk/>
            <pc:sldMk cId="2217054673" sldId="261"/>
            <ac:cxnSpMk id="16" creationId="{D5B557D3-D7B4-404B-84A1-9BD182BE5B06}"/>
          </ac:cxnSpMkLst>
        </pc:cxnChg>
      </pc:sldChg>
      <pc:sldMasterChg chg="add del addSldLayout delSldLayout">
        <pc:chgData name="Qing Xie" userId="S::qing.xie@pixida.de::96c60948-a769-47a6-bde3-193b1640007d" providerId="AD" clId="Web-{357DA113-10CC-82EA-D43B-27E1AB584B97}" dt="2019-10-06T15:37:08.928" v="68"/>
        <pc:sldMasterMkLst>
          <pc:docMk/>
          <pc:sldMasterMk cId="594725491" sldId="2147483648"/>
        </pc:sldMasterMkLst>
        <pc:sldLayoutChg chg="add del">
          <pc:chgData name="Qing Xie" userId="S::qing.xie@pixida.de::96c60948-a769-47a6-bde3-193b1640007d" providerId="AD" clId="Web-{357DA113-10CC-82EA-D43B-27E1AB584B97}" dt="2019-10-06T15:37:08.928" v="68"/>
          <pc:sldLayoutMkLst>
            <pc:docMk/>
            <pc:sldMasterMk cId="594725491" sldId="2147483648"/>
            <pc:sldLayoutMk cId="4043166929" sldId="2147483649"/>
          </pc:sldLayoutMkLst>
        </pc:sldLayoutChg>
        <pc:sldLayoutChg chg="add del">
          <pc:chgData name="Qing Xie" userId="S::qing.xie@pixida.de::96c60948-a769-47a6-bde3-193b1640007d" providerId="AD" clId="Web-{357DA113-10CC-82EA-D43B-27E1AB584B97}" dt="2019-10-06T15:37:08.928" v="68"/>
          <pc:sldLayoutMkLst>
            <pc:docMk/>
            <pc:sldMasterMk cId="594725491" sldId="2147483648"/>
            <pc:sldLayoutMk cId="3433200589" sldId="2147483650"/>
          </pc:sldLayoutMkLst>
        </pc:sldLayoutChg>
        <pc:sldLayoutChg chg="add del">
          <pc:chgData name="Qing Xie" userId="S::qing.xie@pixida.de::96c60948-a769-47a6-bde3-193b1640007d" providerId="AD" clId="Web-{357DA113-10CC-82EA-D43B-27E1AB584B97}" dt="2019-10-06T15:37:08.928" v="68"/>
          <pc:sldLayoutMkLst>
            <pc:docMk/>
            <pc:sldMasterMk cId="594725491" sldId="2147483648"/>
            <pc:sldLayoutMk cId="2835585648" sldId="2147483651"/>
          </pc:sldLayoutMkLst>
        </pc:sldLayoutChg>
        <pc:sldLayoutChg chg="add del">
          <pc:chgData name="Qing Xie" userId="S::qing.xie@pixida.de::96c60948-a769-47a6-bde3-193b1640007d" providerId="AD" clId="Web-{357DA113-10CC-82EA-D43B-27E1AB584B97}" dt="2019-10-06T15:37:08.928" v="68"/>
          <pc:sldLayoutMkLst>
            <pc:docMk/>
            <pc:sldMasterMk cId="594725491" sldId="2147483648"/>
            <pc:sldLayoutMk cId="742901757" sldId="2147483652"/>
          </pc:sldLayoutMkLst>
        </pc:sldLayoutChg>
        <pc:sldLayoutChg chg="add del">
          <pc:chgData name="Qing Xie" userId="S::qing.xie@pixida.de::96c60948-a769-47a6-bde3-193b1640007d" providerId="AD" clId="Web-{357DA113-10CC-82EA-D43B-27E1AB584B97}" dt="2019-10-06T15:37:08.928" v="68"/>
          <pc:sldLayoutMkLst>
            <pc:docMk/>
            <pc:sldMasterMk cId="594725491" sldId="2147483648"/>
            <pc:sldLayoutMk cId="2024084034" sldId="2147483653"/>
          </pc:sldLayoutMkLst>
        </pc:sldLayoutChg>
        <pc:sldLayoutChg chg="add del">
          <pc:chgData name="Qing Xie" userId="S::qing.xie@pixida.de::96c60948-a769-47a6-bde3-193b1640007d" providerId="AD" clId="Web-{357DA113-10CC-82EA-D43B-27E1AB584B97}" dt="2019-10-06T15:37:08.928" v="68"/>
          <pc:sldLayoutMkLst>
            <pc:docMk/>
            <pc:sldMasterMk cId="594725491" sldId="2147483648"/>
            <pc:sldLayoutMk cId="2440206447" sldId="2147483654"/>
          </pc:sldLayoutMkLst>
        </pc:sldLayoutChg>
        <pc:sldLayoutChg chg="add del">
          <pc:chgData name="Qing Xie" userId="S::qing.xie@pixida.de::96c60948-a769-47a6-bde3-193b1640007d" providerId="AD" clId="Web-{357DA113-10CC-82EA-D43B-27E1AB584B97}" dt="2019-10-06T15:37:08.928" v="68"/>
          <pc:sldLayoutMkLst>
            <pc:docMk/>
            <pc:sldMasterMk cId="594725491" sldId="2147483648"/>
            <pc:sldLayoutMk cId="3087692832" sldId="2147483655"/>
          </pc:sldLayoutMkLst>
        </pc:sldLayoutChg>
        <pc:sldLayoutChg chg="add del">
          <pc:chgData name="Qing Xie" userId="S::qing.xie@pixida.de::96c60948-a769-47a6-bde3-193b1640007d" providerId="AD" clId="Web-{357DA113-10CC-82EA-D43B-27E1AB584B97}" dt="2019-10-06T15:37:08.928" v="68"/>
          <pc:sldLayoutMkLst>
            <pc:docMk/>
            <pc:sldMasterMk cId="594725491" sldId="2147483648"/>
            <pc:sldLayoutMk cId="3453883237" sldId="2147483656"/>
          </pc:sldLayoutMkLst>
        </pc:sldLayoutChg>
        <pc:sldLayoutChg chg="add del">
          <pc:chgData name="Qing Xie" userId="S::qing.xie@pixida.de::96c60948-a769-47a6-bde3-193b1640007d" providerId="AD" clId="Web-{357DA113-10CC-82EA-D43B-27E1AB584B97}" dt="2019-10-06T15:37:08.928" v="68"/>
          <pc:sldLayoutMkLst>
            <pc:docMk/>
            <pc:sldMasterMk cId="594725491" sldId="2147483648"/>
            <pc:sldLayoutMk cId="2509888776" sldId="2147483657"/>
          </pc:sldLayoutMkLst>
        </pc:sldLayoutChg>
        <pc:sldLayoutChg chg="add del">
          <pc:chgData name="Qing Xie" userId="S::qing.xie@pixida.de::96c60948-a769-47a6-bde3-193b1640007d" providerId="AD" clId="Web-{357DA113-10CC-82EA-D43B-27E1AB584B97}" dt="2019-10-06T15:37:08.928" v="68"/>
          <pc:sldLayoutMkLst>
            <pc:docMk/>
            <pc:sldMasterMk cId="594725491" sldId="2147483648"/>
            <pc:sldLayoutMk cId="1699206799" sldId="2147483658"/>
          </pc:sldLayoutMkLst>
        </pc:sldLayoutChg>
        <pc:sldLayoutChg chg="add del">
          <pc:chgData name="Qing Xie" userId="S::qing.xie@pixida.de::96c60948-a769-47a6-bde3-193b1640007d" providerId="AD" clId="Web-{357DA113-10CC-82EA-D43B-27E1AB584B97}" dt="2019-10-06T15:37:08.928" v="68"/>
          <pc:sldLayoutMkLst>
            <pc:docMk/>
            <pc:sldMasterMk cId="594725491" sldId="2147483648"/>
            <pc:sldLayoutMk cId="2809958959" sldId="2147483659"/>
          </pc:sldLayoutMkLst>
        </pc:sldLayoutChg>
      </pc:sldMasterChg>
      <pc:sldMasterChg chg="add addSldLayout">
        <pc:chgData name="Qing Xie" userId="S::qing.xie@pixida.de::96c60948-a769-47a6-bde3-193b1640007d" providerId="AD" clId="Web-{357DA113-10CC-82EA-D43B-27E1AB584B97}" dt="2019-10-06T15:37:08.928" v="68"/>
        <pc:sldMasterMkLst>
          <pc:docMk/>
          <pc:sldMasterMk cId="2129646031" sldId="2147483705"/>
        </pc:sldMasterMkLst>
        <pc:sldLayoutChg chg="add">
          <pc:chgData name="Qing Xie" userId="S::qing.xie@pixida.de::96c60948-a769-47a6-bde3-193b1640007d" providerId="AD" clId="Web-{357DA113-10CC-82EA-D43B-27E1AB584B97}" dt="2019-10-06T15:37:08.928" v="68"/>
          <pc:sldLayoutMkLst>
            <pc:docMk/>
            <pc:sldMasterMk cId="2129646031" sldId="2147483705"/>
            <pc:sldLayoutMk cId="2479846691" sldId="2147483694"/>
          </pc:sldLayoutMkLst>
        </pc:sldLayoutChg>
        <pc:sldLayoutChg chg="add">
          <pc:chgData name="Qing Xie" userId="S::qing.xie@pixida.de::96c60948-a769-47a6-bde3-193b1640007d" providerId="AD" clId="Web-{357DA113-10CC-82EA-D43B-27E1AB584B97}" dt="2019-10-06T15:37:08.928" v="68"/>
          <pc:sldLayoutMkLst>
            <pc:docMk/>
            <pc:sldMasterMk cId="2129646031" sldId="2147483705"/>
            <pc:sldLayoutMk cId="3972025253" sldId="2147483695"/>
          </pc:sldLayoutMkLst>
        </pc:sldLayoutChg>
        <pc:sldLayoutChg chg="add">
          <pc:chgData name="Qing Xie" userId="S::qing.xie@pixida.de::96c60948-a769-47a6-bde3-193b1640007d" providerId="AD" clId="Web-{357DA113-10CC-82EA-D43B-27E1AB584B97}" dt="2019-10-06T15:37:08.928" v="68"/>
          <pc:sldLayoutMkLst>
            <pc:docMk/>
            <pc:sldMasterMk cId="2129646031" sldId="2147483705"/>
            <pc:sldLayoutMk cId="2522593541" sldId="2147483696"/>
          </pc:sldLayoutMkLst>
        </pc:sldLayoutChg>
        <pc:sldLayoutChg chg="add">
          <pc:chgData name="Qing Xie" userId="S::qing.xie@pixida.de::96c60948-a769-47a6-bde3-193b1640007d" providerId="AD" clId="Web-{357DA113-10CC-82EA-D43B-27E1AB584B97}" dt="2019-10-06T15:37:08.928" v="68"/>
          <pc:sldLayoutMkLst>
            <pc:docMk/>
            <pc:sldMasterMk cId="2129646031" sldId="2147483705"/>
            <pc:sldLayoutMk cId="606031511" sldId="2147483697"/>
          </pc:sldLayoutMkLst>
        </pc:sldLayoutChg>
        <pc:sldLayoutChg chg="add">
          <pc:chgData name="Qing Xie" userId="S::qing.xie@pixida.de::96c60948-a769-47a6-bde3-193b1640007d" providerId="AD" clId="Web-{357DA113-10CC-82EA-D43B-27E1AB584B97}" dt="2019-10-06T15:37:08.928" v="68"/>
          <pc:sldLayoutMkLst>
            <pc:docMk/>
            <pc:sldMasterMk cId="2129646031" sldId="2147483705"/>
            <pc:sldLayoutMk cId="780034532" sldId="2147483698"/>
          </pc:sldLayoutMkLst>
        </pc:sldLayoutChg>
        <pc:sldLayoutChg chg="add">
          <pc:chgData name="Qing Xie" userId="S::qing.xie@pixida.de::96c60948-a769-47a6-bde3-193b1640007d" providerId="AD" clId="Web-{357DA113-10CC-82EA-D43B-27E1AB584B97}" dt="2019-10-06T15:37:08.928" v="68"/>
          <pc:sldLayoutMkLst>
            <pc:docMk/>
            <pc:sldMasterMk cId="2129646031" sldId="2147483705"/>
            <pc:sldLayoutMk cId="2880649483" sldId="2147483699"/>
          </pc:sldLayoutMkLst>
        </pc:sldLayoutChg>
        <pc:sldLayoutChg chg="add">
          <pc:chgData name="Qing Xie" userId="S::qing.xie@pixida.de::96c60948-a769-47a6-bde3-193b1640007d" providerId="AD" clId="Web-{357DA113-10CC-82EA-D43B-27E1AB584B97}" dt="2019-10-06T15:37:08.928" v="68"/>
          <pc:sldLayoutMkLst>
            <pc:docMk/>
            <pc:sldMasterMk cId="2129646031" sldId="2147483705"/>
            <pc:sldLayoutMk cId="836414217" sldId="2147483700"/>
          </pc:sldLayoutMkLst>
        </pc:sldLayoutChg>
        <pc:sldLayoutChg chg="add">
          <pc:chgData name="Qing Xie" userId="S::qing.xie@pixida.de::96c60948-a769-47a6-bde3-193b1640007d" providerId="AD" clId="Web-{357DA113-10CC-82EA-D43B-27E1AB584B97}" dt="2019-10-06T15:37:08.928" v="68"/>
          <pc:sldLayoutMkLst>
            <pc:docMk/>
            <pc:sldMasterMk cId="2129646031" sldId="2147483705"/>
            <pc:sldLayoutMk cId="699516586" sldId="2147483701"/>
          </pc:sldLayoutMkLst>
        </pc:sldLayoutChg>
        <pc:sldLayoutChg chg="add">
          <pc:chgData name="Qing Xie" userId="S::qing.xie@pixida.de::96c60948-a769-47a6-bde3-193b1640007d" providerId="AD" clId="Web-{357DA113-10CC-82EA-D43B-27E1AB584B97}" dt="2019-10-06T15:37:08.928" v="68"/>
          <pc:sldLayoutMkLst>
            <pc:docMk/>
            <pc:sldMasterMk cId="2129646031" sldId="2147483705"/>
            <pc:sldLayoutMk cId="2756408434" sldId="2147483702"/>
          </pc:sldLayoutMkLst>
        </pc:sldLayoutChg>
        <pc:sldLayoutChg chg="add">
          <pc:chgData name="Qing Xie" userId="S::qing.xie@pixida.de::96c60948-a769-47a6-bde3-193b1640007d" providerId="AD" clId="Web-{357DA113-10CC-82EA-D43B-27E1AB584B97}" dt="2019-10-06T15:37:08.928" v="68"/>
          <pc:sldLayoutMkLst>
            <pc:docMk/>
            <pc:sldMasterMk cId="2129646031" sldId="2147483705"/>
            <pc:sldLayoutMk cId="1117642129" sldId="2147483703"/>
          </pc:sldLayoutMkLst>
        </pc:sldLayoutChg>
        <pc:sldLayoutChg chg="add">
          <pc:chgData name="Qing Xie" userId="S::qing.xie@pixida.de::96c60948-a769-47a6-bde3-193b1640007d" providerId="AD" clId="Web-{357DA113-10CC-82EA-D43B-27E1AB584B97}" dt="2019-10-06T15:37:08.928" v="68"/>
          <pc:sldLayoutMkLst>
            <pc:docMk/>
            <pc:sldMasterMk cId="2129646031" sldId="2147483705"/>
            <pc:sldLayoutMk cId="2604855319" sldId="2147483704"/>
          </pc:sldLayoutMkLst>
        </pc:sldLayoutChg>
      </pc:sldMasterChg>
      <pc:sldMasterChg chg="add del addSldLayout delSldLayout">
        <pc:chgData name="Qing Xie" userId="S::qing.xie@pixida.de::96c60948-a769-47a6-bde3-193b1640007d" providerId="AD" clId="Web-{357DA113-10CC-82EA-D43B-27E1AB584B97}" dt="2019-10-06T15:37:08.819" v="67"/>
        <pc:sldMasterMkLst>
          <pc:docMk/>
          <pc:sldMasterMk cId="3026370004" sldId="2147483718"/>
        </pc:sldMasterMkLst>
        <pc:sldLayoutChg chg="add del">
          <pc:chgData name="Qing Xie" userId="S::qing.xie@pixida.de::96c60948-a769-47a6-bde3-193b1640007d" providerId="AD" clId="Web-{357DA113-10CC-82EA-D43B-27E1AB584B97}" dt="2019-10-06T15:37:08.819" v="67"/>
          <pc:sldLayoutMkLst>
            <pc:docMk/>
            <pc:sldMasterMk cId="3026370004" sldId="2147483718"/>
            <pc:sldLayoutMk cId="1961859089" sldId="2147483707"/>
          </pc:sldLayoutMkLst>
        </pc:sldLayoutChg>
        <pc:sldLayoutChg chg="add del">
          <pc:chgData name="Qing Xie" userId="S::qing.xie@pixida.de::96c60948-a769-47a6-bde3-193b1640007d" providerId="AD" clId="Web-{357DA113-10CC-82EA-D43B-27E1AB584B97}" dt="2019-10-06T15:37:08.819" v="67"/>
          <pc:sldLayoutMkLst>
            <pc:docMk/>
            <pc:sldMasterMk cId="3026370004" sldId="2147483718"/>
            <pc:sldLayoutMk cId="1055851700" sldId="2147483708"/>
          </pc:sldLayoutMkLst>
        </pc:sldLayoutChg>
        <pc:sldLayoutChg chg="add del">
          <pc:chgData name="Qing Xie" userId="S::qing.xie@pixida.de::96c60948-a769-47a6-bde3-193b1640007d" providerId="AD" clId="Web-{357DA113-10CC-82EA-D43B-27E1AB584B97}" dt="2019-10-06T15:37:08.819" v="67"/>
          <pc:sldLayoutMkLst>
            <pc:docMk/>
            <pc:sldMasterMk cId="3026370004" sldId="2147483718"/>
            <pc:sldLayoutMk cId="2758083757" sldId="2147483709"/>
          </pc:sldLayoutMkLst>
        </pc:sldLayoutChg>
        <pc:sldLayoutChg chg="add del">
          <pc:chgData name="Qing Xie" userId="S::qing.xie@pixida.de::96c60948-a769-47a6-bde3-193b1640007d" providerId="AD" clId="Web-{357DA113-10CC-82EA-D43B-27E1AB584B97}" dt="2019-10-06T15:37:08.819" v="67"/>
          <pc:sldLayoutMkLst>
            <pc:docMk/>
            <pc:sldMasterMk cId="3026370004" sldId="2147483718"/>
            <pc:sldLayoutMk cId="2504936787" sldId="2147483710"/>
          </pc:sldLayoutMkLst>
        </pc:sldLayoutChg>
        <pc:sldLayoutChg chg="add del">
          <pc:chgData name="Qing Xie" userId="S::qing.xie@pixida.de::96c60948-a769-47a6-bde3-193b1640007d" providerId="AD" clId="Web-{357DA113-10CC-82EA-D43B-27E1AB584B97}" dt="2019-10-06T15:37:08.819" v="67"/>
          <pc:sldLayoutMkLst>
            <pc:docMk/>
            <pc:sldMasterMk cId="3026370004" sldId="2147483718"/>
            <pc:sldLayoutMk cId="3655844351" sldId="2147483711"/>
          </pc:sldLayoutMkLst>
        </pc:sldLayoutChg>
        <pc:sldLayoutChg chg="add del">
          <pc:chgData name="Qing Xie" userId="S::qing.xie@pixida.de::96c60948-a769-47a6-bde3-193b1640007d" providerId="AD" clId="Web-{357DA113-10CC-82EA-D43B-27E1AB584B97}" dt="2019-10-06T15:37:08.819" v="67"/>
          <pc:sldLayoutMkLst>
            <pc:docMk/>
            <pc:sldMasterMk cId="3026370004" sldId="2147483718"/>
            <pc:sldLayoutMk cId="245910929" sldId="2147483712"/>
          </pc:sldLayoutMkLst>
        </pc:sldLayoutChg>
        <pc:sldLayoutChg chg="add del">
          <pc:chgData name="Qing Xie" userId="S::qing.xie@pixida.de::96c60948-a769-47a6-bde3-193b1640007d" providerId="AD" clId="Web-{357DA113-10CC-82EA-D43B-27E1AB584B97}" dt="2019-10-06T15:37:08.819" v="67"/>
          <pc:sldLayoutMkLst>
            <pc:docMk/>
            <pc:sldMasterMk cId="3026370004" sldId="2147483718"/>
            <pc:sldLayoutMk cId="2647405683" sldId="2147483713"/>
          </pc:sldLayoutMkLst>
        </pc:sldLayoutChg>
        <pc:sldLayoutChg chg="add del">
          <pc:chgData name="Qing Xie" userId="S::qing.xie@pixida.de::96c60948-a769-47a6-bde3-193b1640007d" providerId="AD" clId="Web-{357DA113-10CC-82EA-D43B-27E1AB584B97}" dt="2019-10-06T15:37:08.819" v="67"/>
          <pc:sldLayoutMkLst>
            <pc:docMk/>
            <pc:sldMasterMk cId="3026370004" sldId="2147483718"/>
            <pc:sldLayoutMk cId="1370985152" sldId="2147483714"/>
          </pc:sldLayoutMkLst>
        </pc:sldLayoutChg>
        <pc:sldLayoutChg chg="add del">
          <pc:chgData name="Qing Xie" userId="S::qing.xie@pixida.de::96c60948-a769-47a6-bde3-193b1640007d" providerId="AD" clId="Web-{357DA113-10CC-82EA-D43B-27E1AB584B97}" dt="2019-10-06T15:37:08.819" v="67"/>
          <pc:sldLayoutMkLst>
            <pc:docMk/>
            <pc:sldMasterMk cId="3026370004" sldId="2147483718"/>
            <pc:sldLayoutMk cId="1886061177" sldId="2147483715"/>
          </pc:sldLayoutMkLst>
        </pc:sldLayoutChg>
        <pc:sldLayoutChg chg="add del">
          <pc:chgData name="Qing Xie" userId="S::qing.xie@pixida.de::96c60948-a769-47a6-bde3-193b1640007d" providerId="AD" clId="Web-{357DA113-10CC-82EA-D43B-27E1AB584B97}" dt="2019-10-06T15:37:08.819" v="67"/>
          <pc:sldLayoutMkLst>
            <pc:docMk/>
            <pc:sldMasterMk cId="3026370004" sldId="2147483718"/>
            <pc:sldLayoutMk cId="3676963641" sldId="2147483716"/>
          </pc:sldLayoutMkLst>
        </pc:sldLayoutChg>
        <pc:sldLayoutChg chg="add del">
          <pc:chgData name="Qing Xie" userId="S::qing.xie@pixida.de::96c60948-a769-47a6-bde3-193b1640007d" providerId="AD" clId="Web-{357DA113-10CC-82EA-D43B-27E1AB584B97}" dt="2019-10-06T15:37:08.819" v="67"/>
          <pc:sldLayoutMkLst>
            <pc:docMk/>
            <pc:sldMasterMk cId="3026370004" sldId="2147483718"/>
            <pc:sldLayoutMk cId="2458874181" sldId="214748371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10/6/2019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47984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10/6/2019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9951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10/6/2019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75640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10/6/2019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97202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10/6/2019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52259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10/6/2019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60603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10/6/2019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60485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10/6/2019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78003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10/6/2019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88064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10/6/2019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‹Nr.›</a:t>
            </a:fld>
            <a:endParaRPr lang="en-US" dirty="0"/>
          </a:p>
        </p:txBody>
      </p:sp>
    </p:spTree>
    <p:extLst>
      <p:ext uri="{BB962C8B-B14F-4D97-AF65-F5344CB8AC3E}">
        <p14:creationId xmlns:p14="http://schemas.microsoft.com/office/powerpoint/2010/main" val="836414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10/6/2019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11764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10/6/2019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‹Nr.›</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64603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704" r:id="rId5"/>
    <p:sldLayoutId id="2147483698" r:id="rId6"/>
    <p:sldLayoutId id="2147483699" r:id="rId7"/>
    <p:sldLayoutId id="2147483700" r:id="rId8"/>
    <p:sldLayoutId id="2147483703" r:id="rId9"/>
    <p:sldLayoutId id="2147483701" r:id="rId10"/>
    <p:sldLayoutId id="2147483702"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FA3470AA-66D2-4F0C-B8EE-5D41693CD1CD}"/>
              </a:ext>
            </a:extLst>
          </p:cNvPr>
          <p:cNvPicPr>
            <a:picLocks noChangeAspect="1"/>
          </p:cNvPicPr>
          <p:nvPr/>
        </p:nvPicPr>
        <p:blipFill rotWithShape="1">
          <a:blip r:embed="rId2"/>
          <a:srcRect t="4929" r="-2" b="10673"/>
          <a:stretch/>
        </p:blipFill>
        <p:spPr>
          <a:xfrm>
            <a:off x="20" y="975"/>
            <a:ext cx="12191980" cy="6858000"/>
          </a:xfrm>
          <a:prstGeom prst="rect">
            <a:avLst/>
          </a:prstGeom>
        </p:spPr>
      </p:pic>
      <p:sp>
        <p:nvSpPr>
          <p:cNvPr id="7"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8123416" y="1475234"/>
            <a:ext cx="3214307" cy="2901694"/>
          </a:xfrm>
        </p:spPr>
        <p:txBody>
          <a:bodyPr anchor="b">
            <a:normAutofit/>
          </a:bodyPr>
          <a:lstStyle/>
          <a:p>
            <a:r>
              <a:rPr lang="de-DE" sz="4400">
                <a:solidFill>
                  <a:schemeClr val="tx1"/>
                </a:solidFill>
                <a:cs typeface="Calibri Light"/>
              </a:rPr>
              <a:t>Chengdu – Meine Heimatstadt</a:t>
            </a:r>
            <a:endParaRPr lang="de-DE" sz="4400">
              <a:solidFill>
                <a:schemeClr val="tx1"/>
              </a:solidFill>
            </a:endParaRPr>
          </a:p>
        </p:txBody>
      </p:sp>
      <p:sp>
        <p:nvSpPr>
          <p:cNvPr id="3" name="Untertitel 2"/>
          <p:cNvSpPr>
            <a:spLocks noGrp="1"/>
          </p:cNvSpPr>
          <p:nvPr>
            <p:ph type="subTitle" idx="1"/>
          </p:nvPr>
        </p:nvSpPr>
        <p:spPr>
          <a:xfrm>
            <a:off x="8127750" y="4608576"/>
            <a:ext cx="3205640" cy="774186"/>
          </a:xfrm>
        </p:spPr>
        <p:txBody>
          <a:bodyPr vert="horz" lIns="91440" tIns="45720" rIns="91440" bIns="45720" rtlCol="0" anchor="t">
            <a:normAutofit/>
          </a:bodyPr>
          <a:lstStyle/>
          <a:p>
            <a:r>
              <a:rPr lang="de-DE" sz="2000">
                <a:cs typeface="Calibri"/>
              </a:rPr>
              <a:t>Die große Stadt liegt im Süden-West China</a:t>
            </a:r>
            <a:endParaRPr lang="de-DE" sz="2000"/>
          </a:p>
        </p:txBody>
      </p:sp>
      <p:cxnSp>
        <p:nvCxnSpPr>
          <p:cNvPr id="8"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74998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14">
            <a:extLst>
              <a:ext uri="{FF2B5EF4-FFF2-40B4-BE49-F238E27FC236}">
                <a16:creationId xmlns:a16="http://schemas.microsoft.com/office/drawing/2014/main" id="{80861964-D86C-4A50-8F6D-B466384A6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6583444-404C-4E68-932B-56D185EF04AA}"/>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000"/>
              <a:t>Die Lage und ein paar kurze Infos über die Stadt</a:t>
            </a:r>
          </a:p>
        </p:txBody>
      </p:sp>
      <p:pic>
        <p:nvPicPr>
          <p:cNvPr id="4" name="Grafik 4" descr="Ein Bild, das Wasser, draußen, Gebäude, Stadt enthält.&#10;&#10;Mit sehr hoher Zuverlässigkeit generierte Beschreibung">
            <a:extLst>
              <a:ext uri="{FF2B5EF4-FFF2-40B4-BE49-F238E27FC236}">
                <a16:creationId xmlns:a16="http://schemas.microsoft.com/office/drawing/2014/main" id="{59F4797F-9D3F-468A-9E87-1F19A5C252BA}"/>
              </a:ext>
            </a:extLst>
          </p:cNvPr>
          <p:cNvPicPr>
            <a:picLocks noGrp="1" noChangeAspect="1"/>
          </p:cNvPicPr>
          <p:nvPr>
            <p:ph sz="half" idx="1"/>
          </p:nvPr>
        </p:nvPicPr>
        <p:blipFill>
          <a:blip r:embed="rId2"/>
          <a:stretch>
            <a:fillRect/>
          </a:stretch>
        </p:blipFill>
        <p:spPr>
          <a:xfrm>
            <a:off x="633999" y="828574"/>
            <a:ext cx="6583227" cy="4937420"/>
          </a:xfrm>
          <a:prstGeom prst="rect">
            <a:avLst/>
          </a:prstGeom>
        </p:spPr>
      </p:pic>
      <p:cxnSp>
        <p:nvCxnSpPr>
          <p:cNvPr id="12" name="Straight Connector 16">
            <a:extLst>
              <a:ext uri="{FF2B5EF4-FFF2-40B4-BE49-F238E27FC236}">
                <a16:creationId xmlns:a16="http://schemas.microsoft.com/office/drawing/2014/main" id="{754A678E-8F30-4E92-A5BF-F5D03D0113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8967" y="2246569"/>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Inhaltsplatzhalter 5">
            <a:extLst>
              <a:ext uri="{FF2B5EF4-FFF2-40B4-BE49-F238E27FC236}">
                <a16:creationId xmlns:a16="http://schemas.microsoft.com/office/drawing/2014/main" id="{8AB3905A-A128-4A0F-8E23-4504CCE3C9D5}"/>
              </a:ext>
            </a:extLst>
          </p:cNvPr>
          <p:cNvSpPr>
            <a:spLocks noGrp="1"/>
          </p:cNvSpPr>
          <p:nvPr>
            <p:ph sz="half" idx="2"/>
          </p:nvPr>
        </p:nvSpPr>
        <p:spPr>
          <a:xfrm>
            <a:off x="7859485" y="2407436"/>
            <a:ext cx="3690257" cy="3461658"/>
          </a:xfrm>
        </p:spPr>
        <p:txBody>
          <a:bodyPr vert="horz" lIns="0" tIns="45720" rIns="0" bIns="45720" rtlCol="0">
            <a:normAutofit/>
          </a:bodyPr>
          <a:lstStyle/>
          <a:p>
            <a:pPr>
              <a:lnSpc>
                <a:spcPct val="90000"/>
              </a:lnSpc>
            </a:pPr>
            <a:r>
              <a:rPr lang="en-US"/>
              <a:t>- Chengdu ist die Hauptstadt der chinesischen Provinz Sichuan, wo im Südwest China liegt.</a:t>
            </a:r>
          </a:p>
          <a:p>
            <a:pPr>
              <a:lnSpc>
                <a:spcPct val="90000"/>
              </a:lnSpc>
            </a:pPr>
            <a:r>
              <a:rPr lang="en-US"/>
              <a:t>- Die Stadt hat ca. 14 Millionen Einwohner, davon etwa 5 Mio. in den neun Stadtbezirken und 9 Millionen im Umland.</a:t>
            </a:r>
          </a:p>
          <a:p>
            <a:pPr>
              <a:lnSpc>
                <a:spcPct val="90000"/>
              </a:lnSpc>
            </a:pPr>
            <a:r>
              <a:rPr lang="en-US"/>
              <a:t>- Chengdu war über 2.000 Jahre lang eines der kulturellen Zentren in West- und Südwestchina. </a:t>
            </a:r>
          </a:p>
        </p:txBody>
      </p:sp>
      <p:sp>
        <p:nvSpPr>
          <p:cNvPr id="19" name="Rectangle 18">
            <a:extLst>
              <a:ext uri="{FF2B5EF4-FFF2-40B4-BE49-F238E27FC236}">
                <a16:creationId xmlns:a16="http://schemas.microsoft.com/office/drawing/2014/main" id="{7465E1E6-76DA-46A7-87B0-0A3F9791A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63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2A5026-27CA-4C42-9798-D192EF18FA6A}"/>
              </a:ext>
            </a:extLst>
          </p:cNvPr>
          <p:cNvSpPr>
            <a:spLocks noGrp="1"/>
          </p:cNvSpPr>
          <p:nvPr>
            <p:ph type="title"/>
          </p:nvPr>
        </p:nvSpPr>
        <p:spPr>
          <a:xfrm>
            <a:off x="1097280" y="-4342"/>
            <a:ext cx="10058400" cy="1450757"/>
          </a:xfrm>
        </p:spPr>
        <p:txBody>
          <a:bodyPr/>
          <a:lstStyle/>
          <a:p>
            <a:r>
              <a:rPr lang="de-DE" dirty="0">
                <a:cs typeface="Calibri Light"/>
              </a:rPr>
              <a:t>Kultur und Sehenswürdigkeiten</a:t>
            </a:r>
            <a:endParaRPr lang="de-DE" dirty="0"/>
          </a:p>
        </p:txBody>
      </p:sp>
      <p:pic>
        <p:nvPicPr>
          <p:cNvPr id="4" name="Grafik 4" descr="Ein Bild, das draußen, Tisch, aus Holz, Stuhl enthält.&#10;&#10;Mit sehr hoher Zuverlässigkeit generierte Beschreibung">
            <a:extLst>
              <a:ext uri="{FF2B5EF4-FFF2-40B4-BE49-F238E27FC236}">
                <a16:creationId xmlns:a16="http://schemas.microsoft.com/office/drawing/2014/main" id="{DE7BCB5A-4485-427D-B94C-153A67526C52}"/>
              </a:ext>
            </a:extLst>
          </p:cNvPr>
          <p:cNvPicPr>
            <a:picLocks noGrp="1" noChangeAspect="1"/>
          </p:cNvPicPr>
          <p:nvPr>
            <p:ph sz="half" idx="1"/>
          </p:nvPr>
        </p:nvPicPr>
        <p:blipFill>
          <a:blip r:embed="rId2"/>
          <a:stretch>
            <a:fillRect/>
          </a:stretch>
        </p:blipFill>
        <p:spPr>
          <a:xfrm>
            <a:off x="1028419" y="1997365"/>
            <a:ext cx="4640262" cy="3480196"/>
          </a:xfrm>
        </p:spPr>
      </p:pic>
      <p:sp>
        <p:nvSpPr>
          <p:cNvPr id="6" name="Inhaltsplatzhalter 5">
            <a:extLst>
              <a:ext uri="{FF2B5EF4-FFF2-40B4-BE49-F238E27FC236}">
                <a16:creationId xmlns:a16="http://schemas.microsoft.com/office/drawing/2014/main" id="{3E48F1F1-26B5-4180-BF23-761272D20871}"/>
              </a:ext>
            </a:extLst>
          </p:cNvPr>
          <p:cNvSpPr>
            <a:spLocks noGrp="1"/>
          </p:cNvSpPr>
          <p:nvPr>
            <p:ph sz="half" idx="2"/>
          </p:nvPr>
        </p:nvSpPr>
        <p:spPr>
          <a:xfrm>
            <a:off x="6515944" y="2120900"/>
            <a:ext cx="5401737" cy="4025286"/>
          </a:xfrm>
        </p:spPr>
        <p:txBody>
          <a:bodyPr vert="horz" lIns="0" tIns="45720" rIns="0" bIns="45720" rtlCol="0" anchor="t">
            <a:normAutofit fontScale="85000" lnSpcReduction="20000"/>
          </a:bodyPr>
          <a:lstStyle/>
          <a:p>
            <a:r>
              <a:rPr lang="de-DE" dirty="0">
                <a:cs typeface="Calibri"/>
              </a:rPr>
              <a:t>- Panda Base(Chengdu </a:t>
            </a:r>
            <a:r>
              <a:rPr lang="de-DE" dirty="0">
                <a:ea typeface="+mn-lt"/>
                <a:cs typeface="+mn-lt"/>
              </a:rPr>
              <a:t>Forschungsbasis der Riesenpanda-Zucht</a:t>
            </a:r>
            <a:r>
              <a:rPr lang="de-DE" dirty="0">
                <a:cs typeface="Calibri"/>
              </a:rPr>
              <a:t>) ist einen Park oder ein Forschungszentrum, wo der Touristen Erwachsende/Babe Panda anschauen könnten.</a:t>
            </a:r>
          </a:p>
          <a:p>
            <a:r>
              <a:rPr lang="de-DE" dirty="0">
                <a:cs typeface="Calibri"/>
              </a:rPr>
              <a:t>- Teehaus. Es gibt so viele Teehause in der Stadt, wenn das Wetter schön ist, alle Familien würden eine Tasse grünen Tee mit trocken Jasmin Blumen darin trinken, in einem grünen Park oder einfach in einem öffentlichen Platz. </a:t>
            </a:r>
          </a:p>
          <a:p>
            <a:r>
              <a:rPr lang="de-DE" dirty="0">
                <a:cs typeface="Calibri"/>
              </a:rPr>
              <a:t>- Sichuan-Oper ist eine lokale Oper, das Volksgeschichten im Dialekt bietet. </a:t>
            </a:r>
            <a:r>
              <a:rPr lang="de-DE" dirty="0">
                <a:ea typeface="+mn-lt"/>
                <a:cs typeface="+mn-lt"/>
              </a:rPr>
              <a:t>Die Besonderheit der Sichuan-Oper sind Masken, die einfarbig gewisse Gefühlszustände ausdrücken, und die die Schauspieler im Bruchteil einer Sekunde wechseln können.</a:t>
            </a:r>
          </a:p>
          <a:p>
            <a:r>
              <a:rPr lang="de-DE" dirty="0">
                <a:ea typeface="+mn-lt"/>
                <a:cs typeface="+mn-lt"/>
              </a:rPr>
              <a:t>- Historische Straßen und Gebäude in modernen Alltag. Die Stadt hat lange Geschichte, sowohl ihre Straßen oder Gebäude. Aber jetzt finde Man Bars, </a:t>
            </a:r>
            <a:r>
              <a:rPr lang="de-DE" dirty="0" err="1">
                <a:ea typeface="+mn-lt"/>
                <a:cs typeface="+mn-lt"/>
              </a:rPr>
              <a:t>Cafes</a:t>
            </a:r>
            <a:r>
              <a:rPr lang="de-DE" dirty="0">
                <a:ea typeface="+mn-lt"/>
                <a:cs typeface="+mn-lt"/>
              </a:rPr>
              <a:t>, Restaurants oder Geschäften darin. </a:t>
            </a:r>
          </a:p>
        </p:txBody>
      </p:sp>
    </p:spTree>
    <p:extLst>
      <p:ext uri="{BB962C8B-B14F-4D97-AF65-F5344CB8AC3E}">
        <p14:creationId xmlns:p14="http://schemas.microsoft.com/office/powerpoint/2010/main" val="314413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5E672C-BC3F-4E3F-8A0E-7573B1A5C82B}"/>
              </a:ext>
            </a:extLst>
          </p:cNvPr>
          <p:cNvSpPr>
            <a:spLocks noGrp="1"/>
          </p:cNvSpPr>
          <p:nvPr>
            <p:ph type="title"/>
          </p:nvPr>
        </p:nvSpPr>
        <p:spPr/>
        <p:txBody>
          <a:bodyPr/>
          <a:lstStyle/>
          <a:p>
            <a:r>
              <a:rPr lang="de-DE" dirty="0">
                <a:cs typeface="Calibri Light"/>
              </a:rPr>
              <a:t>Essen und Trinken – Chuan Stil</a:t>
            </a:r>
            <a:endParaRPr lang="de-DE" dirty="0"/>
          </a:p>
        </p:txBody>
      </p:sp>
      <p:pic>
        <p:nvPicPr>
          <p:cNvPr id="5" name="Grafik 5" descr="Ein Bild, das drinnen, Tisch, Regal, sitzend enthält.&#10;&#10;Mit sehr hoher Zuverlässigkeit generierte Beschreibung">
            <a:extLst>
              <a:ext uri="{FF2B5EF4-FFF2-40B4-BE49-F238E27FC236}">
                <a16:creationId xmlns:a16="http://schemas.microsoft.com/office/drawing/2014/main" id="{E832C358-67EF-432F-B806-8AB3010E8F63}"/>
              </a:ext>
            </a:extLst>
          </p:cNvPr>
          <p:cNvPicPr>
            <a:picLocks noGrp="1" noChangeAspect="1"/>
          </p:cNvPicPr>
          <p:nvPr>
            <p:ph sz="half" idx="1"/>
          </p:nvPr>
        </p:nvPicPr>
        <p:blipFill>
          <a:blip r:embed="rId2"/>
          <a:stretch>
            <a:fillRect/>
          </a:stretch>
        </p:blipFill>
        <p:spPr>
          <a:xfrm>
            <a:off x="1097280" y="2255095"/>
            <a:ext cx="4639736" cy="3479802"/>
          </a:xfrm>
        </p:spPr>
      </p:pic>
      <p:sp>
        <p:nvSpPr>
          <p:cNvPr id="4" name="Inhaltsplatzhalter 3">
            <a:extLst>
              <a:ext uri="{FF2B5EF4-FFF2-40B4-BE49-F238E27FC236}">
                <a16:creationId xmlns:a16="http://schemas.microsoft.com/office/drawing/2014/main" id="{DCDCBB7C-00C8-42E1-A1A5-859A5B623F4F}"/>
              </a:ext>
            </a:extLst>
          </p:cNvPr>
          <p:cNvSpPr>
            <a:spLocks noGrp="1"/>
          </p:cNvSpPr>
          <p:nvPr>
            <p:ph sz="half" idx="2"/>
          </p:nvPr>
        </p:nvSpPr>
        <p:spPr/>
        <p:txBody>
          <a:bodyPr vert="horz" lIns="0" tIns="45720" rIns="0" bIns="45720" rtlCol="0" anchor="t">
            <a:normAutofit/>
          </a:bodyPr>
          <a:lstStyle/>
          <a:p>
            <a:r>
              <a:rPr lang="de-DE" dirty="0">
                <a:cs typeface="Calibri"/>
              </a:rPr>
              <a:t>- </a:t>
            </a:r>
            <a:r>
              <a:rPr lang="de-DE" dirty="0">
                <a:ea typeface="+mn-lt"/>
                <a:cs typeface="+mn-lt"/>
              </a:rPr>
              <a:t>Chengdu regiert der westliche Chuan-Stil (</a:t>
            </a:r>
            <a:r>
              <a:rPr lang="ja-JP" altLang="de-DE">
                <a:ea typeface="+mn-lt"/>
                <a:cs typeface="+mn-lt"/>
              </a:rPr>
              <a:t>川菜</a:t>
            </a:r>
            <a:r>
              <a:rPr lang="de-DE" dirty="0">
                <a:ea typeface="+mn-lt"/>
                <a:cs typeface="+mn-lt"/>
              </a:rPr>
              <a:t>) der chinesischen Küche, der vor allem durch würzige Schärfe auffällt, die auf dem Würzen mit scharfer Bohnenpaste, Chili und Szechuan Pfeffer beruht. </a:t>
            </a:r>
          </a:p>
          <a:p>
            <a:r>
              <a:rPr lang="de-DE" dirty="0">
                <a:ea typeface="+mn-lt"/>
                <a:cs typeface="+mn-lt"/>
              </a:rPr>
              <a:t>- Bei </a:t>
            </a:r>
            <a:r>
              <a:rPr lang="de-DE" dirty="0" err="1">
                <a:ea typeface="+mn-lt"/>
                <a:cs typeface="+mn-lt"/>
              </a:rPr>
              <a:t>Hotpot</a:t>
            </a:r>
            <a:r>
              <a:rPr lang="de-DE" dirty="0">
                <a:ea typeface="+mn-lt"/>
                <a:cs typeface="+mn-lt"/>
              </a:rPr>
              <a:t>, das berühmteste Essen von Sichuan, trinken viele Leute "Snow" Bier, oder Sojamilch als non-Alkohol Getränke. </a:t>
            </a:r>
          </a:p>
        </p:txBody>
      </p:sp>
    </p:spTree>
    <p:extLst>
      <p:ext uri="{BB962C8B-B14F-4D97-AF65-F5344CB8AC3E}">
        <p14:creationId xmlns:p14="http://schemas.microsoft.com/office/powerpoint/2010/main" val="179882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47B14-77B7-4218-BFC0-7747C5AB3D51}"/>
              </a:ext>
            </a:extLst>
          </p:cNvPr>
          <p:cNvSpPr>
            <a:spLocks noGrp="1"/>
          </p:cNvSpPr>
          <p:nvPr>
            <p:ph type="title"/>
          </p:nvPr>
        </p:nvSpPr>
        <p:spPr/>
        <p:txBody>
          <a:bodyPr/>
          <a:lstStyle/>
          <a:p>
            <a:r>
              <a:rPr lang="de-DE" dirty="0">
                <a:cs typeface="Calibri Light"/>
              </a:rPr>
              <a:t>Shopping und Unterhaltung</a:t>
            </a:r>
            <a:endParaRPr lang="de-DE" dirty="0"/>
          </a:p>
        </p:txBody>
      </p:sp>
      <p:pic>
        <p:nvPicPr>
          <p:cNvPr id="5" name="Grafik 5" descr="Ein Bild, das Gebäude, draußen, Stadt, Zug enthält.&#10;&#10;Mit sehr hoher Zuverlässigkeit generierte Beschreibung">
            <a:extLst>
              <a:ext uri="{FF2B5EF4-FFF2-40B4-BE49-F238E27FC236}">
                <a16:creationId xmlns:a16="http://schemas.microsoft.com/office/drawing/2014/main" id="{8108F2F0-EDCD-464F-932B-7F79C0B46545}"/>
              </a:ext>
            </a:extLst>
          </p:cNvPr>
          <p:cNvPicPr>
            <a:picLocks noGrp="1" noChangeAspect="1"/>
          </p:cNvPicPr>
          <p:nvPr>
            <p:ph sz="half" idx="1"/>
          </p:nvPr>
        </p:nvPicPr>
        <p:blipFill>
          <a:blip r:embed="rId2"/>
          <a:stretch>
            <a:fillRect/>
          </a:stretch>
        </p:blipFill>
        <p:spPr>
          <a:xfrm>
            <a:off x="1097280" y="2449384"/>
            <a:ext cx="4639736" cy="3091224"/>
          </a:xfrm>
        </p:spPr>
      </p:pic>
      <p:sp>
        <p:nvSpPr>
          <p:cNvPr id="4" name="Inhaltsplatzhalter 3">
            <a:extLst>
              <a:ext uri="{FF2B5EF4-FFF2-40B4-BE49-F238E27FC236}">
                <a16:creationId xmlns:a16="http://schemas.microsoft.com/office/drawing/2014/main" id="{C1C2A164-52A1-4AD7-9B7B-1DEF17E03304}"/>
              </a:ext>
            </a:extLst>
          </p:cNvPr>
          <p:cNvSpPr>
            <a:spLocks noGrp="1"/>
          </p:cNvSpPr>
          <p:nvPr>
            <p:ph sz="half" idx="2"/>
          </p:nvPr>
        </p:nvSpPr>
        <p:spPr/>
        <p:txBody>
          <a:bodyPr vert="horz" lIns="0" tIns="45720" rIns="0" bIns="45720" rtlCol="0" anchor="t">
            <a:normAutofit/>
          </a:bodyPr>
          <a:lstStyle/>
          <a:p>
            <a:r>
              <a:rPr lang="de-DE" dirty="0">
                <a:cs typeface="Calibri"/>
              </a:rPr>
              <a:t>- I</a:t>
            </a:r>
            <a:r>
              <a:rPr lang="de-DE" dirty="0">
                <a:ea typeface="+mn-lt"/>
                <a:cs typeface="+mn-lt"/>
              </a:rPr>
              <a:t>m Süden der Stadt befindet sich an der gleichnamigen U-Bahn-Station das größte Gebäude der Welt (500 × 400 × 100 Meter), das „Global Center“. Es beherbergt Supermärkte, viele moderne Shops, Kinos, eine Eislaufstation, Restaurants und eine Freizeitanlage sowie ein Hotel.</a:t>
            </a:r>
          </a:p>
          <a:p>
            <a:r>
              <a:rPr lang="de-DE" dirty="0">
                <a:cs typeface="Calibri"/>
              </a:rPr>
              <a:t>- Auch </a:t>
            </a:r>
            <a:r>
              <a:rPr lang="de-DE" dirty="0" err="1">
                <a:cs typeface="Calibri"/>
              </a:rPr>
              <a:t>Chunxi</a:t>
            </a:r>
            <a:r>
              <a:rPr lang="de-DE" dirty="0">
                <a:cs typeface="Calibri"/>
              </a:rPr>
              <a:t> Straße und viele andren großen Shopping Malls liegt überall der Stadt.</a:t>
            </a:r>
          </a:p>
          <a:p>
            <a:endParaRPr lang="de-DE" dirty="0">
              <a:cs typeface="Calibri"/>
            </a:endParaRPr>
          </a:p>
        </p:txBody>
      </p:sp>
    </p:spTree>
    <p:extLst>
      <p:ext uri="{BB962C8B-B14F-4D97-AF65-F5344CB8AC3E}">
        <p14:creationId xmlns:p14="http://schemas.microsoft.com/office/powerpoint/2010/main" val="245252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Grafik 5" descr="Ein Bild, das Person, draußen, Kind, Personen enthält.&#10;&#10;Mit sehr hoher Zuverlässigkeit generierte Beschreibung">
            <a:extLst>
              <a:ext uri="{FF2B5EF4-FFF2-40B4-BE49-F238E27FC236}">
                <a16:creationId xmlns:a16="http://schemas.microsoft.com/office/drawing/2014/main" id="{F2DFF1E2-8654-414D-A8F9-021EDF71817C}"/>
              </a:ext>
            </a:extLst>
          </p:cNvPr>
          <p:cNvPicPr>
            <a:picLocks noGrp="1" noChangeAspect="1"/>
          </p:cNvPicPr>
          <p:nvPr>
            <p:ph type="pic" idx="1"/>
          </p:nvPr>
        </p:nvPicPr>
        <p:blipFill rotWithShape="1">
          <a:blip r:embed="rId2"/>
          <a:srcRect t="1816" b="37789"/>
          <a:stretch/>
        </p:blipFill>
        <p:spPr>
          <a:xfrm>
            <a:off x="-32" y="10"/>
            <a:ext cx="12192031" cy="4915066"/>
          </a:xfrm>
          <a:prstGeom prst="rect">
            <a:avLst/>
          </a:prstGeom>
        </p:spPr>
      </p:pic>
      <p:sp>
        <p:nvSpPr>
          <p:cNvPr id="14" name="Rectangle 13">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a:extLst>
              <a:ext uri="{FF2B5EF4-FFF2-40B4-BE49-F238E27FC236}">
                <a16:creationId xmlns:a16="http://schemas.microsoft.com/office/drawing/2014/main" id="{10991817-63FE-4622-BCF5-58968C79AD9B}"/>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a:t>Danke schön!</a:t>
            </a:r>
          </a:p>
        </p:txBody>
      </p:sp>
      <p:sp>
        <p:nvSpPr>
          <p:cNvPr id="3" name="Inhaltsplatzhalter 2">
            <a:extLst>
              <a:ext uri="{FF2B5EF4-FFF2-40B4-BE49-F238E27FC236}">
                <a16:creationId xmlns:a16="http://schemas.microsoft.com/office/drawing/2014/main" id="{5CCA0928-5AD6-4039-B30F-994DD96B68C6}"/>
              </a:ext>
            </a:extLst>
          </p:cNvPr>
          <p:cNvSpPr>
            <a:spLocks noGrp="1"/>
          </p:cNvSpPr>
          <p:nvPr>
            <p:ph type="body" sz="half" idx="2"/>
          </p:nvPr>
        </p:nvSpPr>
        <p:spPr>
          <a:xfrm>
            <a:off x="8289580" y="5120639"/>
            <a:ext cx="3073745" cy="1280160"/>
          </a:xfrm>
        </p:spPr>
        <p:txBody>
          <a:bodyPr vert="horz" lIns="91440" tIns="45720" rIns="91440" bIns="45720" rtlCol="0" anchor="ctr">
            <a:normAutofit/>
          </a:bodyPr>
          <a:lstStyle/>
          <a:p>
            <a:pPr>
              <a:spcBef>
                <a:spcPts val="1200"/>
              </a:spcBef>
              <a:spcAft>
                <a:spcPts val="200"/>
              </a:spcAft>
            </a:pPr>
            <a:r>
              <a:rPr lang="en-US" sz="1500" cap="all" spc="200"/>
              <a:t>Und Willkommen in Chengdu!</a:t>
            </a:r>
          </a:p>
        </p:txBody>
      </p:sp>
      <p:cxnSp>
        <p:nvCxnSpPr>
          <p:cNvPr id="16" name="Straight Connector 15">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05467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
      <a:dk1>
        <a:srgbClr val="000000"/>
      </a:dk1>
      <a:lt1>
        <a:srgbClr val="FFFFFF"/>
      </a:lt1>
      <a:dk2>
        <a:srgbClr val="313C22"/>
      </a:dk2>
      <a:lt2>
        <a:srgbClr val="E8E2E4"/>
      </a:lt2>
      <a:accent1>
        <a:srgbClr val="46B28D"/>
      </a:accent1>
      <a:accent2>
        <a:srgbClr val="3BB158"/>
      </a:accent2>
      <a:accent3>
        <a:srgbClr val="59B446"/>
      </a:accent3>
      <a:accent4>
        <a:srgbClr val="7EAE3A"/>
      </a:accent4>
      <a:accent5>
        <a:srgbClr val="A5A541"/>
      </a:accent5>
      <a:accent6>
        <a:srgbClr val="B17F3B"/>
      </a:accent6>
      <a:hlink>
        <a:srgbClr val="7A892D"/>
      </a:hlink>
      <a:folHlink>
        <a:srgbClr val="82828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Breitbild</PresentationFormat>
  <Paragraphs>0</Paragraphs>
  <Slides>6</Slides>
  <Notes>0</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RetrospectVTI</vt:lpstr>
      <vt:lpstr>Chengdu – Meine Heimatstadt</vt:lpstr>
      <vt:lpstr>Die Lage und ein paar kurze Infos über die Stadt</vt:lpstr>
      <vt:lpstr>Kultur und Sehenswürdigkeiten</vt:lpstr>
      <vt:lpstr>Essen und Trinken – Chuan Stil</vt:lpstr>
      <vt:lpstr>Shopping und Unterhaltung</vt:lpstr>
      <vt:lpstr>Danke schön!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
  <cp:revision>436</cp:revision>
  <dcterms:created xsi:type="dcterms:W3CDTF">2012-07-30T21:06:50Z</dcterms:created>
  <dcterms:modified xsi:type="dcterms:W3CDTF">2019-10-06T17:18:21Z</dcterms:modified>
</cp:coreProperties>
</file>