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7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2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3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D38E-4D7F-4AC5-B04A-26E78CEFFA1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95BC-96C0-4F6E-977F-52CC609B8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060456"/>
              </p:ext>
            </p:extLst>
          </p:nvPr>
        </p:nvGraphicFramePr>
        <p:xfrm>
          <a:off x="633507" y="602426"/>
          <a:ext cx="4831380" cy="3238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76">
                  <a:extLst>
                    <a:ext uri="{9D8B030D-6E8A-4147-A177-3AD203B41FA5}">
                      <a16:colId xmlns:a16="http://schemas.microsoft.com/office/drawing/2014/main" val="1051252585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793024871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3531104328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1930093482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2085100046"/>
                    </a:ext>
                  </a:extLst>
                </a:gridCol>
              </a:tblGrid>
              <a:tr h="1079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42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36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29572"/>
                  </a:ext>
                </a:extLst>
              </a:tr>
              <a:tr h="1079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24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18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87618"/>
                  </a:ext>
                </a:extLst>
              </a:tr>
              <a:tr h="1079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047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9327"/>
              </p:ext>
            </p:extLst>
          </p:nvPr>
        </p:nvGraphicFramePr>
        <p:xfrm>
          <a:off x="6745644" y="602427"/>
          <a:ext cx="4831380" cy="32380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76">
                  <a:extLst>
                    <a:ext uri="{9D8B030D-6E8A-4147-A177-3AD203B41FA5}">
                      <a16:colId xmlns:a16="http://schemas.microsoft.com/office/drawing/2014/main" val="1051252585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793024871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3531104328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1930093482"/>
                    </a:ext>
                  </a:extLst>
                </a:gridCol>
                <a:gridCol w="966276">
                  <a:extLst>
                    <a:ext uri="{9D8B030D-6E8A-4147-A177-3AD203B41FA5}">
                      <a16:colId xmlns:a16="http://schemas.microsoft.com/office/drawing/2014/main" val="2085100046"/>
                    </a:ext>
                  </a:extLst>
                </a:gridCol>
              </a:tblGrid>
              <a:tr h="1079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100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90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85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29572"/>
                  </a:ext>
                </a:extLst>
              </a:tr>
              <a:tr h="1079351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70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55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87618"/>
                  </a:ext>
                </a:extLst>
              </a:tr>
              <a:tr h="1079351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45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 smtClean="0"/>
                        <a:t>35</a:t>
                      </a:r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04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6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libuser</dc:creator>
  <cp:lastModifiedBy>libuser</cp:lastModifiedBy>
  <cp:revision>2</cp:revision>
  <dcterms:created xsi:type="dcterms:W3CDTF">2018-09-24T20:48:11Z</dcterms:created>
  <dcterms:modified xsi:type="dcterms:W3CDTF">2018-09-24T20:54:32Z</dcterms:modified>
</cp:coreProperties>
</file>