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A8E5A-2E47-7B41-B445-7ACE8786620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7CF1-E775-BF46-95DC-9EB7921EE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C7CF1-E775-BF46-95DC-9EB7921EE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4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7B59-5211-4C3E-984C-84CA4737489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646-03DA-4056-B88B-050C8775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346230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Raccoon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Apricot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Sniff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Rosemary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8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Gazelle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Lynx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Buoyancy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Yacht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Typhoon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Burgundy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9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Sphinx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7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Khaki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8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Egypt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Turquoise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Phlegm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1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Guava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76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Papaya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Oxygen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Bronchial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Kiwi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72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</a:t>
            </a:r>
            <a:r>
              <a:rPr lang="en-US" dirty="0" smtClean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Harpsichord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Paprika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Cinnamon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Cymbals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9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371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Ginseng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5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Nautical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Harbor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Mummy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Lavender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Scarlet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Violet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145</Words>
  <Application>Microsoft Macintosh PowerPoint</Application>
  <PresentationFormat>Widescreen</PresentationFormat>
  <Paragraphs>161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5</cp:revision>
  <dcterms:created xsi:type="dcterms:W3CDTF">2018-09-24T20:01:00Z</dcterms:created>
  <dcterms:modified xsi:type="dcterms:W3CDTF">2018-10-02T12:20:51Z</dcterms:modified>
</cp:coreProperties>
</file>