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ED70-8474-42AB-973F-6487AFC82CD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F66-EE16-456F-A802-7D200C3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Mummy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Lavender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Scarlet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5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Ancient Egypt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Violet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7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libuser</dc:creator>
  <cp:lastModifiedBy>Xier Zhao</cp:lastModifiedBy>
  <cp:revision>2</cp:revision>
  <dcterms:created xsi:type="dcterms:W3CDTF">2018-09-24T20:12:12Z</dcterms:created>
  <dcterms:modified xsi:type="dcterms:W3CDTF">2018-10-02T11:45:20Z</dcterms:modified>
</cp:coreProperties>
</file>