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BCC6-A3F4-4D3E-8101-1EC4E5B87500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649D-79A2-4792-86FA-C65A2A57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BCC6-A3F4-4D3E-8101-1EC4E5B87500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649D-79A2-4792-86FA-C65A2A57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1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BCC6-A3F4-4D3E-8101-1EC4E5B87500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649D-79A2-4792-86FA-C65A2A57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1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BCC6-A3F4-4D3E-8101-1EC4E5B87500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649D-79A2-4792-86FA-C65A2A57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BCC6-A3F4-4D3E-8101-1EC4E5B87500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649D-79A2-4792-86FA-C65A2A57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2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BCC6-A3F4-4D3E-8101-1EC4E5B87500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649D-79A2-4792-86FA-C65A2A57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9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BCC6-A3F4-4D3E-8101-1EC4E5B87500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649D-79A2-4792-86FA-C65A2A57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BCC6-A3F4-4D3E-8101-1EC4E5B87500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649D-79A2-4792-86FA-C65A2A57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5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BCC6-A3F4-4D3E-8101-1EC4E5B87500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649D-79A2-4792-86FA-C65A2A57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BCC6-A3F4-4D3E-8101-1EC4E5B87500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649D-79A2-4792-86FA-C65A2A57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5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BCC6-A3F4-4D3E-8101-1EC4E5B87500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649D-79A2-4792-86FA-C65A2A57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7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0BCC6-A3F4-4D3E-8101-1EC4E5B87500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8649D-79A2-4792-86FA-C65A2A57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0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Fruits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Respiratory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Cough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Exhale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9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Fruits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Respiratory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Apricot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Sniff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6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Fruits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Respiratory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Melon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2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Fruits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Respiratory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Yawn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libuser</dc:creator>
  <cp:lastModifiedBy>Xier Zhao</cp:lastModifiedBy>
  <cp:revision>2</cp:revision>
  <dcterms:created xsi:type="dcterms:W3CDTF">2018-09-24T20:15:26Z</dcterms:created>
  <dcterms:modified xsi:type="dcterms:W3CDTF">2018-10-02T11:48:02Z</dcterms:modified>
</cp:coreProperties>
</file>