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11A3-C283-4A8B-9E2D-D748FEE9046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CD95-9885-47CB-95EB-13D09F5E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7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11A3-C283-4A8B-9E2D-D748FEE9046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CD95-9885-47CB-95EB-13D09F5E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2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11A3-C283-4A8B-9E2D-D748FEE9046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CD95-9885-47CB-95EB-13D09F5E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4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11A3-C283-4A8B-9E2D-D748FEE9046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CD95-9885-47CB-95EB-13D09F5E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2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11A3-C283-4A8B-9E2D-D748FEE9046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CD95-9885-47CB-95EB-13D09F5E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1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11A3-C283-4A8B-9E2D-D748FEE9046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CD95-9885-47CB-95EB-13D09F5E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11A3-C283-4A8B-9E2D-D748FEE9046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CD95-9885-47CB-95EB-13D09F5E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9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11A3-C283-4A8B-9E2D-D748FEE9046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CD95-9885-47CB-95EB-13D09F5E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1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11A3-C283-4A8B-9E2D-D748FEE9046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CD95-9885-47CB-95EB-13D09F5E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5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11A3-C283-4A8B-9E2D-D748FEE9046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CD95-9885-47CB-95EB-13D09F5E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11A3-C283-4A8B-9E2D-D748FEE9046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CD95-9885-47CB-95EB-13D09F5E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4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411A3-C283-4A8B-9E2D-D748FEE9046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CD95-9885-47CB-95EB-13D09F5E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1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Musical Instruments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Spices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Chimes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4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Musical Instruments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Spices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Fiddle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Musical Instruments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Spices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Lute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Rosemary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2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Musical Instruments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Spices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Parsley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2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libuser</dc:creator>
  <cp:lastModifiedBy>Xier Zhao</cp:lastModifiedBy>
  <cp:revision>2</cp:revision>
  <dcterms:created xsi:type="dcterms:W3CDTF">2018-09-24T20:18:12Z</dcterms:created>
  <dcterms:modified xsi:type="dcterms:W3CDTF">2018-10-02T11:50:29Z</dcterms:modified>
</cp:coreProperties>
</file>