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3283-3EC9-4C14-A1BF-3E07F4D8AC7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0B23-0848-4194-B712-4036B680C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Phlegm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0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Guava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1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Papaya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Oxygen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371" y="141514"/>
            <a:ext cx="80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Fruits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Respiratory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55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Bronchial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4314" y="4049484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Kiwi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2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Xier Zhao</cp:lastModifiedBy>
  <cp:revision>2</cp:revision>
  <dcterms:created xsi:type="dcterms:W3CDTF">2018-09-24T20:25:42Z</dcterms:created>
  <dcterms:modified xsi:type="dcterms:W3CDTF">2018-10-02T12:00:26Z</dcterms:modified>
</cp:coreProperties>
</file>