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EBD1-A79B-444B-B3B8-62560172A4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881-A755-4C1E-AF89-432ACF2C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1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EBD1-A79B-444B-B3B8-62560172A4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881-A755-4C1E-AF89-432ACF2C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0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EBD1-A79B-444B-B3B8-62560172A4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881-A755-4C1E-AF89-432ACF2C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EBD1-A79B-444B-B3B8-62560172A4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881-A755-4C1E-AF89-432ACF2C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9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EBD1-A79B-444B-B3B8-62560172A4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881-A755-4C1E-AF89-432ACF2C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8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EBD1-A79B-444B-B3B8-62560172A4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881-A755-4C1E-AF89-432ACF2C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8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EBD1-A79B-444B-B3B8-62560172A4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881-A755-4C1E-AF89-432ACF2C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EBD1-A79B-444B-B3B8-62560172A4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881-A755-4C1E-AF89-432ACF2C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EBD1-A79B-444B-B3B8-62560172A4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881-A755-4C1E-AF89-432ACF2C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8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EBD1-A79B-444B-B3B8-62560172A4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881-A755-4C1E-AF89-432ACF2C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9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EBD1-A79B-444B-B3B8-62560172A4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881-A755-4C1E-AF89-432ACF2C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9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EBD1-A79B-444B-B3B8-62560172A4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A881-A755-4C1E-AF89-432ACF2C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Musical Instruments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1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Musical Instruments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Harpsichord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Paprika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6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Musical Instruments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Cinnamon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Cymbals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1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Musical Instruments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4371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Ginseng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Cumin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5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libuser</dc:creator>
  <cp:lastModifiedBy>Xier Zhao</cp:lastModifiedBy>
  <cp:revision>2</cp:revision>
  <dcterms:created xsi:type="dcterms:W3CDTF">2018-09-24T20:22:52Z</dcterms:created>
  <dcterms:modified xsi:type="dcterms:W3CDTF">2018-10-02T12:02:36Z</dcterms:modified>
</cp:coreProperties>
</file>