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snapToObjects="1">
      <p:cViewPr varScale="1">
        <p:scale>
          <a:sx n="101" d="100"/>
          <a:sy n="101"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8E156-576A-E647-B0C4-D80A74B846AF}"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8684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8E156-576A-E647-B0C4-D80A74B846AF}"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47833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8E156-576A-E647-B0C4-D80A74B846AF}"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135206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8E156-576A-E647-B0C4-D80A74B846AF}"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21634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8E156-576A-E647-B0C4-D80A74B846AF}"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36831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8E156-576A-E647-B0C4-D80A74B846AF}"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120640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8E156-576A-E647-B0C4-D80A74B846AF}" type="datetimeFigureOut">
              <a:rPr lang="en-US" smtClean="0"/>
              <a:t>9/25/18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159370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8E156-576A-E647-B0C4-D80A74B846AF}" type="datetimeFigureOut">
              <a:rPr lang="en-US" smtClean="0"/>
              <a:t>9/25/18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199805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8E156-576A-E647-B0C4-D80A74B846AF}" type="datetimeFigureOut">
              <a:rPr lang="en-US" smtClean="0"/>
              <a:t>9/25/18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115762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8E156-576A-E647-B0C4-D80A74B846AF}"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211338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8E156-576A-E647-B0C4-D80A74B846AF}"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8E35D-F50A-B54D-976F-17AB863A6FA5}" type="slidenum">
              <a:rPr lang="en-US" smtClean="0"/>
              <a:t>‹#›</a:t>
            </a:fld>
            <a:endParaRPr lang="en-US"/>
          </a:p>
        </p:txBody>
      </p:sp>
    </p:spTree>
    <p:extLst>
      <p:ext uri="{BB962C8B-B14F-4D97-AF65-F5344CB8AC3E}">
        <p14:creationId xmlns:p14="http://schemas.microsoft.com/office/powerpoint/2010/main" val="298762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8E156-576A-E647-B0C4-D80A74B846AF}" type="datetimeFigureOut">
              <a:rPr lang="en-US" smtClean="0"/>
              <a:t>9/25/18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8E35D-F50A-B54D-976F-17AB863A6FA5}" type="slidenum">
              <a:rPr lang="en-US" smtClean="0"/>
              <a:t>‹#›</a:t>
            </a:fld>
            <a:endParaRPr lang="en-US"/>
          </a:p>
        </p:txBody>
      </p:sp>
    </p:spTree>
    <p:extLst>
      <p:ext uri="{BB962C8B-B14F-4D97-AF65-F5344CB8AC3E}">
        <p14:creationId xmlns:p14="http://schemas.microsoft.com/office/powerpoint/2010/main" val="256445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0" y="723900"/>
            <a:ext cx="10668000" cy="4801314"/>
          </a:xfrm>
          <a:prstGeom prst="rect">
            <a:avLst/>
          </a:prstGeom>
          <a:noFill/>
        </p:spPr>
        <p:txBody>
          <a:bodyPr wrap="square" rtlCol="0">
            <a:spAutoFit/>
          </a:bodyPr>
          <a:lstStyle/>
          <a:p>
            <a:r>
              <a:rPr lang="en-US" dirty="0"/>
              <a:t>Thank you for participating in this study. This form provides background about our research. Please feel free to ask any questions or comments on any aspect of the study. </a:t>
            </a:r>
          </a:p>
          <a:p>
            <a:r>
              <a:rPr lang="en-US" dirty="0"/>
              <a:t> </a:t>
            </a:r>
          </a:p>
          <a:p>
            <a:r>
              <a:rPr lang="en-US" dirty="0"/>
              <a:t>Previous study showed that orthographic distinctiveness disturbs the relational processing. Today’s study is to focus on the effect of orthographic distinctiveness and orthographic common on cognitive processing with eye tracker. </a:t>
            </a:r>
          </a:p>
          <a:p>
            <a:r>
              <a:rPr lang="en-US" dirty="0"/>
              <a:t> </a:t>
            </a:r>
          </a:p>
          <a:p>
            <a:r>
              <a:rPr lang="en-US" dirty="0"/>
              <a:t>All the information we collected today will be fully anonymous and confidential. We are not interested in any specific individual responses. We want to look at the general picture based on all the collected data. </a:t>
            </a:r>
          </a:p>
          <a:p>
            <a:r>
              <a:rPr lang="en-US" dirty="0"/>
              <a:t> </a:t>
            </a:r>
          </a:p>
          <a:p>
            <a:r>
              <a:rPr lang="en-US" dirty="0"/>
              <a:t>We appreciate that all participants do not discuss our research out of the laboratory to any potential future participants, which could affect the validity of the study. If you have any further concerns, please contact Xier Zhao, the email address is zhaox2@union.edu. </a:t>
            </a:r>
            <a:endParaRPr lang="en-US" dirty="0" smtClean="0"/>
          </a:p>
          <a:p>
            <a:endParaRPr lang="en-US" dirty="0"/>
          </a:p>
          <a:p>
            <a:r>
              <a:rPr lang="en-US" dirty="0"/>
              <a:t>Thank you once again for your participation.  </a:t>
            </a:r>
            <a:r>
              <a:rPr lang="en-US"/>
              <a:t>We really appreciate it!</a:t>
            </a:r>
          </a:p>
          <a:p>
            <a:endParaRPr lang="en-US" dirty="0"/>
          </a:p>
          <a:p>
            <a:r>
              <a:rPr lang="en-US" dirty="0"/>
              <a:t> </a:t>
            </a:r>
          </a:p>
        </p:txBody>
      </p:sp>
    </p:spTree>
    <p:extLst>
      <p:ext uri="{BB962C8B-B14F-4D97-AF65-F5344CB8AC3E}">
        <p14:creationId xmlns:p14="http://schemas.microsoft.com/office/powerpoint/2010/main" val="1504368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32</Words>
  <Application>Microsoft Macintosh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Xier Zhao</dc:creator>
  <cp:lastModifiedBy>Xier Zhao</cp:lastModifiedBy>
  <cp:revision>2</cp:revision>
  <dcterms:created xsi:type="dcterms:W3CDTF">2018-09-25T14:33:26Z</dcterms:created>
  <dcterms:modified xsi:type="dcterms:W3CDTF">2018-09-25T14:49:44Z</dcterms:modified>
</cp:coreProperties>
</file>