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1"/>
  </p:normalViewPr>
  <p:slideViewPr>
    <p:cSldViewPr snapToGrid="0" snapToObjects="1">
      <p:cViewPr varScale="1">
        <p:scale>
          <a:sx n="107" d="100"/>
          <a:sy n="107"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50775F-A2E8-D340-9D35-2C1803170516}"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46820-4D99-B149-9E39-7D39A1066C2B}" type="slidenum">
              <a:rPr lang="en-US" smtClean="0"/>
              <a:t>‹#›</a:t>
            </a:fld>
            <a:endParaRPr lang="en-US"/>
          </a:p>
        </p:txBody>
      </p:sp>
    </p:spTree>
    <p:extLst>
      <p:ext uri="{BB962C8B-B14F-4D97-AF65-F5344CB8AC3E}">
        <p14:creationId xmlns:p14="http://schemas.microsoft.com/office/powerpoint/2010/main" val="188888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50775F-A2E8-D340-9D35-2C1803170516}"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46820-4D99-B149-9E39-7D39A1066C2B}" type="slidenum">
              <a:rPr lang="en-US" smtClean="0"/>
              <a:t>‹#›</a:t>
            </a:fld>
            <a:endParaRPr lang="en-US"/>
          </a:p>
        </p:txBody>
      </p:sp>
    </p:spTree>
    <p:extLst>
      <p:ext uri="{BB962C8B-B14F-4D97-AF65-F5344CB8AC3E}">
        <p14:creationId xmlns:p14="http://schemas.microsoft.com/office/powerpoint/2010/main" val="183717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50775F-A2E8-D340-9D35-2C1803170516}"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46820-4D99-B149-9E39-7D39A1066C2B}" type="slidenum">
              <a:rPr lang="en-US" smtClean="0"/>
              <a:t>‹#›</a:t>
            </a:fld>
            <a:endParaRPr lang="en-US"/>
          </a:p>
        </p:txBody>
      </p:sp>
    </p:spTree>
    <p:extLst>
      <p:ext uri="{BB962C8B-B14F-4D97-AF65-F5344CB8AC3E}">
        <p14:creationId xmlns:p14="http://schemas.microsoft.com/office/powerpoint/2010/main" val="84051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50775F-A2E8-D340-9D35-2C1803170516}"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46820-4D99-B149-9E39-7D39A1066C2B}" type="slidenum">
              <a:rPr lang="en-US" smtClean="0"/>
              <a:t>‹#›</a:t>
            </a:fld>
            <a:endParaRPr lang="en-US"/>
          </a:p>
        </p:txBody>
      </p:sp>
    </p:spTree>
    <p:extLst>
      <p:ext uri="{BB962C8B-B14F-4D97-AF65-F5344CB8AC3E}">
        <p14:creationId xmlns:p14="http://schemas.microsoft.com/office/powerpoint/2010/main" val="177869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50775F-A2E8-D340-9D35-2C1803170516}"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46820-4D99-B149-9E39-7D39A1066C2B}" type="slidenum">
              <a:rPr lang="en-US" smtClean="0"/>
              <a:t>‹#›</a:t>
            </a:fld>
            <a:endParaRPr lang="en-US"/>
          </a:p>
        </p:txBody>
      </p:sp>
    </p:spTree>
    <p:extLst>
      <p:ext uri="{BB962C8B-B14F-4D97-AF65-F5344CB8AC3E}">
        <p14:creationId xmlns:p14="http://schemas.microsoft.com/office/powerpoint/2010/main" val="153606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50775F-A2E8-D340-9D35-2C1803170516}"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46820-4D99-B149-9E39-7D39A1066C2B}" type="slidenum">
              <a:rPr lang="en-US" smtClean="0"/>
              <a:t>‹#›</a:t>
            </a:fld>
            <a:endParaRPr lang="en-US"/>
          </a:p>
        </p:txBody>
      </p:sp>
    </p:spTree>
    <p:extLst>
      <p:ext uri="{BB962C8B-B14F-4D97-AF65-F5344CB8AC3E}">
        <p14:creationId xmlns:p14="http://schemas.microsoft.com/office/powerpoint/2010/main" val="168439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50775F-A2E8-D340-9D35-2C1803170516}" type="datetimeFigureOut">
              <a:rPr lang="en-US" smtClean="0"/>
              <a:t>9/25/18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46820-4D99-B149-9E39-7D39A1066C2B}" type="slidenum">
              <a:rPr lang="en-US" smtClean="0"/>
              <a:t>‹#›</a:t>
            </a:fld>
            <a:endParaRPr lang="en-US"/>
          </a:p>
        </p:txBody>
      </p:sp>
    </p:spTree>
    <p:extLst>
      <p:ext uri="{BB962C8B-B14F-4D97-AF65-F5344CB8AC3E}">
        <p14:creationId xmlns:p14="http://schemas.microsoft.com/office/powerpoint/2010/main" val="142304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50775F-A2E8-D340-9D35-2C1803170516}" type="datetimeFigureOut">
              <a:rPr lang="en-US" smtClean="0"/>
              <a:t>9/25/18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46820-4D99-B149-9E39-7D39A1066C2B}" type="slidenum">
              <a:rPr lang="en-US" smtClean="0"/>
              <a:t>‹#›</a:t>
            </a:fld>
            <a:endParaRPr lang="en-US"/>
          </a:p>
        </p:txBody>
      </p:sp>
    </p:spTree>
    <p:extLst>
      <p:ext uri="{BB962C8B-B14F-4D97-AF65-F5344CB8AC3E}">
        <p14:creationId xmlns:p14="http://schemas.microsoft.com/office/powerpoint/2010/main" val="56346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0775F-A2E8-D340-9D35-2C1803170516}" type="datetimeFigureOut">
              <a:rPr lang="en-US" smtClean="0"/>
              <a:t>9/25/18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46820-4D99-B149-9E39-7D39A1066C2B}" type="slidenum">
              <a:rPr lang="en-US" smtClean="0"/>
              <a:t>‹#›</a:t>
            </a:fld>
            <a:endParaRPr lang="en-US"/>
          </a:p>
        </p:txBody>
      </p:sp>
    </p:spTree>
    <p:extLst>
      <p:ext uri="{BB962C8B-B14F-4D97-AF65-F5344CB8AC3E}">
        <p14:creationId xmlns:p14="http://schemas.microsoft.com/office/powerpoint/2010/main" val="193956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50775F-A2E8-D340-9D35-2C1803170516}"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46820-4D99-B149-9E39-7D39A1066C2B}" type="slidenum">
              <a:rPr lang="en-US" smtClean="0"/>
              <a:t>‹#›</a:t>
            </a:fld>
            <a:endParaRPr lang="en-US"/>
          </a:p>
        </p:txBody>
      </p:sp>
    </p:spTree>
    <p:extLst>
      <p:ext uri="{BB962C8B-B14F-4D97-AF65-F5344CB8AC3E}">
        <p14:creationId xmlns:p14="http://schemas.microsoft.com/office/powerpoint/2010/main" val="156254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50775F-A2E8-D340-9D35-2C1803170516}"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46820-4D99-B149-9E39-7D39A1066C2B}" type="slidenum">
              <a:rPr lang="en-US" smtClean="0"/>
              <a:t>‹#›</a:t>
            </a:fld>
            <a:endParaRPr lang="en-US"/>
          </a:p>
        </p:txBody>
      </p:sp>
    </p:spTree>
    <p:extLst>
      <p:ext uri="{BB962C8B-B14F-4D97-AF65-F5344CB8AC3E}">
        <p14:creationId xmlns:p14="http://schemas.microsoft.com/office/powerpoint/2010/main" val="637403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0775F-A2E8-D340-9D35-2C1803170516}" type="datetimeFigureOut">
              <a:rPr lang="en-US" smtClean="0"/>
              <a:t>9/25/18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46820-4D99-B149-9E39-7D39A1066C2B}" type="slidenum">
              <a:rPr lang="en-US" smtClean="0"/>
              <a:t>‹#›</a:t>
            </a:fld>
            <a:endParaRPr lang="en-US"/>
          </a:p>
        </p:txBody>
      </p:sp>
    </p:spTree>
    <p:extLst>
      <p:ext uri="{BB962C8B-B14F-4D97-AF65-F5344CB8AC3E}">
        <p14:creationId xmlns:p14="http://schemas.microsoft.com/office/powerpoint/2010/main" val="159497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1907" y="558140"/>
            <a:ext cx="9595262" cy="2862322"/>
          </a:xfrm>
          <a:prstGeom prst="rect">
            <a:avLst/>
          </a:prstGeom>
          <a:noFill/>
        </p:spPr>
        <p:txBody>
          <a:bodyPr wrap="square" rtlCol="0">
            <a:spAutoFit/>
          </a:bodyPr>
          <a:lstStyle/>
          <a:p>
            <a:r>
              <a:rPr lang="en-US" dirty="0"/>
              <a:t>Welcome to the experiment! My name is Xier Zhao. I'm interested in how people memorize the words. In the experiment, you are about to learn four word lists and we will ask you to perform a free recall test after you complete learning all the words. During the meanwhile, you will also be asked to work on some game tasks. </a:t>
            </a:r>
          </a:p>
          <a:p>
            <a:r>
              <a:rPr lang="en-US" dirty="0"/>
              <a:t> </a:t>
            </a:r>
          </a:p>
          <a:p>
            <a:r>
              <a:rPr lang="en-US" dirty="0"/>
              <a:t>We would really appreciate if you can meet the following requirements. </a:t>
            </a:r>
          </a:p>
          <a:p>
            <a:pPr lvl="0"/>
            <a:r>
              <a:rPr lang="en-US" dirty="0"/>
              <a:t>Please keep your eyes always on the computer screens unless you are told not to do so. </a:t>
            </a:r>
          </a:p>
          <a:p>
            <a:pPr lvl="0"/>
            <a:r>
              <a:rPr lang="en-US" dirty="0"/>
              <a:t> </a:t>
            </a:r>
          </a:p>
          <a:p>
            <a:r>
              <a:rPr lang="en-US" dirty="0"/>
              <a:t>We will have a debrief about the main ideas of the experiment after.  </a:t>
            </a:r>
          </a:p>
          <a:p>
            <a:endParaRPr lang="en-US" dirty="0"/>
          </a:p>
        </p:txBody>
      </p:sp>
    </p:spTree>
    <p:extLst>
      <p:ext uri="{BB962C8B-B14F-4D97-AF65-F5344CB8AC3E}">
        <p14:creationId xmlns:p14="http://schemas.microsoft.com/office/powerpoint/2010/main" val="237743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67</Words>
  <Application>Microsoft Macintosh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Xier Zhao</dc:creator>
  <cp:lastModifiedBy>Xier Zhao</cp:lastModifiedBy>
  <cp:revision>1</cp:revision>
  <dcterms:created xsi:type="dcterms:W3CDTF">2018-09-25T14:34:13Z</dcterms:created>
  <dcterms:modified xsi:type="dcterms:W3CDTF">2018-09-25T15:12:18Z</dcterms:modified>
</cp:coreProperties>
</file>