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4"/>
  </p:sldMasterIdLst>
  <p:notesMasterIdLst>
    <p:notesMasterId r:id="rId11"/>
  </p:notesMasterIdLst>
  <p:handoutMasterIdLst>
    <p:handoutMasterId r:id="rId12"/>
  </p:handoutMasterIdLst>
  <p:sldIdLst>
    <p:sldId id="348" r:id="rId5"/>
    <p:sldId id="256" r:id="rId6"/>
    <p:sldId id="440" r:id="rId7"/>
    <p:sldId id="423" r:id="rId8"/>
    <p:sldId id="444" r:id="rId9"/>
    <p:sldId id="436" r:id="rId10"/>
  </p:sldIdLst>
  <p:sldSz cx="9144000" cy="6858000" type="screen4x3"/>
  <p:notesSz cx="7315200" cy="9601200"/>
  <p:defaultTextStyle>
    <a:defPPr>
      <a:defRPr lang="en-US"/>
    </a:defPPr>
    <a:lvl1pPr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6600"/>
    <a:srgbClr val="0000FF"/>
    <a:srgbClr val="0033CC"/>
    <a:srgbClr val="000066"/>
    <a:srgbClr val="292929"/>
    <a:srgbClr val="4D4D4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AE2465-68D8-42B3-B2E0-B1851B01AED6}" v="35" dt="2022-01-12T22:14:23.7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gadeesh, Narasimhan" userId="d437ed67-a0a9-4951-a5e3-8ab484d869fa" providerId="ADAL" clId="{4FAE2465-68D8-42B3-B2E0-B1851B01AED6}"/>
    <pc:docChg chg="custSel modSld">
      <pc:chgData name="Jegadeesh, Narasimhan" userId="d437ed67-a0a9-4951-a5e3-8ab484d869fa" providerId="ADAL" clId="{4FAE2465-68D8-42B3-B2E0-B1851B01AED6}" dt="2022-01-12T22:14:23.739" v="48"/>
      <pc:docMkLst>
        <pc:docMk/>
      </pc:docMkLst>
      <pc:sldChg chg="addSp delSp modSp mod">
        <pc:chgData name="Jegadeesh, Narasimhan" userId="d437ed67-a0a9-4951-a5e3-8ab484d869fa" providerId="ADAL" clId="{4FAE2465-68D8-42B3-B2E0-B1851B01AED6}" dt="2022-01-12T02:58:32.301" v="17" actId="478"/>
        <pc:sldMkLst>
          <pc:docMk/>
          <pc:sldMk cId="0" sldId="348"/>
        </pc:sldMkLst>
        <pc:grpChg chg="del mod">
          <ac:chgData name="Jegadeesh, Narasimhan" userId="d437ed67-a0a9-4951-a5e3-8ab484d869fa" providerId="ADAL" clId="{4FAE2465-68D8-42B3-B2E0-B1851B01AED6}" dt="2022-01-12T02:58:14.123" v="14"/>
          <ac:grpSpMkLst>
            <pc:docMk/>
            <pc:sldMk cId="0" sldId="348"/>
            <ac:grpSpMk id="10" creationId="{B0F14610-60E2-4D7C-B331-4258C1FF60F0}"/>
          </ac:grpSpMkLst>
        </pc:grpChg>
        <pc:grpChg chg="del mod">
          <ac:chgData name="Jegadeesh, Narasimhan" userId="d437ed67-a0a9-4951-a5e3-8ab484d869fa" providerId="ADAL" clId="{4FAE2465-68D8-42B3-B2E0-B1851B01AED6}" dt="2022-01-12T02:58:25.261" v="15" actId="478"/>
          <ac:grpSpMkLst>
            <pc:docMk/>
            <pc:sldMk cId="0" sldId="348"/>
            <ac:grpSpMk id="11" creationId="{656965D1-76AB-4E96-BEB0-0F9B8AC1EF5C}"/>
          </ac:grpSpMkLst>
        </pc:grpChg>
        <pc:grpChg chg="del mod">
          <ac:chgData name="Jegadeesh, Narasimhan" userId="d437ed67-a0a9-4951-a5e3-8ab484d869fa" providerId="ADAL" clId="{4FAE2465-68D8-42B3-B2E0-B1851B01AED6}" dt="2022-01-12T02:58:32.301" v="17" actId="478"/>
          <ac:grpSpMkLst>
            <pc:docMk/>
            <pc:sldMk cId="0" sldId="348"/>
            <ac:grpSpMk id="18" creationId="{478EB6BD-EE2F-40D6-80C5-F98EE0ACB41D}"/>
          </ac:grpSpMkLst>
        </pc:grpChg>
        <pc:grpChg chg="del mod">
          <ac:chgData name="Jegadeesh, Narasimhan" userId="d437ed67-a0a9-4951-a5e3-8ab484d869fa" providerId="ADAL" clId="{4FAE2465-68D8-42B3-B2E0-B1851B01AED6}" dt="2022-01-12T02:58:28.979" v="16" actId="478"/>
          <ac:grpSpMkLst>
            <pc:docMk/>
            <pc:sldMk cId="0" sldId="348"/>
            <ac:grpSpMk id="19" creationId="{9C9B11A0-678E-48C7-959C-0D5929396584}"/>
          </ac:grpSpMkLst>
        </pc:grpChg>
        <pc:inkChg chg="add mod">
          <ac:chgData name="Jegadeesh, Narasimhan" userId="d437ed67-a0a9-4951-a5e3-8ab484d869fa" providerId="ADAL" clId="{4FAE2465-68D8-42B3-B2E0-B1851B01AED6}" dt="2022-01-12T02:58:10.304" v="7"/>
          <ac:inkMkLst>
            <pc:docMk/>
            <pc:sldMk cId="0" sldId="348"/>
            <ac:inkMk id="2" creationId="{0EE718A8-323B-4167-9D8A-DB472B8A7CCA}"/>
          </ac:inkMkLst>
        </pc:inkChg>
        <pc:inkChg chg="add mod">
          <ac:chgData name="Jegadeesh, Narasimhan" userId="d437ed67-a0a9-4951-a5e3-8ab484d869fa" providerId="ADAL" clId="{4FAE2465-68D8-42B3-B2E0-B1851B01AED6}" dt="2022-01-12T02:58:10.304" v="7"/>
          <ac:inkMkLst>
            <pc:docMk/>
            <pc:sldMk cId="0" sldId="348"/>
            <ac:inkMk id="3" creationId="{68FD8F5E-427D-4136-956E-B71EA6307F12}"/>
          </ac:inkMkLst>
        </pc:inkChg>
        <pc:inkChg chg="add mod">
          <ac:chgData name="Jegadeesh, Narasimhan" userId="d437ed67-a0a9-4951-a5e3-8ab484d869fa" providerId="ADAL" clId="{4FAE2465-68D8-42B3-B2E0-B1851B01AED6}" dt="2022-01-12T02:58:10.304" v="7"/>
          <ac:inkMkLst>
            <pc:docMk/>
            <pc:sldMk cId="0" sldId="348"/>
            <ac:inkMk id="4" creationId="{7C28C0F4-492C-4B3A-B94A-61206545D9AC}"/>
          </ac:inkMkLst>
        </pc:inkChg>
        <pc:inkChg chg="add mod">
          <ac:chgData name="Jegadeesh, Narasimhan" userId="d437ed67-a0a9-4951-a5e3-8ab484d869fa" providerId="ADAL" clId="{4FAE2465-68D8-42B3-B2E0-B1851B01AED6}" dt="2022-01-12T02:58:10.304" v="7"/>
          <ac:inkMkLst>
            <pc:docMk/>
            <pc:sldMk cId="0" sldId="348"/>
            <ac:inkMk id="6" creationId="{6F1FE283-7F33-4E15-B306-E754F7C02238}"/>
          </ac:inkMkLst>
        </pc:inkChg>
        <pc:inkChg chg="add mod">
          <ac:chgData name="Jegadeesh, Narasimhan" userId="d437ed67-a0a9-4951-a5e3-8ab484d869fa" providerId="ADAL" clId="{4FAE2465-68D8-42B3-B2E0-B1851B01AED6}" dt="2022-01-12T02:58:14.123" v="14"/>
          <ac:inkMkLst>
            <pc:docMk/>
            <pc:sldMk cId="0" sldId="348"/>
            <ac:inkMk id="7" creationId="{B395C422-6B33-4BF0-9D84-0913555C08D3}"/>
          </ac:inkMkLst>
        </pc:inkChg>
        <pc:inkChg chg="add mod">
          <ac:chgData name="Jegadeesh, Narasimhan" userId="d437ed67-a0a9-4951-a5e3-8ab484d869fa" providerId="ADAL" clId="{4FAE2465-68D8-42B3-B2E0-B1851B01AED6}" dt="2022-01-12T02:58:14.123" v="14"/>
          <ac:inkMkLst>
            <pc:docMk/>
            <pc:sldMk cId="0" sldId="348"/>
            <ac:inkMk id="8" creationId="{8237EFC3-98EC-494B-B885-7C169D4FCEAA}"/>
          </ac:inkMkLst>
        </pc:inkChg>
        <pc:inkChg chg="add mod">
          <ac:chgData name="Jegadeesh, Narasimhan" userId="d437ed67-a0a9-4951-a5e3-8ab484d869fa" providerId="ADAL" clId="{4FAE2465-68D8-42B3-B2E0-B1851B01AED6}" dt="2022-01-12T02:58:14.123" v="14"/>
          <ac:inkMkLst>
            <pc:docMk/>
            <pc:sldMk cId="0" sldId="348"/>
            <ac:inkMk id="9" creationId="{F79D36CC-AD78-4ED9-963E-620DA9420A01}"/>
          </ac:inkMkLst>
        </pc:inkChg>
        <pc:inkChg chg="add mod">
          <ac:chgData name="Jegadeesh, Narasimhan" userId="d437ed67-a0a9-4951-a5e3-8ab484d869fa" providerId="ADAL" clId="{4FAE2465-68D8-42B3-B2E0-B1851B01AED6}" dt="2022-01-12T02:58:14.123" v="14"/>
          <ac:inkMkLst>
            <pc:docMk/>
            <pc:sldMk cId="0" sldId="348"/>
            <ac:inkMk id="12" creationId="{7EED5978-B9B6-4E24-A70D-4E2B2FDC0C90}"/>
          </ac:inkMkLst>
        </pc:inkChg>
        <pc:inkChg chg="add mod">
          <ac:chgData name="Jegadeesh, Narasimhan" userId="d437ed67-a0a9-4951-a5e3-8ab484d869fa" providerId="ADAL" clId="{4FAE2465-68D8-42B3-B2E0-B1851B01AED6}" dt="2022-01-12T02:58:14.123" v="14"/>
          <ac:inkMkLst>
            <pc:docMk/>
            <pc:sldMk cId="0" sldId="348"/>
            <ac:inkMk id="13" creationId="{74247933-B000-4B9B-8331-2ED77175B14F}"/>
          </ac:inkMkLst>
        </pc:inkChg>
        <pc:inkChg chg="add mod">
          <ac:chgData name="Jegadeesh, Narasimhan" userId="d437ed67-a0a9-4951-a5e3-8ab484d869fa" providerId="ADAL" clId="{4FAE2465-68D8-42B3-B2E0-B1851B01AED6}" dt="2022-01-12T02:58:14.123" v="14"/>
          <ac:inkMkLst>
            <pc:docMk/>
            <pc:sldMk cId="0" sldId="348"/>
            <ac:inkMk id="14" creationId="{B4DA1E39-84F8-42BB-91CE-D9776900E0E1}"/>
          </ac:inkMkLst>
        </pc:inkChg>
        <pc:inkChg chg="add mod">
          <ac:chgData name="Jegadeesh, Narasimhan" userId="d437ed67-a0a9-4951-a5e3-8ab484d869fa" providerId="ADAL" clId="{4FAE2465-68D8-42B3-B2E0-B1851B01AED6}" dt="2022-01-12T02:58:14.123" v="14"/>
          <ac:inkMkLst>
            <pc:docMk/>
            <pc:sldMk cId="0" sldId="348"/>
            <ac:inkMk id="15" creationId="{0378BBAA-0918-466D-A455-DA9B38447B49}"/>
          </ac:inkMkLst>
        </pc:inkChg>
        <pc:inkChg chg="add mod">
          <ac:chgData name="Jegadeesh, Narasimhan" userId="d437ed67-a0a9-4951-a5e3-8ab484d869fa" providerId="ADAL" clId="{4FAE2465-68D8-42B3-B2E0-B1851B01AED6}" dt="2022-01-12T02:58:14.123" v="14"/>
          <ac:inkMkLst>
            <pc:docMk/>
            <pc:sldMk cId="0" sldId="348"/>
            <ac:inkMk id="16" creationId="{4354A91D-88F4-4D96-90D9-1F249C7D2161}"/>
          </ac:inkMkLst>
        </pc:inkChg>
        <pc:inkChg chg="add mod">
          <ac:chgData name="Jegadeesh, Narasimhan" userId="d437ed67-a0a9-4951-a5e3-8ab484d869fa" providerId="ADAL" clId="{4FAE2465-68D8-42B3-B2E0-B1851B01AED6}" dt="2022-01-12T02:58:14.123" v="14"/>
          <ac:inkMkLst>
            <pc:docMk/>
            <pc:sldMk cId="0" sldId="348"/>
            <ac:inkMk id="17" creationId="{96F82C3B-AB51-4193-AAA8-22AE321BED42}"/>
          </ac:inkMkLst>
        </pc:inkChg>
      </pc:sldChg>
      <pc:sldChg chg="modSp">
        <pc:chgData name="Jegadeesh, Narasimhan" userId="d437ed67-a0a9-4951-a5e3-8ab484d869fa" providerId="ADAL" clId="{4FAE2465-68D8-42B3-B2E0-B1851B01AED6}" dt="2022-01-12T17:13:17.175" v="36" actId="20577"/>
        <pc:sldMkLst>
          <pc:docMk/>
          <pc:sldMk cId="3322769384" sldId="372"/>
        </pc:sldMkLst>
        <pc:graphicFrameChg chg="mod">
          <ac:chgData name="Jegadeesh, Narasimhan" userId="d437ed67-a0a9-4951-a5e3-8ab484d869fa" providerId="ADAL" clId="{4FAE2465-68D8-42B3-B2E0-B1851B01AED6}" dt="2022-01-12T17:13:17.175" v="36" actId="20577"/>
          <ac:graphicFrameMkLst>
            <pc:docMk/>
            <pc:sldMk cId="3322769384" sldId="372"/>
            <ac:graphicFrameMk id="3" creationId="{00000000-0000-0000-0000-000000000000}"/>
          </ac:graphicFrameMkLst>
        </pc:graphicFrameChg>
      </pc:sldChg>
      <pc:sldChg chg="addSp delSp modSp mod">
        <pc:chgData name="Jegadeesh, Narasimhan" userId="d437ed67-a0a9-4951-a5e3-8ab484d869fa" providerId="ADAL" clId="{4FAE2465-68D8-42B3-B2E0-B1851B01AED6}" dt="2022-01-12T22:14:23.739" v="48"/>
        <pc:sldMkLst>
          <pc:docMk/>
          <pc:sldMk cId="3835805594" sldId="401"/>
        </pc:sldMkLst>
        <pc:grpChg chg="del mod">
          <ac:chgData name="Jegadeesh, Narasimhan" userId="d437ed67-a0a9-4951-a5e3-8ab484d869fa" providerId="ADAL" clId="{4FAE2465-68D8-42B3-B2E0-B1851B01AED6}" dt="2022-01-12T22:14:23.739" v="48"/>
          <ac:grpSpMkLst>
            <pc:docMk/>
            <pc:sldMk cId="3835805594" sldId="401"/>
            <ac:grpSpMk id="8" creationId="{F37F3E8C-F2E4-4334-AD4E-B22D106CA733}"/>
          </ac:grpSpMkLst>
        </pc:grpChg>
        <pc:grpChg chg="mod">
          <ac:chgData name="Jegadeesh, Narasimhan" userId="d437ed67-a0a9-4951-a5e3-8ab484d869fa" providerId="ADAL" clId="{4FAE2465-68D8-42B3-B2E0-B1851B01AED6}" dt="2022-01-12T22:14:23.739" v="48"/>
          <ac:grpSpMkLst>
            <pc:docMk/>
            <pc:sldMk cId="3835805594" sldId="401"/>
            <ac:grpSpMk id="16" creationId="{55A36EA7-5317-4D39-8C45-20B4F464DB0B}"/>
          </ac:grpSpMkLst>
        </pc:grpChg>
        <pc:grpChg chg="mod">
          <ac:chgData name="Jegadeesh, Narasimhan" userId="d437ed67-a0a9-4951-a5e3-8ab484d869fa" providerId="ADAL" clId="{4FAE2465-68D8-42B3-B2E0-B1851B01AED6}" dt="2022-01-12T22:14:23.739" v="48"/>
          <ac:grpSpMkLst>
            <pc:docMk/>
            <pc:sldMk cId="3835805594" sldId="401"/>
            <ac:grpSpMk id="17" creationId="{4B03DFFC-723B-4E34-80BB-C4A56B90D5C2}"/>
          </ac:grpSpMkLst>
        </pc:grpChg>
        <pc:grpChg chg="mod">
          <ac:chgData name="Jegadeesh, Narasimhan" userId="d437ed67-a0a9-4951-a5e3-8ab484d869fa" providerId="ADAL" clId="{4FAE2465-68D8-42B3-B2E0-B1851B01AED6}" dt="2022-01-12T22:14:23.739" v="48"/>
          <ac:grpSpMkLst>
            <pc:docMk/>
            <pc:sldMk cId="3835805594" sldId="401"/>
            <ac:grpSpMk id="18" creationId="{250023F5-806F-4601-BC30-8859D6DEDD0E}"/>
          </ac:grpSpMkLst>
        </pc:grpChg>
        <pc:inkChg chg="add mod">
          <ac:chgData name="Jegadeesh, Narasimhan" userId="d437ed67-a0a9-4951-a5e3-8ab484d869fa" providerId="ADAL" clId="{4FAE2465-68D8-42B3-B2E0-B1851B01AED6}" dt="2022-01-12T22:14:23.739" v="48"/>
          <ac:inkMkLst>
            <pc:docMk/>
            <pc:sldMk cId="3835805594" sldId="401"/>
            <ac:inkMk id="5" creationId="{82EFE19A-74FD-4CD0-9E3C-CA5EE3D33B48}"/>
          </ac:inkMkLst>
        </pc:inkChg>
        <pc:inkChg chg="add mod">
          <ac:chgData name="Jegadeesh, Narasimhan" userId="d437ed67-a0a9-4951-a5e3-8ab484d869fa" providerId="ADAL" clId="{4FAE2465-68D8-42B3-B2E0-B1851B01AED6}" dt="2022-01-12T22:14:23.739" v="48"/>
          <ac:inkMkLst>
            <pc:docMk/>
            <pc:sldMk cId="3835805594" sldId="401"/>
            <ac:inkMk id="6" creationId="{896C220A-558F-4DFF-9954-6A60B66A6D4B}"/>
          </ac:inkMkLst>
        </pc:inkChg>
        <pc:inkChg chg="add mod">
          <ac:chgData name="Jegadeesh, Narasimhan" userId="d437ed67-a0a9-4951-a5e3-8ab484d869fa" providerId="ADAL" clId="{4FAE2465-68D8-42B3-B2E0-B1851B01AED6}" dt="2022-01-12T22:14:23.739" v="48"/>
          <ac:inkMkLst>
            <pc:docMk/>
            <pc:sldMk cId="3835805594" sldId="401"/>
            <ac:inkMk id="7" creationId="{FB7E3479-6F2B-4C9F-8FAB-0F1B8EBD6780}"/>
          </ac:inkMkLst>
        </pc:inkChg>
        <pc:inkChg chg="add mod">
          <ac:chgData name="Jegadeesh, Narasimhan" userId="d437ed67-a0a9-4951-a5e3-8ab484d869fa" providerId="ADAL" clId="{4FAE2465-68D8-42B3-B2E0-B1851B01AED6}" dt="2022-01-12T22:14:23.739" v="48"/>
          <ac:inkMkLst>
            <pc:docMk/>
            <pc:sldMk cId="3835805594" sldId="401"/>
            <ac:inkMk id="9" creationId="{CDEE7917-EB22-409F-8D38-CC57E6FD3939}"/>
          </ac:inkMkLst>
        </pc:inkChg>
        <pc:inkChg chg="add mod">
          <ac:chgData name="Jegadeesh, Narasimhan" userId="d437ed67-a0a9-4951-a5e3-8ab484d869fa" providerId="ADAL" clId="{4FAE2465-68D8-42B3-B2E0-B1851B01AED6}" dt="2022-01-12T22:14:23.739" v="48"/>
          <ac:inkMkLst>
            <pc:docMk/>
            <pc:sldMk cId="3835805594" sldId="401"/>
            <ac:inkMk id="10" creationId="{3427C02A-D805-445E-9864-42B561BCB3C3}"/>
          </ac:inkMkLst>
        </pc:inkChg>
        <pc:inkChg chg="add mod">
          <ac:chgData name="Jegadeesh, Narasimhan" userId="d437ed67-a0a9-4951-a5e3-8ab484d869fa" providerId="ADAL" clId="{4FAE2465-68D8-42B3-B2E0-B1851B01AED6}" dt="2022-01-12T22:14:23.739" v="48"/>
          <ac:inkMkLst>
            <pc:docMk/>
            <pc:sldMk cId="3835805594" sldId="401"/>
            <ac:inkMk id="11" creationId="{C44A11AF-B0CC-4252-B92E-745233087677}"/>
          </ac:inkMkLst>
        </pc:inkChg>
        <pc:inkChg chg="add mod">
          <ac:chgData name="Jegadeesh, Narasimhan" userId="d437ed67-a0a9-4951-a5e3-8ab484d869fa" providerId="ADAL" clId="{4FAE2465-68D8-42B3-B2E0-B1851B01AED6}" dt="2022-01-12T22:14:23.739" v="48"/>
          <ac:inkMkLst>
            <pc:docMk/>
            <pc:sldMk cId="3835805594" sldId="401"/>
            <ac:inkMk id="12" creationId="{B87D1848-B0A1-4690-AF81-5BBE2BE9B53F}"/>
          </ac:inkMkLst>
        </pc:inkChg>
        <pc:inkChg chg="add mod">
          <ac:chgData name="Jegadeesh, Narasimhan" userId="d437ed67-a0a9-4951-a5e3-8ab484d869fa" providerId="ADAL" clId="{4FAE2465-68D8-42B3-B2E0-B1851B01AED6}" dt="2022-01-12T22:14:23.739" v="48"/>
          <ac:inkMkLst>
            <pc:docMk/>
            <pc:sldMk cId="3835805594" sldId="401"/>
            <ac:inkMk id="13" creationId="{648F394E-2DB4-4CD6-9399-178E8C58E461}"/>
          </ac:inkMkLst>
        </pc:inkChg>
        <pc:inkChg chg="add mod">
          <ac:chgData name="Jegadeesh, Narasimhan" userId="d437ed67-a0a9-4951-a5e3-8ab484d869fa" providerId="ADAL" clId="{4FAE2465-68D8-42B3-B2E0-B1851B01AED6}" dt="2022-01-12T22:14:23.739" v="48"/>
          <ac:inkMkLst>
            <pc:docMk/>
            <pc:sldMk cId="3835805594" sldId="401"/>
            <ac:inkMk id="14" creationId="{31DE513C-B461-479C-A3F1-E942B75E545A}"/>
          </ac:inkMkLst>
        </pc:inkChg>
        <pc:inkChg chg="add mod">
          <ac:chgData name="Jegadeesh, Narasimhan" userId="d437ed67-a0a9-4951-a5e3-8ab484d869fa" providerId="ADAL" clId="{4FAE2465-68D8-42B3-B2E0-B1851B01AED6}" dt="2022-01-12T22:14:23.739" v="48"/>
          <ac:inkMkLst>
            <pc:docMk/>
            <pc:sldMk cId="3835805594" sldId="401"/>
            <ac:inkMk id="15" creationId="{1FA8D85B-24FE-4052-A038-58D4C9B17F81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19E1CE40-C6A2-41B9-91C5-4D637D99E4D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47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l" defTabSz="965200" eaLnBrk="0" hangingPunct="0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l" defTabSz="965200" eaLnBrk="0" hangingPunct="0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55" tIns="48327" rIns="96655" bIns="48327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lnSpc>
                <a:spcPct val="100000"/>
              </a:lnSpc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fld id="{9E546306-AED2-422E-8C22-786F37C352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90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168C33-D4FE-46B5-BF6F-FF87721BC5E1}" type="slidenum">
              <a:rPr lang="en-US"/>
              <a:pPr/>
              <a:t>1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5D0AC-BB6C-4B1D-98D9-7377FED45F6B}" type="slidenum">
              <a:rPr lang="en-US"/>
              <a:pPr/>
              <a:t>2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5D0AC-BB6C-4B1D-98D9-7377FED45F6B}" type="slidenum">
              <a:rPr lang="en-US"/>
              <a:pPr/>
              <a:t>3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7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46306-AED2-422E-8C22-786F37C352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1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956B0-868D-4912-A866-92EDB7779C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0D423E-630F-4CAD-BE88-B6C7ED3AB3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AC43B-BD5F-4888-846A-14964DFB27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5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557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F042512-D16E-4791-BB7A-82CAD27E50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8229600" cy="45259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90DFD-3B7A-4546-A7A2-7D7B41898D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6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DF3CE0-F65E-412B-B1D3-BD68F9F3E6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81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CA8150-1E16-48E3-81BC-B4C28219F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DD72E1-CAB8-4469-8996-1AB2CE647C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87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42C9-EFC8-49C4-9D72-4E588AFB6D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89A73-34E3-444A-B882-C417B10C0AC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EA7FB7-3771-4DFD-B7A8-1D558E2FBE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65DD6-4795-41C3-B1AF-B6050D9A7E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2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40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140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endParaRPr 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/>
            </a:lvl1pPr>
          </a:lstStyle>
          <a:p>
            <a:fld id="{91ACD65D-8B9F-4923-A448-4852532FD11B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14023" name="Group 7"/>
          <p:cNvGrpSpPr>
            <a:grpSpLocks/>
          </p:cNvGrpSpPr>
          <p:nvPr userDrawn="1"/>
        </p:nvGrpSpPr>
        <p:grpSpPr bwMode="auto">
          <a:xfrm>
            <a:off x="0" y="0"/>
            <a:ext cx="536575" cy="6858000"/>
            <a:chOff x="0" y="528"/>
            <a:chExt cx="338" cy="3888"/>
          </a:xfrm>
        </p:grpSpPr>
        <p:pic>
          <p:nvPicPr>
            <p:cNvPr id="214024" name="Picture 8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528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25" name="Picture 9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104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26" name="Picture 10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08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27" name="Picture 11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32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28" name="Picture 12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256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29" name="Picture 13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80"/>
              <a:ext cx="338" cy="59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14030" name="Picture 14" descr="img_i_l_pix"/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45"/>
            <a:stretch>
              <a:fillRect/>
            </a:stretch>
          </p:blipFill>
          <p:spPr bwMode="auto">
            <a:xfrm>
              <a:off x="0" y="3936"/>
              <a:ext cx="338" cy="480"/>
            </a:xfrm>
            <a:prstGeom prst="rect">
              <a:avLst/>
            </a:prstGeom>
            <a:solidFill>
              <a:schemeClr val="accent1"/>
            </a:solidFill>
          </p:spPr>
        </p:pic>
      </p:grpSp>
      <p:sp>
        <p:nvSpPr>
          <p:cNvPr id="214034" name="Line 18"/>
          <p:cNvSpPr>
            <a:spLocks noChangeShapeType="1"/>
          </p:cNvSpPr>
          <p:nvPr userDrawn="1"/>
        </p:nvSpPr>
        <p:spPr bwMode="auto">
          <a:xfrm>
            <a:off x="914400" y="1143000"/>
            <a:ext cx="8229600" cy="0"/>
          </a:xfrm>
          <a:prstGeom prst="line">
            <a:avLst/>
          </a:prstGeom>
          <a:noFill/>
          <a:ln w="57150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Font typeface="Arial" charset="0"/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F85-479F-44DE-949F-EFC2AFB65703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752601"/>
            <a:ext cx="8077200" cy="707136"/>
          </a:xfrm>
          <a:noFill/>
          <a:ln/>
        </p:spPr>
        <p:txBody>
          <a:bodyPr/>
          <a:lstStyle/>
          <a:p>
            <a:r>
              <a:rPr lang="en-US" sz="2800" b="1" dirty="0"/>
              <a:t>Quant </a:t>
            </a:r>
            <a:r>
              <a:rPr lang="en-US" sz="2800" b="1" dirty="0" smtClean="0"/>
              <a:t>Strategies for Stocks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19400"/>
            <a:ext cx="6400800" cy="2514600"/>
          </a:xfrm>
          <a:noFill/>
          <a:ln/>
        </p:spPr>
        <p:txBody>
          <a:bodyPr/>
          <a:lstStyle/>
          <a:p>
            <a:endParaRPr lang="en-US" dirty="0"/>
          </a:p>
          <a:p>
            <a:r>
              <a:rPr lang="en-US" sz="2000" dirty="0"/>
              <a:t>Narasimhan Jegadeesh </a:t>
            </a:r>
          </a:p>
          <a:p>
            <a:r>
              <a:rPr lang="en-US" sz="1600" dirty="0"/>
              <a:t>Rm </a:t>
            </a:r>
            <a:r>
              <a:rPr lang="en-US" sz="1600" dirty="0" smtClean="0"/>
              <a:t>537</a:t>
            </a:r>
            <a:r>
              <a:rPr lang="en-US" sz="1600" dirty="0"/>
              <a:t>, GBS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E43C-C8E8-493D-A825-42D8769E28C1}" type="slidenum">
              <a:rPr lang="en-US"/>
              <a:pPr/>
              <a:t>2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 Strategies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600200"/>
            <a:ext cx="7467600" cy="50292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Primary Objective</a:t>
            </a:r>
            <a:r>
              <a:rPr lang="en-US" b="1" dirty="0" smtClean="0"/>
              <a:t>: </a:t>
            </a:r>
            <a:r>
              <a:rPr lang="en-US" dirty="0" smtClean="0"/>
              <a:t>Learn to build Quantitative Models for Stock Selection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Learning Outcomes</a:t>
            </a:r>
            <a:endParaRPr lang="en-US" sz="1800" dirty="0"/>
          </a:p>
          <a:p>
            <a:pPr lvl="0"/>
            <a:r>
              <a:rPr lang="en-US" dirty="0"/>
              <a:t>Financial Data Analysis</a:t>
            </a:r>
            <a:endParaRPr lang="en-US" sz="1800" dirty="0"/>
          </a:p>
          <a:p>
            <a:pPr lvl="1"/>
            <a:r>
              <a:rPr lang="en-US" dirty="0" smtClean="0"/>
              <a:t>Extract </a:t>
            </a:r>
            <a:r>
              <a:rPr lang="en-US" dirty="0"/>
              <a:t>information from financial statements and market data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/>
              <a:t>stocks </a:t>
            </a:r>
            <a:r>
              <a:rPr lang="en-US" dirty="0" smtClean="0"/>
              <a:t>features </a:t>
            </a:r>
            <a:r>
              <a:rPr lang="en-US" dirty="0"/>
              <a:t>that predict future </a:t>
            </a:r>
            <a:r>
              <a:rPr lang="en-US" dirty="0" smtClean="0"/>
              <a:t>returns</a:t>
            </a:r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DE43C-C8E8-493D-A825-42D8769E28C1}" type="slidenum">
              <a:rPr lang="en-US"/>
              <a:pPr/>
              <a:t>3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(contd.)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736" y="1316736"/>
            <a:ext cx="7467600" cy="5029200"/>
          </a:xfrm>
        </p:spPr>
        <p:txBody>
          <a:bodyPr/>
          <a:lstStyle/>
          <a:p>
            <a:pPr lvl="0"/>
            <a:r>
              <a:rPr lang="en-US" dirty="0" smtClean="0"/>
              <a:t>Quant </a:t>
            </a:r>
            <a:r>
              <a:rPr lang="en-US" dirty="0"/>
              <a:t>models for stock selection </a:t>
            </a:r>
            <a:endParaRPr lang="en-US" sz="1800" dirty="0"/>
          </a:p>
          <a:p>
            <a:pPr lvl="1"/>
            <a:r>
              <a:rPr lang="en-US" dirty="0"/>
              <a:t>Data sources</a:t>
            </a:r>
            <a:endParaRPr lang="en-US" sz="1800" dirty="0"/>
          </a:p>
          <a:p>
            <a:pPr lvl="1"/>
            <a:r>
              <a:rPr lang="en-US" dirty="0"/>
              <a:t>Construct predictive stock </a:t>
            </a:r>
            <a:r>
              <a:rPr lang="en-US" dirty="0" smtClean="0"/>
              <a:t>features</a:t>
            </a:r>
            <a:endParaRPr lang="en-US" sz="1800" dirty="0"/>
          </a:p>
          <a:p>
            <a:pPr lvl="1"/>
            <a:r>
              <a:rPr lang="en-US" dirty="0"/>
              <a:t>Build statistical models</a:t>
            </a:r>
            <a:endParaRPr lang="en-US" sz="1800" dirty="0"/>
          </a:p>
          <a:p>
            <a:pPr lvl="2"/>
            <a:r>
              <a:rPr lang="en-US" dirty="0"/>
              <a:t>Regressions</a:t>
            </a:r>
            <a:endParaRPr lang="en-US" sz="1800" dirty="0"/>
          </a:p>
          <a:p>
            <a:pPr lvl="2"/>
            <a:r>
              <a:rPr lang="en-US" dirty="0"/>
              <a:t>Regression trees</a:t>
            </a:r>
            <a:endParaRPr lang="en-US" sz="1800" dirty="0"/>
          </a:p>
          <a:p>
            <a:pPr lvl="2"/>
            <a:r>
              <a:rPr lang="en-US" dirty="0" err="1" smtClean="0"/>
              <a:t>XGBoost</a:t>
            </a:r>
            <a:endParaRPr lang="en-US" dirty="0" smtClean="0"/>
          </a:p>
          <a:p>
            <a:pPr lvl="2"/>
            <a:r>
              <a:rPr lang="en-US" dirty="0" smtClean="0"/>
              <a:t>LLMs</a:t>
            </a:r>
          </a:p>
          <a:p>
            <a:pPr marL="914400" lvl="2" indent="0">
              <a:buNone/>
            </a:pPr>
            <a:endParaRPr lang="en-US" sz="1800" dirty="0"/>
          </a:p>
          <a:p>
            <a:r>
              <a:rPr lang="en-US" dirty="0"/>
              <a:t>Back test </a:t>
            </a:r>
            <a:r>
              <a:rPr lang="en-US" dirty="0" smtClean="0"/>
              <a:t>with </a:t>
            </a:r>
            <a:r>
              <a:rPr lang="en-US" dirty="0"/>
              <a:t>archival data</a:t>
            </a:r>
            <a:endParaRPr lang="en-US" sz="1800" dirty="0"/>
          </a:p>
          <a:p>
            <a:pPr lvl="1"/>
            <a:r>
              <a:rPr lang="en-US" dirty="0" smtClean="0"/>
              <a:t>Evaluate Performance: Risk </a:t>
            </a:r>
            <a:r>
              <a:rPr lang="en-US" dirty="0"/>
              <a:t>and Returns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6079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673792"/>
            <a:ext cx="8229600" cy="30476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 smtClean="0"/>
              <a:t>Assignments</a:t>
            </a:r>
            <a:r>
              <a:rPr lang="en-US" dirty="0" smtClean="0"/>
              <a:t>: Individual assignments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Final </a:t>
            </a:r>
            <a:r>
              <a:rPr lang="en-US" b="1" u="sng" dirty="0"/>
              <a:t>Project</a:t>
            </a:r>
            <a:r>
              <a:rPr lang="en-US" b="1" dirty="0"/>
              <a:t>: </a:t>
            </a:r>
            <a:endParaRPr lang="en-US" b="1" dirty="0" smtClean="0"/>
          </a:p>
          <a:p>
            <a:r>
              <a:rPr lang="en-US" dirty="0" smtClean="0"/>
              <a:t>Groups </a:t>
            </a:r>
            <a:r>
              <a:rPr lang="en-US" dirty="0"/>
              <a:t>of two </a:t>
            </a:r>
            <a:r>
              <a:rPr lang="en-US" dirty="0" smtClean="0"/>
              <a:t>students</a:t>
            </a:r>
          </a:p>
          <a:p>
            <a:r>
              <a:rPr lang="en-US" dirty="0" smtClean="0"/>
              <a:t>Build </a:t>
            </a:r>
            <a:r>
              <a:rPr lang="en-US" dirty="0"/>
              <a:t>a quant model </a:t>
            </a:r>
            <a:r>
              <a:rPr lang="en-US" dirty="0" smtClean="0"/>
              <a:t>and evaluate its historical performance</a:t>
            </a:r>
          </a:p>
          <a:p>
            <a:r>
              <a:rPr lang="en-US" dirty="0" smtClean="0"/>
              <a:t>Deliverables: Written report and 5-min video presentation</a:t>
            </a:r>
          </a:p>
          <a:p>
            <a:endParaRPr lang="en-US" dirty="0"/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500482"/>
              </p:ext>
            </p:extLst>
          </p:nvPr>
        </p:nvGraphicFramePr>
        <p:xfrm>
          <a:off x="1709928" y="1261871"/>
          <a:ext cx="6126480" cy="20208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7489">
                  <a:extLst>
                    <a:ext uri="{9D8B030D-6E8A-4147-A177-3AD203B41FA5}">
                      <a16:colId xmlns:a16="http://schemas.microsoft.com/office/drawing/2014/main" val="1615015168"/>
                    </a:ext>
                  </a:extLst>
                </a:gridCol>
                <a:gridCol w="2368991">
                  <a:extLst>
                    <a:ext uri="{9D8B030D-6E8A-4147-A177-3AD203B41FA5}">
                      <a16:colId xmlns:a16="http://schemas.microsoft.com/office/drawing/2014/main" val="330547715"/>
                    </a:ext>
                  </a:extLst>
                </a:gridCol>
              </a:tblGrid>
              <a:tr h="505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Assignments (2)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40% 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6491188"/>
                  </a:ext>
                </a:extLst>
              </a:tr>
              <a:tr h="505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Final project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20%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874159"/>
                  </a:ext>
                </a:extLst>
              </a:tr>
              <a:tr h="505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Attendance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527446"/>
                  </a:ext>
                </a:extLst>
              </a:tr>
              <a:tr h="50520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Midterm Exam (</a:t>
                      </a:r>
                      <a:r>
                        <a:rPr lang="en-US" sz="2000" b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2/25, </a:t>
                      </a: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in-class)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25%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135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0"/>
            <a:r>
              <a:rPr lang="en-US" b="1" u="sng" dirty="0"/>
              <a:t>Attendance</a:t>
            </a:r>
            <a:r>
              <a:rPr lang="en-US" dirty="0"/>
              <a:t>: Marked with </a:t>
            </a:r>
            <a:r>
              <a:rPr lang="en-US" dirty="0" err="1" smtClean="0"/>
              <a:t>Acadly</a:t>
            </a:r>
            <a:endParaRPr lang="en-US" dirty="0" smtClean="0"/>
          </a:p>
          <a:p>
            <a:pPr lvl="0"/>
            <a:endParaRPr lang="en-US" dirty="0"/>
          </a:p>
          <a:p>
            <a:r>
              <a:rPr lang="en-US" b="1" u="sng" dirty="0"/>
              <a:t>Midterm Exam</a:t>
            </a:r>
            <a:r>
              <a:rPr lang="en-US" b="1" dirty="0"/>
              <a:t>: </a:t>
            </a:r>
            <a:r>
              <a:rPr lang="en-US" dirty="0"/>
              <a:t> In-class, open </a:t>
            </a:r>
            <a:r>
              <a:rPr lang="en-US" dirty="0" smtClean="0"/>
              <a:t>book, </a:t>
            </a:r>
            <a:r>
              <a:rPr lang="en-US" dirty="0"/>
              <a:t>scheduled for </a:t>
            </a:r>
            <a:r>
              <a:rPr lang="en-US" dirty="0" smtClean="0"/>
              <a:t>2/25.</a:t>
            </a:r>
            <a:endParaRPr lang="en-US" dirty="0"/>
          </a:p>
          <a:p>
            <a:pPr lvl="0"/>
            <a:endParaRPr lang="en-US" dirty="0"/>
          </a:p>
          <a:p>
            <a:pPr marL="0" indent="0">
              <a:buNone/>
            </a:pP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219200"/>
            <a:ext cx="8229600" cy="5502275"/>
          </a:xfrm>
        </p:spPr>
        <p:txBody>
          <a:bodyPr/>
          <a:lstStyle/>
          <a:p>
            <a:r>
              <a:rPr lang="en-US" dirty="0" smtClean="0"/>
              <a:t>Stock </a:t>
            </a:r>
            <a:r>
              <a:rPr lang="en-US" dirty="0"/>
              <a:t>Indices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Return predictors: </a:t>
            </a:r>
            <a:r>
              <a:rPr lang="en-US" dirty="0"/>
              <a:t>Building blocks for quant </a:t>
            </a:r>
            <a:r>
              <a:rPr lang="en-US" dirty="0" smtClean="0"/>
              <a:t>models</a:t>
            </a:r>
          </a:p>
          <a:p>
            <a:endParaRPr lang="en-US" dirty="0" smtClean="0"/>
          </a:p>
          <a:p>
            <a:r>
              <a:rPr lang="en-US" dirty="0" smtClean="0"/>
              <a:t>Quant Models: Sorting and Regressions</a:t>
            </a:r>
          </a:p>
          <a:p>
            <a:endParaRPr lang="en-US" dirty="0"/>
          </a:p>
          <a:p>
            <a:r>
              <a:rPr lang="en-US" dirty="0" smtClean="0"/>
              <a:t>Risk </a:t>
            </a:r>
            <a:r>
              <a:rPr lang="en-US" dirty="0"/>
              <a:t>and Return: </a:t>
            </a:r>
            <a:r>
              <a:rPr lang="en-US" dirty="0" smtClean="0"/>
              <a:t>Market Model, CAPM</a:t>
            </a:r>
          </a:p>
          <a:p>
            <a:endParaRPr lang="en-US" dirty="0"/>
          </a:p>
          <a:p>
            <a:r>
              <a:rPr lang="en-US" dirty="0"/>
              <a:t>Guest Lecture on Quant </a:t>
            </a:r>
            <a:r>
              <a:rPr lang="en-US" dirty="0" smtClean="0"/>
              <a:t>strategies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pPr lvl="0"/>
            <a:r>
              <a:rPr lang="en-US" dirty="0"/>
              <a:t>Quant Model: Regression </a:t>
            </a:r>
            <a:r>
              <a:rPr lang="en-US" dirty="0" smtClean="0"/>
              <a:t>trees</a:t>
            </a:r>
          </a:p>
          <a:p>
            <a:pPr lvl="0"/>
            <a:endParaRPr lang="en-US" dirty="0"/>
          </a:p>
          <a:p>
            <a:r>
              <a:rPr lang="en-US" dirty="0"/>
              <a:t>Quant Model: </a:t>
            </a:r>
            <a:r>
              <a:rPr lang="en-US" dirty="0" smtClean="0"/>
              <a:t>Random Forest, </a:t>
            </a:r>
            <a:r>
              <a:rPr lang="en-US" dirty="0" err="1" smtClean="0"/>
              <a:t>XGBoost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LLMs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90DFD-3B7A-4546-A7A2-7D7B41898D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1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13716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13716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FB7E39C704394896696094EB87BF73" ma:contentTypeVersion="18" ma:contentTypeDescription="Create a new document." ma:contentTypeScope="" ma:versionID="a5f9b8e19a1b999c0f552d5add4fc742">
  <xsd:schema xmlns:xsd="http://www.w3.org/2001/XMLSchema" xmlns:xs="http://www.w3.org/2001/XMLSchema" xmlns:p="http://schemas.microsoft.com/office/2006/metadata/properties" xmlns:ns3="a1e4b0e6-8b96-4bd3-a61f-b4b312a9e1be" xmlns:ns4="661fd4d8-747d-4ba7-96cb-be87b3b6c47e" targetNamespace="http://schemas.microsoft.com/office/2006/metadata/properties" ma:root="true" ma:fieldsID="199e811f88f030457fb0754d123b015a" ns3:_="" ns4:_="">
    <xsd:import namespace="a1e4b0e6-8b96-4bd3-a61f-b4b312a9e1be"/>
    <xsd:import namespace="661fd4d8-747d-4ba7-96cb-be87b3b6c47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ingHintHash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  <xsd:element ref="ns4:MediaServiceSearchProperties" minOccurs="0"/>
                <xsd:element ref="ns4:_activity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e4b0e6-8b96-4bd3-a61f-b4b312a9e1b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1fd4d8-747d-4ba7-96cb-be87b3b6c4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3" nillable="true" ma:displayName="_activity" ma:hidden="true" ma:internalName="_activity">
      <xsd:simpleType>
        <xsd:restriction base="dms:Note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61fd4d8-747d-4ba7-96cb-be87b3b6c47e" xsi:nil="true"/>
  </documentManagement>
</p:properties>
</file>

<file path=customXml/itemProps1.xml><?xml version="1.0" encoding="utf-8"?>
<ds:datastoreItem xmlns:ds="http://schemas.openxmlformats.org/officeDocument/2006/customXml" ds:itemID="{DEDCB8C3-EB62-4FA2-968C-8C33FD9FA7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3E3D68-E99C-4F1E-BD96-D6AFDC9A7B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e4b0e6-8b96-4bd3-a61f-b4b312a9e1be"/>
    <ds:schemaRef ds:uri="661fd4d8-747d-4ba7-96cb-be87b3b6c4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A2076D-8C00-4118-92D9-7E03013A00EC}">
  <ds:schemaRefs>
    <ds:schemaRef ds:uri="http://purl.org/dc/elements/1.1/"/>
    <ds:schemaRef ds:uri="http://schemas.microsoft.com/office/2006/metadata/properties"/>
    <ds:schemaRef ds:uri="661fd4d8-747d-4ba7-96cb-be87b3b6c47e"/>
    <ds:schemaRef ds:uri="http://schemas.microsoft.com/office/2006/documentManagement/types"/>
    <ds:schemaRef ds:uri="a1e4b0e6-8b96-4bd3-a61f-b4b312a9e1b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</TotalTime>
  <Words>208</Words>
  <Application>Microsoft Office PowerPoint</Application>
  <PresentationFormat>On-screen Show (4:3)</PresentationFormat>
  <Paragraphs>75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Default Design</vt:lpstr>
      <vt:lpstr>Quant Strategies for Stocks </vt:lpstr>
      <vt:lpstr>Quant Strategies</vt:lpstr>
      <vt:lpstr>Learning Outcomes (contd.)</vt:lpstr>
      <vt:lpstr>Grading</vt:lpstr>
      <vt:lpstr>Grading (Contd.)</vt:lpstr>
      <vt:lpstr>Course Topics</vt:lpstr>
    </vt:vector>
  </TitlesOfParts>
  <Company>Emory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Jegadeesh, Narasimhan</dc:creator>
  <cp:lastModifiedBy>Jegadeesh, Narasimhan</cp:lastModifiedBy>
  <cp:revision>67</cp:revision>
  <dcterms:created xsi:type="dcterms:W3CDTF">1999-08-27T18:56:32Z</dcterms:created>
  <dcterms:modified xsi:type="dcterms:W3CDTF">2025-01-14T02:38:49Z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0x01010035FB7E39C704394896696094EB87BF73</vt:lpwstr>
  </property>
</Properties>
</file>