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4"/>
  </p:sldMasterIdLst>
  <p:notesMasterIdLst>
    <p:notesMasterId r:id="rId46"/>
  </p:notesMasterIdLst>
  <p:handoutMasterIdLst>
    <p:handoutMasterId r:id="rId47"/>
  </p:handoutMasterIdLst>
  <p:sldIdLst>
    <p:sldId id="434" r:id="rId5"/>
    <p:sldId id="416" r:id="rId6"/>
    <p:sldId id="398" r:id="rId7"/>
    <p:sldId id="355" r:id="rId8"/>
    <p:sldId id="405" r:id="rId9"/>
    <p:sldId id="356" r:id="rId10"/>
    <p:sldId id="350" r:id="rId11"/>
    <p:sldId id="399" r:id="rId12"/>
    <p:sldId id="404" r:id="rId13"/>
    <p:sldId id="347" r:id="rId14"/>
    <p:sldId id="448" r:id="rId15"/>
    <p:sldId id="430" r:id="rId16"/>
    <p:sldId id="447" r:id="rId17"/>
    <p:sldId id="431" r:id="rId18"/>
    <p:sldId id="432" r:id="rId19"/>
    <p:sldId id="433" r:id="rId20"/>
    <p:sldId id="446" r:id="rId21"/>
    <p:sldId id="449" r:id="rId22"/>
    <p:sldId id="407" r:id="rId23"/>
    <p:sldId id="357" r:id="rId24"/>
    <p:sldId id="413" r:id="rId25"/>
    <p:sldId id="358" r:id="rId26"/>
    <p:sldId id="424" r:id="rId27"/>
    <p:sldId id="421" r:id="rId28"/>
    <p:sldId id="450" r:id="rId29"/>
    <p:sldId id="409" r:id="rId30"/>
    <p:sldId id="361" r:id="rId31"/>
    <p:sldId id="428" r:id="rId32"/>
    <p:sldId id="445" r:id="rId33"/>
    <p:sldId id="400" r:id="rId34"/>
    <p:sldId id="427" r:id="rId35"/>
    <p:sldId id="444" r:id="rId36"/>
    <p:sldId id="435" r:id="rId37"/>
    <p:sldId id="436" r:id="rId38"/>
    <p:sldId id="437" r:id="rId39"/>
    <p:sldId id="438" r:id="rId40"/>
    <p:sldId id="439" r:id="rId41"/>
    <p:sldId id="440" r:id="rId42"/>
    <p:sldId id="441" r:id="rId43"/>
    <p:sldId id="442" r:id="rId44"/>
    <p:sldId id="443" r:id="rId45"/>
  </p:sldIdLst>
  <p:sldSz cx="9144000" cy="6858000" type="screen4x3"/>
  <p:notesSz cx="7315200" cy="9601200"/>
  <p:defaultTextStyle>
    <a:defPPr>
      <a:defRPr lang="en-US"/>
    </a:defPPr>
    <a:lvl1pPr algn="ctr" rtl="0" fontAlgn="base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00"/>
    <a:srgbClr val="0000FF"/>
    <a:srgbClr val="0033CC"/>
    <a:srgbClr val="000066"/>
    <a:srgbClr val="292929"/>
    <a:srgbClr val="4D4D4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9531A-E5FC-CE20-977E-AFBCDC3DC5AB}" v="3" dt="2025-01-21T01:32:23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4614" autoAdjust="0"/>
  </p:normalViewPr>
  <p:slideViewPr>
    <p:cSldViewPr>
      <p:cViewPr varScale="1">
        <p:scale>
          <a:sx n="105" d="100"/>
          <a:sy n="105" d="100"/>
        </p:scale>
        <p:origin x="156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828"/>
    </p:cViewPr>
  </p:sorterViewPr>
  <p:notesViewPr>
    <p:cSldViewPr>
      <p:cViewPr>
        <p:scale>
          <a:sx n="100" d="100"/>
          <a:sy n="100" d="100"/>
        </p:scale>
        <p:origin x="-72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gadeesh, Narasimhan" userId="S::njegad2@emory.edu::d437ed67-a0a9-4951-a5e3-8ab484d869fa" providerId="AD" clId="Web-{9389531A-E5FC-CE20-977E-AFBCDC3DC5AB}"/>
    <pc:docChg chg="modSld">
      <pc:chgData name="Jegadeesh, Narasimhan" userId="S::njegad2@emory.edu::d437ed67-a0a9-4951-a5e3-8ab484d869fa" providerId="AD" clId="Web-{9389531A-E5FC-CE20-977E-AFBCDC3DC5AB}" dt="2025-01-21T01:32:23.769" v="2"/>
      <pc:docMkLst>
        <pc:docMk/>
      </pc:docMkLst>
      <pc:sldChg chg="addSp">
        <pc:chgData name="Jegadeesh, Narasimhan" userId="S::njegad2@emory.edu::d437ed67-a0a9-4951-a5e3-8ab484d869fa" providerId="AD" clId="Web-{9389531A-E5FC-CE20-977E-AFBCDC3DC5AB}" dt="2025-01-21T01:32:23.769" v="2"/>
        <pc:sldMkLst>
          <pc:docMk/>
          <pc:sldMk cId="712251757" sldId="434"/>
        </pc:sldMkLst>
        <pc:inkChg chg="add">
          <ac:chgData name="Jegadeesh, Narasimhan" userId="S::njegad2@emory.edu::d437ed67-a0a9-4951-a5e3-8ab484d869fa" providerId="AD" clId="Web-{9389531A-E5FC-CE20-977E-AFBCDC3DC5AB}" dt="2025-01-21T01:32:19.238" v="0"/>
          <ac:inkMkLst>
            <pc:docMk/>
            <pc:sldMk cId="712251757" sldId="434"/>
            <ac:inkMk id="5" creationId="{016A395E-4A42-CC30-4D8D-224C9065EAE4}"/>
          </ac:inkMkLst>
        </pc:inkChg>
        <pc:inkChg chg="add">
          <ac:chgData name="Jegadeesh, Narasimhan" userId="S::njegad2@emory.edu::d437ed67-a0a9-4951-a5e3-8ab484d869fa" providerId="AD" clId="Web-{9389531A-E5FC-CE20-977E-AFBCDC3DC5AB}" dt="2025-01-21T01:32:21.238" v="1"/>
          <ac:inkMkLst>
            <pc:docMk/>
            <pc:sldMk cId="712251757" sldId="434"/>
            <ac:inkMk id="6" creationId="{91B2FDA3-F4FE-5D2B-F5F8-958F10CF7521}"/>
          </ac:inkMkLst>
        </pc:inkChg>
        <pc:inkChg chg="add">
          <ac:chgData name="Jegadeesh, Narasimhan" userId="S::njegad2@emory.edu::d437ed67-a0a9-4951-a5e3-8ab484d869fa" providerId="AD" clId="Web-{9389531A-E5FC-CE20-977E-AFBCDC3DC5AB}" dt="2025-01-21T01:32:23.769" v="2"/>
          <ac:inkMkLst>
            <pc:docMk/>
            <pc:sldMk cId="712251757" sldId="434"/>
            <ac:inkMk id="7" creationId="{EF829769-3BDE-1C5A-DC7C-7A54F56A84B5}"/>
          </ac:inkMkLst>
        </pc:inkChg>
      </pc:sldChg>
    </pc:docChg>
  </pc:docChgLst>
  <pc:docChgLst>
    <pc:chgData name="Jegadeesh, Narasimhan" userId="d437ed67-a0a9-4951-a5e3-8ab484d869fa" providerId="ADAL" clId="{566DB6A9-7C3F-403C-A1A2-4539E3EA77CC}"/>
    <pc:docChg chg="addSld modSld">
      <pc:chgData name="Jegadeesh, Narasimhan" userId="d437ed67-a0a9-4951-a5e3-8ab484d869fa" providerId="ADAL" clId="{566DB6A9-7C3F-403C-A1A2-4539E3EA77CC}" dt="2021-02-03T16:56:21.108" v="2" actId="5793"/>
      <pc:docMkLst>
        <pc:docMk/>
      </pc:docMkLst>
      <pc:sldChg chg="modSp">
        <pc:chgData name="Jegadeesh, Narasimhan" userId="d437ed67-a0a9-4951-a5e3-8ab484d869fa" providerId="ADAL" clId="{566DB6A9-7C3F-403C-A1A2-4539E3EA77CC}" dt="2021-02-03T16:56:21.108" v="2" actId="5793"/>
        <pc:sldMkLst>
          <pc:docMk/>
          <pc:sldMk cId="3755530374" sldId="419"/>
        </pc:sldMkLst>
        <pc:spChg chg="mod">
          <ac:chgData name="Jegadeesh, Narasimhan" userId="d437ed67-a0a9-4951-a5e3-8ab484d869fa" providerId="ADAL" clId="{566DB6A9-7C3F-403C-A1A2-4539E3EA77CC}" dt="2021-02-03T16:56:21.108" v="2" actId="5793"/>
          <ac:spMkLst>
            <pc:docMk/>
            <pc:sldMk cId="3755530374" sldId="419"/>
            <ac:spMk id="3" creationId="{00000000-0000-0000-0000-000000000000}"/>
          </ac:spMkLst>
        </pc:spChg>
      </pc:sldChg>
      <pc:sldChg chg="add">
        <pc:chgData name="Jegadeesh, Narasimhan" userId="d437ed67-a0a9-4951-a5e3-8ab484d869fa" providerId="ADAL" clId="{566DB6A9-7C3F-403C-A1A2-4539E3EA77CC}" dt="2021-02-03T16:55:05.927" v="0"/>
        <pc:sldMkLst>
          <pc:docMk/>
          <pc:sldMk cId="3797318210" sldId="422"/>
        </pc:sldMkLst>
      </pc:sldChg>
    </pc:docChg>
  </pc:docChgLst>
  <pc:docChgLst>
    <pc:chgData name="Jegadeesh, Narasimhan" userId="d437ed67-a0a9-4951-a5e3-8ab484d869fa" providerId="ADAL" clId="{86879FCE-C8C3-4D08-9380-4DFD8D7AA920}"/>
    <pc:docChg chg="undo custSel addSld modSld">
      <pc:chgData name="Jegadeesh, Narasimhan" userId="d437ed67-a0a9-4951-a5e3-8ab484d869fa" providerId="ADAL" clId="{86879FCE-C8C3-4D08-9380-4DFD8D7AA920}" dt="2022-01-24T22:33:45.971" v="90" actId="478"/>
      <pc:docMkLst>
        <pc:docMk/>
      </pc:docMkLst>
      <pc:sldChg chg="addSp delSp modSp mod">
        <pc:chgData name="Jegadeesh, Narasimhan" userId="d437ed67-a0a9-4951-a5e3-8ab484d869fa" providerId="ADAL" clId="{86879FCE-C8C3-4D08-9380-4DFD8D7AA920}" dt="2022-01-24T22:33:45.971" v="90" actId="478"/>
        <pc:sldMkLst>
          <pc:docMk/>
          <pc:sldMk cId="3755530374" sldId="419"/>
        </pc:sldMkLst>
        <pc:grpChg chg="del mod">
          <ac:chgData name="Jegadeesh, Narasimhan" userId="d437ed67-a0a9-4951-a5e3-8ab484d869fa" providerId="ADAL" clId="{86879FCE-C8C3-4D08-9380-4DFD8D7AA920}" dt="2022-01-24T22:22:21.437" v="78"/>
          <ac:grpSpMkLst>
            <pc:docMk/>
            <pc:sldMk cId="3755530374" sldId="419"/>
            <ac:grpSpMk id="8" creationId="{BB3120EC-2211-4C61-889C-F8E00EEC7B12}"/>
          </ac:grpSpMkLst>
        </pc:grpChg>
        <pc:grpChg chg="del mod">
          <ac:chgData name="Jegadeesh, Narasimhan" userId="d437ed67-a0a9-4951-a5e3-8ab484d869fa" providerId="ADAL" clId="{86879FCE-C8C3-4D08-9380-4DFD8D7AA920}" dt="2022-01-24T22:33:39.033" v="88" actId="478"/>
          <ac:grpSpMkLst>
            <pc:docMk/>
            <pc:sldMk cId="3755530374" sldId="419"/>
            <ac:grpSpMk id="14" creationId="{7B4224CC-8BAD-41F1-A23C-644FD7E982F2}"/>
          </ac:grpSpMkLst>
        </pc:grpChg>
        <pc:grpChg chg="del mod">
          <ac:chgData name="Jegadeesh, Narasimhan" userId="d437ed67-a0a9-4951-a5e3-8ab484d869fa" providerId="ADAL" clId="{86879FCE-C8C3-4D08-9380-4DFD8D7AA920}" dt="2022-01-24T22:33:45.971" v="90" actId="478"/>
          <ac:grpSpMkLst>
            <pc:docMk/>
            <pc:sldMk cId="3755530374" sldId="419"/>
            <ac:grpSpMk id="15" creationId="{0B1A4459-5055-46E3-B0D6-829B7F6DEBDD}"/>
          </ac:grpSpMkLst>
        </pc:grpChg>
        <pc:inkChg chg="add del mod">
          <ac:chgData name="Jegadeesh, Narasimhan" userId="d437ed67-a0a9-4951-a5e3-8ab484d869fa" providerId="ADAL" clId="{86879FCE-C8C3-4D08-9380-4DFD8D7AA920}" dt="2022-01-24T22:22:21.436" v="77"/>
          <ac:inkMkLst>
            <pc:docMk/>
            <pc:sldMk cId="3755530374" sldId="419"/>
            <ac:inkMk id="5" creationId="{1E2FD3D3-E6C0-4C41-BDA4-5AD8F2634F9A}"/>
          </ac:inkMkLst>
        </pc:inkChg>
        <pc:inkChg chg="add del mod">
          <ac:chgData name="Jegadeesh, Narasimhan" userId="d437ed67-a0a9-4951-a5e3-8ab484d869fa" providerId="ADAL" clId="{86879FCE-C8C3-4D08-9380-4DFD8D7AA920}" dt="2022-01-24T22:22:21.438" v="79"/>
          <ac:inkMkLst>
            <pc:docMk/>
            <pc:sldMk cId="3755530374" sldId="419"/>
            <ac:inkMk id="6" creationId="{588A9333-CAE3-40F3-B493-3082331BA866}"/>
          </ac:inkMkLst>
        </pc:inkChg>
        <pc:inkChg chg="add del mod">
          <ac:chgData name="Jegadeesh, Narasimhan" userId="d437ed67-a0a9-4951-a5e3-8ab484d869fa" providerId="ADAL" clId="{86879FCE-C8C3-4D08-9380-4DFD8D7AA920}" dt="2022-01-24T22:22:21.437" v="78"/>
          <ac:inkMkLst>
            <pc:docMk/>
            <pc:sldMk cId="3755530374" sldId="419"/>
            <ac:inkMk id="7" creationId="{962EC96D-D22C-48F5-ACD7-29532F1DC06B}"/>
          </ac:inkMkLst>
        </pc:inkChg>
        <pc:inkChg chg="add mod">
          <ac:chgData name="Jegadeesh, Narasimhan" userId="d437ed67-a0a9-4951-a5e3-8ab484d869fa" providerId="ADAL" clId="{86879FCE-C8C3-4D08-9380-4DFD8D7AA920}" dt="2022-01-24T22:22:27.232" v="85"/>
          <ac:inkMkLst>
            <pc:docMk/>
            <pc:sldMk cId="3755530374" sldId="419"/>
            <ac:inkMk id="9" creationId="{722420C1-5878-4DCD-BC19-37908A44AE64}"/>
          </ac:inkMkLst>
        </pc:inkChg>
        <pc:inkChg chg="add mod">
          <ac:chgData name="Jegadeesh, Narasimhan" userId="d437ed67-a0a9-4951-a5e3-8ab484d869fa" providerId="ADAL" clId="{86879FCE-C8C3-4D08-9380-4DFD8D7AA920}" dt="2022-01-24T22:22:27.232" v="85"/>
          <ac:inkMkLst>
            <pc:docMk/>
            <pc:sldMk cId="3755530374" sldId="419"/>
            <ac:inkMk id="10" creationId="{83F17DE1-EF3E-4718-81E8-3D7ABE7BF3D0}"/>
          </ac:inkMkLst>
        </pc:inkChg>
        <pc:inkChg chg="add del">
          <ac:chgData name="Jegadeesh, Narasimhan" userId="d437ed67-a0a9-4951-a5e3-8ab484d869fa" providerId="ADAL" clId="{86879FCE-C8C3-4D08-9380-4DFD8D7AA920}" dt="2022-01-24T22:33:42.939" v="89" actId="478"/>
          <ac:inkMkLst>
            <pc:docMk/>
            <pc:sldMk cId="3755530374" sldId="419"/>
            <ac:inkMk id="11" creationId="{246DFD92-4AED-4BBC-A0EF-20814377231E}"/>
          </ac:inkMkLst>
        </pc:inkChg>
        <pc:inkChg chg="add mod">
          <ac:chgData name="Jegadeesh, Narasimhan" userId="d437ed67-a0a9-4951-a5e3-8ab484d869fa" providerId="ADAL" clId="{86879FCE-C8C3-4D08-9380-4DFD8D7AA920}" dt="2022-01-24T22:22:27.232" v="85"/>
          <ac:inkMkLst>
            <pc:docMk/>
            <pc:sldMk cId="3755530374" sldId="419"/>
            <ac:inkMk id="12" creationId="{140FF35B-A7AC-4757-8C2D-BABCAB704550}"/>
          </ac:inkMkLst>
        </pc:inkChg>
        <pc:inkChg chg="add mod">
          <ac:chgData name="Jegadeesh, Narasimhan" userId="d437ed67-a0a9-4951-a5e3-8ab484d869fa" providerId="ADAL" clId="{86879FCE-C8C3-4D08-9380-4DFD8D7AA920}" dt="2022-01-24T22:22:27.232" v="85"/>
          <ac:inkMkLst>
            <pc:docMk/>
            <pc:sldMk cId="3755530374" sldId="419"/>
            <ac:inkMk id="13" creationId="{E535A2BC-E904-40F0-99AC-77CB7609EAB9}"/>
          </ac:inkMkLst>
        </pc:inkChg>
      </pc:sldChg>
      <pc:sldChg chg="addSp delSp mod">
        <pc:chgData name="Jegadeesh, Narasimhan" userId="d437ed67-a0a9-4951-a5e3-8ab484d869fa" providerId="ADAL" clId="{86879FCE-C8C3-4D08-9380-4DFD8D7AA920}" dt="2022-01-24T22:33:31.463" v="87" actId="478"/>
        <pc:sldMkLst>
          <pc:docMk/>
          <pc:sldMk cId="2073811735" sldId="422"/>
        </pc:sldMkLst>
        <pc:inkChg chg="add del">
          <ac:chgData name="Jegadeesh, Narasimhan" userId="d437ed67-a0a9-4951-a5e3-8ab484d869fa" providerId="ADAL" clId="{86879FCE-C8C3-4D08-9380-4DFD8D7AA920}" dt="2022-01-24T22:33:31.463" v="87" actId="478"/>
          <ac:inkMkLst>
            <pc:docMk/>
            <pc:sldMk cId="2073811735" sldId="422"/>
            <ac:inkMk id="5" creationId="{791C76A3-DFD6-4F77-BC74-C2D53370C7E1}"/>
          </ac:inkMkLst>
        </pc:inkChg>
      </pc:sldChg>
      <pc:sldChg chg="addSp delSp modSp add mod">
        <pc:chgData name="Jegadeesh, Narasimhan" userId="d437ed67-a0a9-4951-a5e3-8ab484d869fa" providerId="ADAL" clId="{86879FCE-C8C3-4D08-9380-4DFD8D7AA920}" dt="2022-01-24T18:38:55.507" v="72"/>
        <pc:sldMkLst>
          <pc:docMk/>
          <pc:sldMk cId="4123051078" sldId="425"/>
        </pc:sldMkLst>
        <pc:spChg chg="mod">
          <ac:chgData name="Jegadeesh, Narasimhan" userId="d437ed67-a0a9-4951-a5e3-8ab484d869fa" providerId="ADAL" clId="{86879FCE-C8C3-4D08-9380-4DFD8D7AA920}" dt="2022-01-24T18:22:33.449" v="1" actId="6549"/>
          <ac:spMkLst>
            <pc:docMk/>
            <pc:sldMk cId="4123051078" sldId="425"/>
            <ac:spMk id="3" creationId="{00000000-0000-0000-0000-000000000000}"/>
          </ac:spMkLst>
        </pc:spChg>
        <pc:grpChg chg="del mod">
          <ac:chgData name="Jegadeesh, Narasimhan" userId="d437ed67-a0a9-4951-a5e3-8ab484d869fa" providerId="ADAL" clId="{86879FCE-C8C3-4D08-9380-4DFD8D7AA920}" dt="2022-01-24T18:30:11.384" v="12"/>
          <ac:grpSpMkLst>
            <pc:docMk/>
            <pc:sldMk cId="4123051078" sldId="425"/>
            <ac:grpSpMk id="10" creationId="{D9EE36AC-9B62-4311-92D6-204D0BCC61A7}"/>
          </ac:grpSpMkLst>
        </pc:grpChg>
        <pc:grpChg chg="del mod">
          <ac:chgData name="Jegadeesh, Narasimhan" userId="d437ed67-a0a9-4951-a5e3-8ab484d869fa" providerId="ADAL" clId="{86879FCE-C8C3-4D08-9380-4DFD8D7AA920}" dt="2022-01-24T18:38:24.996" v="29"/>
          <ac:grpSpMkLst>
            <pc:docMk/>
            <pc:sldMk cId="4123051078" sldId="425"/>
            <ac:grpSpMk id="12" creationId="{A65602DA-1789-450E-BC81-B5585B7B4BBE}"/>
          </ac:grpSpMkLst>
        </pc:grpChg>
        <pc:grpChg chg="del mod">
          <ac:chgData name="Jegadeesh, Narasimhan" userId="d437ed67-a0a9-4951-a5e3-8ab484d869fa" providerId="ADAL" clId="{86879FCE-C8C3-4D08-9380-4DFD8D7AA920}" dt="2022-01-24T18:38:14.772" v="19"/>
          <ac:grpSpMkLst>
            <pc:docMk/>
            <pc:sldMk cId="4123051078" sldId="425"/>
            <ac:grpSpMk id="15" creationId="{F521057E-93D1-45BA-9FCA-78FAA8138B7D}"/>
          </ac:grpSpMkLst>
        </pc:grpChg>
        <pc:grpChg chg="del mod">
          <ac:chgData name="Jegadeesh, Narasimhan" userId="d437ed67-a0a9-4951-a5e3-8ab484d869fa" providerId="ADAL" clId="{86879FCE-C8C3-4D08-9380-4DFD8D7AA920}" dt="2022-01-24T18:38:38.389" v="41"/>
          <ac:grpSpMkLst>
            <pc:docMk/>
            <pc:sldMk cId="4123051078" sldId="425"/>
            <ac:grpSpMk id="19" creationId="{8B060275-DAFA-4766-ACF4-6B44763503EC}"/>
          </ac:grpSpMkLst>
        </pc:grpChg>
        <pc:grpChg chg="del mod">
          <ac:chgData name="Jegadeesh, Narasimhan" userId="d437ed67-a0a9-4951-a5e3-8ab484d869fa" providerId="ADAL" clId="{86879FCE-C8C3-4D08-9380-4DFD8D7AA920}" dt="2022-01-24T18:38:38.389" v="41"/>
          <ac:grpSpMkLst>
            <pc:docMk/>
            <pc:sldMk cId="4123051078" sldId="425"/>
            <ac:grpSpMk id="25" creationId="{BF45E345-69D0-4432-A9CC-F52AEBD670C2}"/>
          </ac:grpSpMkLst>
        </pc:grpChg>
        <pc:grpChg chg="del mod">
          <ac:chgData name="Jegadeesh, Narasimhan" userId="d437ed67-a0a9-4951-a5e3-8ab484d869fa" providerId="ADAL" clId="{86879FCE-C8C3-4D08-9380-4DFD8D7AA920}" dt="2022-01-24T18:38:38.389" v="41"/>
          <ac:grpSpMkLst>
            <pc:docMk/>
            <pc:sldMk cId="4123051078" sldId="425"/>
            <ac:grpSpMk id="34" creationId="{CD5EA3EC-5E72-4A58-A035-5AC48007BDC5}"/>
          </ac:grpSpMkLst>
        </pc:grpChg>
        <pc:grpChg chg="del mod">
          <ac:chgData name="Jegadeesh, Narasimhan" userId="d437ed67-a0a9-4951-a5e3-8ab484d869fa" providerId="ADAL" clId="{86879FCE-C8C3-4D08-9380-4DFD8D7AA920}" dt="2022-01-24T18:38:38.389" v="41"/>
          <ac:grpSpMkLst>
            <pc:docMk/>
            <pc:sldMk cId="4123051078" sldId="425"/>
            <ac:grpSpMk id="35" creationId="{6B310754-4DAF-4F96-B6D1-C3FE447E7F0F}"/>
          </ac:grpSpMkLst>
        </pc:grpChg>
        <pc:grpChg chg="del mod">
          <ac:chgData name="Jegadeesh, Narasimhan" userId="d437ed67-a0a9-4951-a5e3-8ab484d869fa" providerId="ADAL" clId="{86879FCE-C8C3-4D08-9380-4DFD8D7AA920}" dt="2022-01-24T18:38:43.328" v="45"/>
          <ac:grpSpMkLst>
            <pc:docMk/>
            <pc:sldMk cId="4123051078" sldId="425"/>
            <ac:grpSpMk id="37" creationId="{1DA8ED40-9218-4CDD-837D-D427F44AB4FD}"/>
          </ac:grpSpMkLst>
        </pc:grpChg>
        <pc:grpChg chg="del mod">
          <ac:chgData name="Jegadeesh, Narasimhan" userId="d437ed67-a0a9-4951-a5e3-8ab484d869fa" providerId="ADAL" clId="{86879FCE-C8C3-4D08-9380-4DFD8D7AA920}" dt="2022-01-24T18:38:45.630" v="48"/>
          <ac:grpSpMkLst>
            <pc:docMk/>
            <pc:sldMk cId="4123051078" sldId="425"/>
            <ac:grpSpMk id="41" creationId="{72F5804B-6430-43BE-9A5D-1D597DB3FF83}"/>
          </ac:grpSpMkLst>
        </pc:grpChg>
        <pc:grpChg chg="del mod">
          <ac:chgData name="Jegadeesh, Narasimhan" userId="d437ed67-a0a9-4951-a5e3-8ab484d869fa" providerId="ADAL" clId="{86879FCE-C8C3-4D08-9380-4DFD8D7AA920}" dt="2022-01-24T18:38:55.507" v="71"/>
          <ac:grpSpMkLst>
            <pc:docMk/>
            <pc:sldMk cId="4123051078" sldId="425"/>
            <ac:grpSpMk id="44" creationId="{ABAD82B8-8387-41BC-8AA5-C35AA7496FED}"/>
          </ac:grpSpMkLst>
        </pc:grpChg>
        <pc:graphicFrameChg chg="mod modGraphic">
          <ac:chgData name="Jegadeesh, Narasimhan" userId="d437ed67-a0a9-4951-a5e3-8ab484d869fa" providerId="ADAL" clId="{86879FCE-C8C3-4D08-9380-4DFD8D7AA920}" dt="2022-01-24T18:22:58.657" v="5" actId="1076"/>
          <ac:graphicFrameMkLst>
            <pc:docMk/>
            <pc:sldMk cId="4123051078" sldId="425"/>
            <ac:graphicFrameMk id="5" creationId="{00000000-0000-0000-0000-000000000000}"/>
          </ac:graphicFrameMkLst>
        </pc:graphicFrameChg>
        <pc:inkChg chg="add del mod">
          <ac:chgData name="Jegadeesh, Narasimhan" userId="d437ed67-a0a9-4951-a5e3-8ab484d869fa" providerId="ADAL" clId="{86879FCE-C8C3-4D08-9380-4DFD8D7AA920}" dt="2022-01-24T18:38:24.996" v="30"/>
          <ac:inkMkLst>
            <pc:docMk/>
            <pc:sldMk cId="4123051078" sldId="425"/>
            <ac:inkMk id="6" creationId="{3B92686D-3748-49A8-B94E-4EF195823674}"/>
          </ac:inkMkLst>
        </pc:inkChg>
        <pc:inkChg chg="add del mod">
          <ac:chgData name="Jegadeesh, Narasimhan" userId="d437ed67-a0a9-4951-a5e3-8ab484d869fa" providerId="ADAL" clId="{86879FCE-C8C3-4D08-9380-4DFD8D7AA920}" dt="2022-01-24T18:38:24.995" v="27"/>
          <ac:inkMkLst>
            <pc:docMk/>
            <pc:sldMk cId="4123051078" sldId="425"/>
            <ac:inkMk id="7" creationId="{65B80CDA-7B15-401D-9743-D8F9F5B4CFDF}"/>
          </ac:inkMkLst>
        </pc:inkChg>
        <pc:inkChg chg="add del mod">
          <ac:chgData name="Jegadeesh, Narasimhan" userId="d437ed67-a0a9-4951-a5e3-8ab484d869fa" providerId="ADAL" clId="{86879FCE-C8C3-4D08-9380-4DFD8D7AA920}" dt="2022-01-24T18:38:24.996" v="28"/>
          <ac:inkMkLst>
            <pc:docMk/>
            <pc:sldMk cId="4123051078" sldId="425"/>
            <ac:inkMk id="8" creationId="{892D8854-D695-402B-BA8E-25236F918F5E}"/>
          </ac:inkMkLst>
        </pc:inkChg>
        <pc:inkChg chg="add del mod">
          <ac:chgData name="Jegadeesh, Narasimhan" userId="d437ed67-a0a9-4951-a5e3-8ab484d869fa" providerId="ADAL" clId="{86879FCE-C8C3-4D08-9380-4DFD8D7AA920}" dt="2022-01-24T18:38:24.996" v="29"/>
          <ac:inkMkLst>
            <pc:docMk/>
            <pc:sldMk cId="4123051078" sldId="425"/>
            <ac:inkMk id="9" creationId="{0E139E10-B032-466F-9675-FB2D64324804}"/>
          </ac:inkMkLst>
        </pc:inkChg>
        <pc:inkChg chg="add del mod">
          <ac:chgData name="Jegadeesh, Narasimhan" userId="d437ed67-a0a9-4951-a5e3-8ab484d869fa" providerId="ADAL" clId="{86879FCE-C8C3-4D08-9380-4DFD8D7AA920}" dt="2022-01-24T18:38:24.994" v="26"/>
          <ac:inkMkLst>
            <pc:docMk/>
            <pc:sldMk cId="4123051078" sldId="425"/>
            <ac:inkMk id="11" creationId="{0F0F787F-0D66-46F9-A00D-214B25B9EBCA}"/>
          </ac:inkMkLst>
        </pc:inkChg>
        <pc:inkChg chg="add del mod">
          <ac:chgData name="Jegadeesh, Narasimhan" userId="d437ed67-a0a9-4951-a5e3-8ab484d869fa" providerId="ADAL" clId="{86879FCE-C8C3-4D08-9380-4DFD8D7AA920}" dt="2022-01-24T18:38:55.507" v="70"/>
          <ac:inkMkLst>
            <pc:docMk/>
            <pc:sldMk cId="4123051078" sldId="425"/>
            <ac:inkMk id="13" creationId="{20178CA6-AAF3-4AEE-A18D-C94BB95A371B}"/>
          </ac:inkMkLst>
        </pc:inkChg>
        <pc:inkChg chg="add del mod">
          <ac:chgData name="Jegadeesh, Narasimhan" userId="d437ed67-a0a9-4951-a5e3-8ab484d869fa" providerId="ADAL" clId="{86879FCE-C8C3-4D08-9380-4DFD8D7AA920}" dt="2022-01-24T18:38:55.504" v="57"/>
          <ac:inkMkLst>
            <pc:docMk/>
            <pc:sldMk cId="4123051078" sldId="425"/>
            <ac:inkMk id="14" creationId="{3550B24C-873A-4979-B343-A4263C3499AC}"/>
          </ac:inkMkLst>
        </pc:inkChg>
        <pc:inkChg chg="add del mod">
          <ac:chgData name="Jegadeesh, Narasimhan" userId="d437ed67-a0a9-4951-a5e3-8ab484d869fa" providerId="ADAL" clId="{86879FCE-C8C3-4D08-9380-4DFD8D7AA920}" dt="2022-01-24T18:38:55.506" v="67"/>
          <ac:inkMkLst>
            <pc:docMk/>
            <pc:sldMk cId="4123051078" sldId="425"/>
            <ac:inkMk id="16" creationId="{0B6EDBFA-B02D-4541-B700-E416A707D61D}"/>
          </ac:inkMkLst>
        </pc:inkChg>
        <pc:inkChg chg="add del mod">
          <ac:chgData name="Jegadeesh, Narasimhan" userId="d437ed67-a0a9-4951-a5e3-8ab484d869fa" providerId="ADAL" clId="{86879FCE-C8C3-4D08-9380-4DFD8D7AA920}" dt="2022-01-24T18:38:55.505" v="61"/>
          <ac:inkMkLst>
            <pc:docMk/>
            <pc:sldMk cId="4123051078" sldId="425"/>
            <ac:inkMk id="17" creationId="{CCE65A9A-9874-4665-BFFB-36E493297E8C}"/>
          </ac:inkMkLst>
        </pc:inkChg>
        <pc:inkChg chg="add del mod">
          <ac:chgData name="Jegadeesh, Narasimhan" userId="d437ed67-a0a9-4951-a5e3-8ab484d869fa" providerId="ADAL" clId="{86879FCE-C8C3-4D08-9380-4DFD8D7AA920}" dt="2022-01-24T18:38:55.506" v="64"/>
          <ac:inkMkLst>
            <pc:docMk/>
            <pc:sldMk cId="4123051078" sldId="425"/>
            <ac:inkMk id="18" creationId="{3986A1BE-53CE-4769-9456-75CD4B3ED6BC}"/>
          </ac:inkMkLst>
        </pc:inkChg>
        <pc:inkChg chg="add del mod">
          <ac:chgData name="Jegadeesh, Narasimhan" userId="d437ed67-a0a9-4951-a5e3-8ab484d869fa" providerId="ADAL" clId="{86879FCE-C8C3-4D08-9380-4DFD8D7AA920}" dt="2022-01-24T18:38:55.505" v="59"/>
          <ac:inkMkLst>
            <pc:docMk/>
            <pc:sldMk cId="4123051078" sldId="425"/>
            <ac:inkMk id="20" creationId="{6D93C32E-1571-4D82-8948-8F80CF6BECCE}"/>
          </ac:inkMkLst>
        </pc:inkChg>
        <pc:inkChg chg="add del mod">
          <ac:chgData name="Jegadeesh, Narasimhan" userId="d437ed67-a0a9-4951-a5e3-8ab484d869fa" providerId="ADAL" clId="{86879FCE-C8C3-4D08-9380-4DFD8D7AA920}" dt="2022-01-24T18:38:55.501" v="49"/>
          <ac:inkMkLst>
            <pc:docMk/>
            <pc:sldMk cId="4123051078" sldId="425"/>
            <ac:inkMk id="21" creationId="{6C15AAF4-AFB9-47B7-84AF-948717CEDC88}"/>
          </ac:inkMkLst>
        </pc:inkChg>
        <pc:inkChg chg="add del mod">
          <ac:chgData name="Jegadeesh, Narasimhan" userId="d437ed67-a0a9-4951-a5e3-8ab484d869fa" providerId="ADAL" clId="{86879FCE-C8C3-4D08-9380-4DFD8D7AA920}" dt="2022-01-24T18:38:55.503" v="52"/>
          <ac:inkMkLst>
            <pc:docMk/>
            <pc:sldMk cId="4123051078" sldId="425"/>
            <ac:inkMk id="22" creationId="{DEF8121E-C272-49E4-B653-066501130D91}"/>
          </ac:inkMkLst>
        </pc:inkChg>
        <pc:inkChg chg="add del mod">
          <ac:chgData name="Jegadeesh, Narasimhan" userId="d437ed67-a0a9-4951-a5e3-8ab484d869fa" providerId="ADAL" clId="{86879FCE-C8C3-4D08-9380-4DFD8D7AA920}" dt="2022-01-24T18:38:55.506" v="63"/>
          <ac:inkMkLst>
            <pc:docMk/>
            <pc:sldMk cId="4123051078" sldId="425"/>
            <ac:inkMk id="23" creationId="{2BF93BC1-3887-44E0-B1E4-83FBF2B6A673}"/>
          </ac:inkMkLst>
        </pc:inkChg>
        <pc:inkChg chg="add del mod">
          <ac:chgData name="Jegadeesh, Narasimhan" userId="d437ed67-a0a9-4951-a5e3-8ab484d869fa" providerId="ADAL" clId="{86879FCE-C8C3-4D08-9380-4DFD8D7AA920}" dt="2022-01-24T18:38:55.504" v="55"/>
          <ac:inkMkLst>
            <pc:docMk/>
            <pc:sldMk cId="4123051078" sldId="425"/>
            <ac:inkMk id="24" creationId="{54D8E35B-91CC-450C-B79D-BDDE2B730775}"/>
          </ac:inkMkLst>
        </pc:inkChg>
        <pc:inkChg chg="add del mod">
          <ac:chgData name="Jegadeesh, Narasimhan" userId="d437ed67-a0a9-4951-a5e3-8ab484d869fa" providerId="ADAL" clId="{86879FCE-C8C3-4D08-9380-4DFD8D7AA920}" dt="2022-01-24T18:38:55.504" v="56"/>
          <ac:inkMkLst>
            <pc:docMk/>
            <pc:sldMk cId="4123051078" sldId="425"/>
            <ac:inkMk id="26" creationId="{0BA4293A-86CC-4E12-97A8-110ED00F1E2C}"/>
          </ac:inkMkLst>
        </pc:inkChg>
        <pc:inkChg chg="add del mod">
          <ac:chgData name="Jegadeesh, Narasimhan" userId="d437ed67-a0a9-4951-a5e3-8ab484d869fa" providerId="ADAL" clId="{86879FCE-C8C3-4D08-9380-4DFD8D7AA920}" dt="2022-01-24T18:38:55.502" v="51"/>
          <ac:inkMkLst>
            <pc:docMk/>
            <pc:sldMk cId="4123051078" sldId="425"/>
            <ac:inkMk id="27" creationId="{17A51786-44E5-469E-994C-42AB89B4ACD7}"/>
          </ac:inkMkLst>
        </pc:inkChg>
        <pc:inkChg chg="add del mod">
          <ac:chgData name="Jegadeesh, Narasimhan" userId="d437ed67-a0a9-4951-a5e3-8ab484d869fa" providerId="ADAL" clId="{86879FCE-C8C3-4D08-9380-4DFD8D7AA920}" dt="2022-01-24T18:38:55.506" v="65"/>
          <ac:inkMkLst>
            <pc:docMk/>
            <pc:sldMk cId="4123051078" sldId="425"/>
            <ac:inkMk id="28" creationId="{8FC986CF-BD72-415C-8C9F-8EF7F3D72C8E}"/>
          </ac:inkMkLst>
        </pc:inkChg>
        <pc:inkChg chg="add del mod">
          <ac:chgData name="Jegadeesh, Narasimhan" userId="d437ed67-a0a9-4951-a5e3-8ab484d869fa" providerId="ADAL" clId="{86879FCE-C8C3-4D08-9380-4DFD8D7AA920}" dt="2022-01-24T18:38:55.506" v="66"/>
          <ac:inkMkLst>
            <pc:docMk/>
            <pc:sldMk cId="4123051078" sldId="425"/>
            <ac:inkMk id="29" creationId="{AE2F28FF-E494-405B-BE3B-4BCC3D02A376}"/>
          </ac:inkMkLst>
        </pc:inkChg>
        <pc:inkChg chg="add del mod">
          <ac:chgData name="Jegadeesh, Narasimhan" userId="d437ed67-a0a9-4951-a5e3-8ab484d869fa" providerId="ADAL" clId="{86879FCE-C8C3-4D08-9380-4DFD8D7AA920}" dt="2022-01-24T18:38:55.507" v="72"/>
          <ac:inkMkLst>
            <pc:docMk/>
            <pc:sldMk cId="4123051078" sldId="425"/>
            <ac:inkMk id="30" creationId="{1CA1FCAA-76B8-4C64-9F75-0614A230F41F}"/>
          </ac:inkMkLst>
        </pc:inkChg>
        <pc:inkChg chg="add del mod">
          <ac:chgData name="Jegadeesh, Narasimhan" userId="d437ed67-a0a9-4951-a5e3-8ab484d869fa" providerId="ADAL" clId="{86879FCE-C8C3-4D08-9380-4DFD8D7AA920}" dt="2022-01-24T18:38:55.505" v="62"/>
          <ac:inkMkLst>
            <pc:docMk/>
            <pc:sldMk cId="4123051078" sldId="425"/>
            <ac:inkMk id="31" creationId="{245601F9-AF42-45A1-8736-1BBAB309A179}"/>
          </ac:inkMkLst>
        </pc:inkChg>
        <pc:inkChg chg="add del mod">
          <ac:chgData name="Jegadeesh, Narasimhan" userId="d437ed67-a0a9-4951-a5e3-8ab484d869fa" providerId="ADAL" clId="{86879FCE-C8C3-4D08-9380-4DFD8D7AA920}" dt="2022-01-24T18:38:55.503" v="54"/>
          <ac:inkMkLst>
            <pc:docMk/>
            <pc:sldMk cId="4123051078" sldId="425"/>
            <ac:inkMk id="32" creationId="{0A653C38-5257-4E60-BFFA-F2A23F18AB0E}"/>
          </ac:inkMkLst>
        </pc:inkChg>
        <pc:inkChg chg="add del mod">
          <ac:chgData name="Jegadeesh, Narasimhan" userId="d437ed67-a0a9-4951-a5e3-8ab484d869fa" providerId="ADAL" clId="{86879FCE-C8C3-4D08-9380-4DFD8D7AA920}" dt="2022-01-24T18:38:55.505" v="60"/>
          <ac:inkMkLst>
            <pc:docMk/>
            <pc:sldMk cId="4123051078" sldId="425"/>
            <ac:inkMk id="33" creationId="{BDDAD65A-8800-409D-BC47-C8BFBED08C67}"/>
          </ac:inkMkLst>
        </pc:inkChg>
        <pc:inkChg chg="add del mod">
          <ac:chgData name="Jegadeesh, Narasimhan" userId="d437ed67-a0a9-4951-a5e3-8ab484d869fa" providerId="ADAL" clId="{86879FCE-C8C3-4D08-9380-4DFD8D7AA920}" dt="2022-01-24T18:38:55.507" v="68"/>
          <ac:inkMkLst>
            <pc:docMk/>
            <pc:sldMk cId="4123051078" sldId="425"/>
            <ac:inkMk id="36" creationId="{549AC463-92F2-41F4-BBC0-93266B3D2A52}"/>
          </ac:inkMkLst>
        </pc:inkChg>
        <pc:inkChg chg="add del mod">
          <ac:chgData name="Jegadeesh, Narasimhan" userId="d437ed67-a0a9-4951-a5e3-8ab484d869fa" providerId="ADAL" clId="{86879FCE-C8C3-4D08-9380-4DFD8D7AA920}" dt="2022-01-24T18:38:55.507" v="69"/>
          <ac:inkMkLst>
            <pc:docMk/>
            <pc:sldMk cId="4123051078" sldId="425"/>
            <ac:inkMk id="38" creationId="{DDBA91E6-6C89-49EF-B44F-FE1694777375}"/>
          </ac:inkMkLst>
        </pc:inkChg>
        <pc:inkChg chg="add del mod">
          <ac:chgData name="Jegadeesh, Narasimhan" userId="d437ed67-a0a9-4951-a5e3-8ab484d869fa" providerId="ADAL" clId="{86879FCE-C8C3-4D08-9380-4DFD8D7AA920}" dt="2022-01-24T18:38:55.503" v="53"/>
          <ac:inkMkLst>
            <pc:docMk/>
            <pc:sldMk cId="4123051078" sldId="425"/>
            <ac:inkMk id="39" creationId="{AA900EF3-F208-4C17-B27B-086E8972940C}"/>
          </ac:inkMkLst>
        </pc:inkChg>
        <pc:inkChg chg="add del mod">
          <ac:chgData name="Jegadeesh, Narasimhan" userId="d437ed67-a0a9-4951-a5e3-8ab484d869fa" providerId="ADAL" clId="{86879FCE-C8C3-4D08-9380-4DFD8D7AA920}" dt="2022-01-24T18:38:55.504" v="58"/>
          <ac:inkMkLst>
            <pc:docMk/>
            <pc:sldMk cId="4123051078" sldId="425"/>
            <ac:inkMk id="40" creationId="{436A28BB-90C2-456A-863F-562C7D7D429F}"/>
          </ac:inkMkLst>
        </pc:inkChg>
        <pc:inkChg chg="add del mod">
          <ac:chgData name="Jegadeesh, Narasimhan" userId="d437ed67-a0a9-4951-a5e3-8ab484d869fa" providerId="ADAL" clId="{86879FCE-C8C3-4D08-9380-4DFD8D7AA920}" dt="2022-01-24T18:38:55.507" v="71"/>
          <ac:inkMkLst>
            <pc:docMk/>
            <pc:sldMk cId="4123051078" sldId="425"/>
            <ac:inkMk id="42" creationId="{C1AA9D17-D30D-4C78-B2C0-66279BBD5AC0}"/>
          </ac:inkMkLst>
        </pc:inkChg>
        <pc:inkChg chg="add del mod">
          <ac:chgData name="Jegadeesh, Narasimhan" userId="d437ed67-a0a9-4951-a5e3-8ab484d869fa" providerId="ADAL" clId="{86879FCE-C8C3-4D08-9380-4DFD8D7AA920}" dt="2022-01-24T18:38:55.502" v="50"/>
          <ac:inkMkLst>
            <pc:docMk/>
            <pc:sldMk cId="4123051078" sldId="425"/>
            <ac:inkMk id="43" creationId="{37931477-67DF-464E-9DD0-18603246B859}"/>
          </ac:inkMkLst>
        </pc:ink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5" tIns="48327" rIns="96655" bIns="48327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fld id="{19E1CE40-C6A2-41B9-91C5-4D637D99E4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47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>
            <a:lvl1pPr algn="l" defTabSz="965200" eaLnBrk="0" hangingPunct="0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5" tIns="48327" rIns="96655" bIns="48327" numCol="1" anchor="b" anchorCtr="0" compatLnSpc="1">
            <a:prstTxWarp prst="textNoShape">
              <a:avLst/>
            </a:prstTxWarp>
          </a:bodyPr>
          <a:lstStyle>
            <a:lvl1pPr algn="l" defTabSz="965200" eaLnBrk="0" hangingPunct="0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5" tIns="48327" rIns="96655" bIns="4832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fld id="{9E546306-AED2-422E-8C22-786F37C352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90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956B0-868D-4912-A866-92EDB7779C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D423E-630F-4CAD-BE88-B6C7ED3AB3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5745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5745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AC43B-BD5F-4888-846A-14964DFB27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5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557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F042512-D16E-4791-BB7A-82CAD27E50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90DFD-3B7A-4546-A7A2-7D7B41898D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6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DF3CE0-F65E-412B-B1D3-BD68F9F3E6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8150-1E16-48E3-81BC-B4C28219F1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D72E1-CAB8-4469-8996-1AB2CE647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8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42C9-EFC8-49C4-9D72-4E588AFB6D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7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89A73-34E3-444A-B882-C417B10C0A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A7FB7-3771-4DFD-B7A8-1D558E2FBE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6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65DD6-4795-41C3-B1AF-B6050D9A7E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2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fld id="{91ACD65D-8B9F-4923-A448-4852532FD11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14023" name="Group 7"/>
          <p:cNvGrpSpPr>
            <a:grpSpLocks/>
          </p:cNvGrpSpPr>
          <p:nvPr userDrawn="1"/>
        </p:nvGrpSpPr>
        <p:grpSpPr bwMode="auto">
          <a:xfrm>
            <a:off x="0" y="0"/>
            <a:ext cx="536575" cy="6858000"/>
            <a:chOff x="0" y="528"/>
            <a:chExt cx="338" cy="3888"/>
          </a:xfrm>
        </p:grpSpPr>
        <p:pic>
          <p:nvPicPr>
            <p:cNvPr id="214024" name="Picture 8" descr="img_i_l_pix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8"/>
              <a:ext cx="338" cy="590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214025" name="Picture 9" descr="img_i_l_pix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04"/>
              <a:ext cx="338" cy="590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214026" name="Picture 10" descr="img_i_l_pix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08"/>
              <a:ext cx="338" cy="590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214027" name="Picture 11" descr="img_i_l_pix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832"/>
              <a:ext cx="338" cy="590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214028" name="Picture 12" descr="img_i_l_pix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56"/>
              <a:ext cx="338" cy="590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214029" name="Picture 13" descr="img_i_l_pix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80"/>
              <a:ext cx="338" cy="590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214030" name="Picture 14" descr="img_i_l_pix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645"/>
            <a:stretch>
              <a:fillRect/>
            </a:stretch>
          </p:blipFill>
          <p:spPr bwMode="auto">
            <a:xfrm>
              <a:off x="0" y="3936"/>
              <a:ext cx="338" cy="480"/>
            </a:xfrm>
            <a:prstGeom prst="rect">
              <a:avLst/>
            </a:prstGeom>
            <a:solidFill>
              <a:schemeClr val="accent1"/>
            </a:solidFill>
          </p:spPr>
        </p:pic>
      </p:grpSp>
      <p:sp>
        <p:nvSpPr>
          <p:cNvPr id="214034" name="Line 18"/>
          <p:cNvSpPr>
            <a:spLocks noChangeShapeType="1"/>
          </p:cNvSpPr>
          <p:nvPr userDrawn="1"/>
        </p:nvSpPr>
        <p:spPr bwMode="auto">
          <a:xfrm>
            <a:off x="536575" y="1143000"/>
            <a:ext cx="8229600" cy="0"/>
          </a:xfrm>
          <a:prstGeom prst="line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acks.com/funds/etf/SPY/holding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vesco.com/us/en/etf/sp-500-equal-weight-rsp.html?utm_campaign=BL_Brand_%20-%20RSP%20_G_S_ININV_PROS_RSP_Non-Brand&amp;utm_source=Google&amp;utm_medium=cpc&amp;utm_content=brand-cpc-paid-text&amp;utm_term=14933650441_126233030577&amp;utm_client=placeholder&amp;utm_ver=placeholder&amp;gad_source=1&amp;gclid=Cj0KCQiAqL28BhCrARIsACYJvkeCAXDpJPD2gXBQqF5RmsPdRbwY4DGucoraW4A1_zeifSprktCErhYaAuR4EALw_wcB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co.com/us/en/etf/sp-500-equal-weight-rsp.html?utm_campaign=BL_Brand_%20-%20RSP%20_G_S_ININV_PROS_RSP_Non-Brand&amp;utm_source=Google&amp;utm_medium=cpc&amp;utm_content=brand-cpc-paid-text&amp;utm_term=14933650441_126233030577&amp;utm_client=placeholder&amp;utm_ver=placeholder&amp;gad_source=1&amp;gclid=Cj0KCQiAqL28BhCrARIsACYJvkeCAXDpJPD2gXBQqF5RmsPdRbwY4DGucoraW4A1_zeifSprktCErhYaAuR4EALw_wcB" TargetMode="External"/><Relationship Id="rId2" Type="http://schemas.openxmlformats.org/officeDocument/2006/relationships/hyperlink" Target="https://www.zacks.com/funds/etf/RSP/holding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acks.com/funds/etf/DIA/holding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Active vs. Passive Strategies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Passive Strategies:</a:t>
            </a:r>
          </a:p>
          <a:p>
            <a:pPr lvl="1"/>
            <a:r>
              <a:rPr lang="en-US" sz="2200" dirty="0"/>
              <a:t>Track benchmark: Market Indices</a:t>
            </a:r>
          </a:p>
          <a:p>
            <a:endParaRPr lang="en-US" dirty="0"/>
          </a:p>
          <a:p>
            <a:r>
              <a:rPr lang="en-US" dirty="0"/>
              <a:t>Active strategies</a:t>
            </a:r>
          </a:p>
          <a:p>
            <a:pPr lvl="1"/>
            <a:r>
              <a:rPr lang="en-US" sz="2200" dirty="0"/>
              <a:t>Beat the benchmark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dirty="0"/>
              <a:t>Quant Models – An example, JP Morgan Q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0DFD-3B7A-4546-A7A2-7D7B41898D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5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8B74-69F7-4724-AB77-187BAD333F21}" type="slidenum">
              <a:rPr lang="en-US"/>
              <a:pPr/>
              <a:t>10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Tracking a Price-weighted index</a:t>
            </a:r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1600200" y="1828800"/>
          <a:ext cx="6400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4410062" imgH="1533483" progId="Excel.Sheet.8">
                  <p:embed/>
                </p:oleObj>
              </mc:Choice>
              <mc:Fallback>
                <p:oleObj name="Worksheet" r:id="rId3" imgW="4410062" imgH="1533483" progId="Excel.Sheet.8">
                  <p:embed/>
                  <p:pic>
                    <p:nvPicPr>
                      <p:cNvPr id="146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0"/>
                        <a:ext cx="64008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90344" y="4763477"/>
                <a:ext cx="5767284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𝑠𝑡𝑜𝑐𝑘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𝐷𝑜𝑙𝑙𝑎𝑟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𝑠𝑡𝑜𝑐𝑘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𝑝𝑜𝑟𝑡𝑓𝑜𝑙𝑖𝑜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44" y="4763477"/>
                <a:ext cx="5767284" cy="574516"/>
              </a:xfrm>
              <a:prstGeom prst="rect">
                <a:avLst/>
              </a:prstGeom>
              <a:blipFill>
                <a:blip r:embed="rId5"/>
                <a:stretch>
                  <a:fillRect t="-2105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 Jones does not adjust divisor for regular dividends</a:t>
            </a:r>
          </a:p>
          <a:p>
            <a:endParaRPr lang="en-US" dirty="0"/>
          </a:p>
          <a:p>
            <a:r>
              <a:rPr lang="en-US" dirty="0"/>
              <a:t>What are the implications?</a:t>
            </a:r>
          </a:p>
          <a:p>
            <a:endParaRPr lang="en-US" dirty="0"/>
          </a:p>
          <a:p>
            <a:r>
              <a:rPr lang="en-US" dirty="0"/>
              <a:t>Special dividends exceeding 10% of stock price would result in corresponding adjustment to the divisor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Q. </a:t>
            </a:r>
            <a:r>
              <a:rPr lang="en-US" dirty="0"/>
              <a:t>At the end of one year will the return you earn from this portfolio exactly the same as the return on the DJIA for that year?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0DFD-3B7A-4546-A7A2-7D7B41898D2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DJIA vs. 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0DFD-3B7A-4546-A7A2-7D7B41898D2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46759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54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78475"/>
          </a:xfrm>
        </p:spPr>
        <p:txBody>
          <a:bodyPr/>
          <a:lstStyle/>
          <a:p>
            <a:r>
              <a:rPr lang="en-US" sz="2000" dirty="0"/>
              <a:t>DJIA trades at 42,638 points. DJIA divisor = 0.163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1% price increase in AAPL will increase DJIA by:</a:t>
            </a:r>
          </a:p>
          <a:p>
            <a:pPr marL="0" indent="0">
              <a:buNone/>
            </a:pPr>
            <a:r>
              <a:rPr lang="en-US" sz="1600" dirty="0"/>
              <a:t>	(a) 32.15 points (b) 14.85 points (c) 7.80 points (d) 5.13 points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1% price increase in UNH will increase DJIA by:</a:t>
            </a:r>
          </a:p>
          <a:p>
            <a:pPr marL="0" indent="0">
              <a:buNone/>
            </a:pPr>
            <a:r>
              <a:rPr lang="en-US" sz="1600" dirty="0"/>
              <a:t>	(a) 32.15 points (b) 14.85 points (c) 7.80 points (d) 5.13 points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$1 price increase in KO will increase DJIA by:</a:t>
            </a:r>
          </a:p>
          <a:p>
            <a:pPr marL="0" indent="0">
              <a:buNone/>
            </a:pPr>
            <a:r>
              <a:rPr lang="en-US" sz="1600" dirty="0"/>
              <a:t>	(a) 1.31 points (b) 2.40 points (c) 3.80 points (d) 6.13 points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Suppose UNH declares a stock split. Ex-split, DJIA divisor will be:</a:t>
            </a:r>
          </a:p>
          <a:p>
            <a:pPr marL="0" indent="0">
              <a:buNone/>
            </a:pPr>
            <a:r>
              <a:rPr lang="en-US" sz="1600" dirty="0"/>
              <a:t>	(a) bigger (b) smaller (c) the same (d) depends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83350"/>
            <a:ext cx="838200" cy="476250"/>
          </a:xfrm>
        </p:spPr>
        <p:txBody>
          <a:bodyPr/>
          <a:lstStyle/>
          <a:p>
            <a:fld id="{00D90DFD-3B7A-4546-A7A2-7D7B41898D2E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5590462"/>
              </p:ext>
            </p:extLst>
          </p:nvPr>
        </p:nvGraphicFramePr>
        <p:xfrm>
          <a:off x="1447800" y="1752600"/>
          <a:ext cx="389382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053">
                  <a:extLst>
                    <a:ext uri="{9D8B030D-6E8A-4147-A177-3AD203B41FA5}">
                      <a16:colId xmlns:a16="http://schemas.microsoft.com/office/drawing/2014/main" val="167512929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3633276509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21381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Market Cap</a:t>
                      </a:r>
                    </a:p>
                    <a:p>
                      <a:pPr algn="ctr"/>
                      <a:r>
                        <a:rPr lang="en-US" dirty="0"/>
                        <a:t>$ billions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30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3,669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81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2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02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32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Asset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876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𝐴𝑠𝑠𝑒𝑡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𝑉𝑎𝑙𝑢𝑒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𝑁𝐴𝑉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𝐴𝑠𝑠𝑒𝑡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𝑉𝑎𝑙𝑢𝑒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𝑈𝑛𝑖𝑡𝑠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Market Price = Price at which investors trades</a:t>
                </a:r>
              </a:p>
              <a:p>
                <a:endParaRPr lang="en-US" dirty="0"/>
              </a:p>
              <a:p>
                <a:r>
                  <a:rPr lang="en-US" dirty="0"/>
                  <a:t>Should Market Price = NAV?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876800"/>
              </a:xfrm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0DFD-3B7A-4546-A7A2-7D7B41898D2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5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 Premium/Discount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2C9-EFC8-49C4-9D72-4E588AFB6DC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04875"/>
            <a:ext cx="9143999" cy="5578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43000" y="1447800"/>
                <a:ext cx="4343400" cy="31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6"/>
                    </a:solidFill>
                  </a:rPr>
                  <a:t>Premium/Discount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600" dirty="0">
                    <a:solidFill>
                      <a:schemeClr val="accent6"/>
                    </a:solidFill>
                  </a:rPr>
                  <a:t> Market Price/NAV - 1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447800"/>
                <a:ext cx="4343400" cy="313932"/>
              </a:xfrm>
              <a:prstGeom prst="rect">
                <a:avLst/>
              </a:prstGeom>
              <a:blipFill>
                <a:blip r:embed="rId3"/>
                <a:stretch>
                  <a:fillRect t="-13725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727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Price Vs. NAV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000" b="1" u="sng" dirty="0"/>
              <a:t>Q</a:t>
            </a:r>
            <a:r>
              <a:rPr lang="en-US" sz="2000" b="1" dirty="0"/>
              <a:t>.  </a:t>
            </a:r>
            <a:r>
              <a:rPr lang="en-US" sz="2000" dirty="0"/>
              <a:t>Why do the market prices closely track the NAV? </a:t>
            </a:r>
          </a:p>
          <a:p>
            <a:endParaRPr lang="en-US" sz="2000" dirty="0"/>
          </a:p>
          <a:p>
            <a:r>
              <a:rPr lang="en-US" sz="2000" dirty="0"/>
              <a:t>ETFs have agreements with selected brokerages to act as </a:t>
            </a:r>
            <a:r>
              <a:rPr lang="en-US" sz="2000" b="1" dirty="0"/>
              <a:t>Authorized participants </a:t>
            </a:r>
            <a:r>
              <a:rPr lang="en-US" sz="2000" dirty="0"/>
              <a:t>(APs) to </a:t>
            </a:r>
            <a:r>
              <a:rPr lang="en-US" sz="2000" b="1" dirty="0"/>
              <a:t>create</a:t>
            </a:r>
            <a:r>
              <a:rPr lang="en-US" sz="2000" dirty="0"/>
              <a:t> new ETF shares or </a:t>
            </a:r>
            <a:r>
              <a:rPr lang="en-US" sz="2000" b="1" dirty="0"/>
              <a:t>redeem</a:t>
            </a:r>
            <a:r>
              <a:rPr lang="en-US" sz="2000" dirty="0"/>
              <a:t> existing shares. </a:t>
            </a:r>
          </a:p>
          <a:p>
            <a:r>
              <a:rPr lang="en-US" sz="2000" b="1" dirty="0"/>
              <a:t>Creation: </a:t>
            </a:r>
            <a:r>
              <a:rPr lang="en-US" sz="2000" dirty="0"/>
              <a:t>APs deliver underlying portfolio to the ETF sponsor and the sponsor issues to the APs the corresponding new shares </a:t>
            </a:r>
          </a:p>
          <a:p>
            <a:r>
              <a:rPr lang="en-US" sz="2000" b="1" dirty="0"/>
              <a:t>Redemption: </a:t>
            </a:r>
            <a:r>
              <a:rPr lang="en-US" sz="2000" dirty="0"/>
              <a:t>APs deliver ETF shares the sponsor and the sponsor redeems them and delivers the underlying portfolio of individual stocks to the APs.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0DFD-3B7A-4546-A7A2-7D7B41898D2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0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ETF Arbitrage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actions would APs take if the ETF trades at a premium?</a:t>
            </a:r>
          </a:p>
          <a:p>
            <a:endParaRPr lang="en-US" sz="2400" dirty="0"/>
          </a:p>
          <a:p>
            <a:r>
              <a:rPr lang="en-US" sz="2400" dirty="0"/>
              <a:t>When actions would APs take if the ETF trades at a discount?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0DFD-3B7A-4546-A7A2-7D7B41898D2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2C9-EFC8-49C4-9D72-4E588AFB6DC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4" name="Picture 6" descr="Output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6525"/>
            <a:ext cx="8915400" cy="672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 bwMode="auto">
          <a:xfrm>
            <a:off x="2514600" y="47625"/>
            <a:ext cx="1219200" cy="612648"/>
          </a:xfrm>
          <a:prstGeom prst="wedgeRectCallout">
            <a:avLst>
              <a:gd name="adj1" fmla="val 66667"/>
              <a:gd name="adj2" fmla="val 81157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  <a:effectLst/>
        </p:spPr>
        <p:txBody>
          <a:bodyPr vert="horz" wrap="none" lIns="91440" tIns="13716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Creation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2533650" y="2133600"/>
            <a:ext cx="1219200" cy="612648"/>
          </a:xfrm>
          <a:prstGeom prst="wedgeRectCallout">
            <a:avLst>
              <a:gd name="adj1" fmla="val 107292"/>
              <a:gd name="adj2" fmla="val -167600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  <a:effectLst/>
        </p:spPr>
        <p:txBody>
          <a:bodyPr vert="horz" wrap="none" lIns="91440" tIns="13716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Redemption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7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0541-9D9C-4AF0-8F8F-83931C375ACB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83644" name="Rectangle 3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Cap or Market Value-Weighted Index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2997" y="1210945"/>
          <a:ext cx="6553202" cy="2660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522">
                  <a:extLst>
                    <a:ext uri="{9D8B030D-6E8A-4147-A177-3AD203B41FA5}">
                      <a16:colId xmlns:a16="http://schemas.microsoft.com/office/drawing/2014/main" val="892623564"/>
                    </a:ext>
                  </a:extLst>
                </a:gridCol>
                <a:gridCol w="623354">
                  <a:extLst>
                    <a:ext uri="{9D8B030D-6E8A-4147-A177-3AD203B41FA5}">
                      <a16:colId xmlns:a16="http://schemas.microsoft.com/office/drawing/2014/main" val="4032517650"/>
                    </a:ext>
                  </a:extLst>
                </a:gridCol>
                <a:gridCol w="767938">
                  <a:extLst>
                    <a:ext uri="{9D8B030D-6E8A-4147-A177-3AD203B41FA5}">
                      <a16:colId xmlns:a16="http://schemas.microsoft.com/office/drawing/2014/main" val="2840034797"/>
                    </a:ext>
                  </a:extLst>
                </a:gridCol>
                <a:gridCol w="972789">
                  <a:extLst>
                    <a:ext uri="{9D8B030D-6E8A-4147-A177-3AD203B41FA5}">
                      <a16:colId xmlns:a16="http://schemas.microsoft.com/office/drawing/2014/main" val="26669454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2633437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8836547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17276408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678445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1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99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j-lt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-10.00%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136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j-lt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6.67%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5985647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j-lt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2,760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-8.00%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955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Total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20,560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730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8876" y="4434909"/>
                <a:ext cx="8247258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Day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0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market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Cap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stocks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Divisor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𝑃𝑟𝑖𝑐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𝑆h𝑎𝑟𝑒𝑠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20,000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6" y="4434909"/>
                <a:ext cx="8247258" cy="460575"/>
              </a:xfrm>
              <a:prstGeom prst="rect">
                <a:avLst/>
              </a:prstGeom>
              <a:blipFill>
                <a:blip r:embed="rId2"/>
                <a:stretch>
                  <a:fillRect t="-266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3316" y="4011666"/>
            <a:ext cx="563923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Market Cap or Value-Weighted Index </a:t>
            </a:r>
            <a:r>
              <a:rPr lang="en-US" sz="1800" dirty="0"/>
              <a:t>– e.g. S&amp;P500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81808" y="5839062"/>
                <a:ext cx="6629400" cy="485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Index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102.8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.028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2.8%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08" y="5839062"/>
                <a:ext cx="6629400" cy="485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81808" y="5208160"/>
                <a:ext cx="6629400" cy="500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Day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Index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20,560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102.8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08" y="5208160"/>
                <a:ext cx="6629400" cy="500778"/>
              </a:xfrm>
              <a:prstGeom prst="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Callout 1 6"/>
          <p:cNvSpPr/>
          <p:nvPr/>
        </p:nvSpPr>
        <p:spPr bwMode="auto">
          <a:xfrm>
            <a:off x="7010400" y="5450980"/>
            <a:ext cx="1981200" cy="612648"/>
          </a:xfrm>
          <a:prstGeom prst="borderCallout1">
            <a:avLst>
              <a:gd name="adj1" fmla="val 18750"/>
              <a:gd name="adj2" fmla="val -8333"/>
              <a:gd name="adj3" fmla="val -81307"/>
              <a:gd name="adj4" fmla="val 22747"/>
            </a:avLst>
          </a:prstGeom>
          <a:solidFill>
            <a:schemeClr val="tx1">
              <a:alpha val="0"/>
            </a:schemeClr>
          </a:solidFill>
          <a:ln w="15875">
            <a:solidFill>
              <a:srgbClr val="FF0000"/>
            </a:solidFill>
          </a:ln>
          <a:effectLst/>
        </p:spPr>
        <p:txBody>
          <a:bodyPr vert="horz" wrap="none" lIns="91440" tIns="13716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divisor arbitrarily chosen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on day 0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918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Market Indexes and ETFs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objectives</a:t>
            </a:r>
          </a:p>
          <a:p>
            <a:pPr marL="0" indent="0">
              <a:buNone/>
            </a:pPr>
            <a:r>
              <a:rPr lang="en-US" dirty="0"/>
              <a:t>Market Indices</a:t>
            </a:r>
          </a:p>
          <a:p>
            <a:r>
              <a:rPr lang="en-US" dirty="0"/>
              <a:t>Popular stock market Indices – How are they constructed? </a:t>
            </a:r>
          </a:p>
          <a:p>
            <a:r>
              <a:rPr lang="en-US" dirty="0"/>
              <a:t>Which index is the most representative of the aggregate market?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ETF</a:t>
            </a:r>
          </a:p>
          <a:p>
            <a:r>
              <a:rPr lang="en-US" dirty="0"/>
              <a:t>What are Exchange Traded Funds (ETFs)?</a:t>
            </a:r>
          </a:p>
          <a:p>
            <a:r>
              <a:rPr lang="en-US" dirty="0"/>
              <a:t>How do ETFs track various stock market Indices?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0DFD-3B7A-4546-A7A2-7D7B41898D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1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7381-4148-4A41-A6C8-9915199C54ED}" type="slidenum">
              <a:rPr lang="en-US"/>
              <a:pPr/>
              <a:t>20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992881"/>
              </p:ext>
            </p:extLst>
          </p:nvPr>
        </p:nvGraphicFramePr>
        <p:xfrm>
          <a:off x="1524000" y="1397000"/>
          <a:ext cx="609600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131313999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46338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ETF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67208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Index Tracked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S&amp;P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96013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Total Assets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$628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0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Daily Trading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45.5 million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$ Trading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$26.7</a:t>
                      </a:r>
                      <a:r>
                        <a:rPr lang="en-US" baseline="0" dirty="0"/>
                        <a:t> billion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9622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Expense Ratio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7406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Annual Holdings Turnover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2%-3%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4514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0718" y="4800600"/>
            <a:ext cx="6916562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Portfolio</a:t>
            </a:r>
            <a:r>
              <a:rPr lang="en-US" sz="2000" dirty="0"/>
              <a:t> : </a:t>
            </a:r>
            <a:r>
              <a:rPr lang="en-US" sz="2000" dirty="0">
                <a:hlinkClick r:id="rId2"/>
              </a:rPr>
              <a:t>https://www.zacks.com/funds/etf/SPY/holding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9A73-34E3-444A-B882-C417B10C0AC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0"/>
            <a:ext cx="8839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26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300D-657D-4387-A2B0-4434BBA42860}" type="slidenum">
              <a:rPr lang="en-US"/>
              <a:pPr/>
              <a:t>22</a:t>
            </a:fld>
            <a:endParaRPr 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Market Value-Weighted Indexes</a:t>
            </a:r>
            <a:r>
              <a:rPr lang="en-US" dirty="0"/>
              <a:t> 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69342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S&amp;P 500</a:t>
            </a:r>
            <a:r>
              <a:rPr lang="en-US" sz="20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 Index of 500 large cap stocks selected by Standard and Poor’s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Russell 1000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Index of 1000 largest stocks. Reconstituted at the end of June every year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400" dirty="0"/>
              <a:t>Wilshire 5000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All publicly traded stocks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It started with about 5000 stocks but now has about 3400 stocks. 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Divisor adjusted when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Stocks in the index change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Stocks declare dividend greater than 10% of price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No adjustment to the index for regular dividends</a:t>
            </a:r>
            <a:endParaRPr lang="en-US" sz="2000" b="1" dirty="0"/>
          </a:p>
          <a:p>
            <a:pPr>
              <a:lnSpc>
                <a:spcPct val="80000"/>
              </a:lnSpc>
            </a:pPr>
            <a:endParaRPr lang="en-US" b="1" dirty="0"/>
          </a:p>
          <a:p>
            <a:pPr>
              <a:lnSpc>
                <a:spcPct val="80000"/>
              </a:lnSpc>
            </a:pPr>
            <a:r>
              <a:rPr lang="en-US" b="1" dirty="0"/>
              <a:t>Q.</a:t>
            </a:r>
            <a:r>
              <a:rPr lang="en-US" dirty="0"/>
              <a:t> Would the divisor change for stock splits?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44" name="Rectangle 3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Market Indices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3870960"/>
            <a:ext cx="8458200" cy="2682240"/>
          </a:xfrm>
        </p:spPr>
        <p:txBody>
          <a:bodyPr/>
          <a:lstStyle/>
          <a:p>
            <a:r>
              <a:rPr lang="en-US" sz="1600" b="1" u="sng" dirty="0"/>
              <a:t>Q</a:t>
            </a:r>
            <a:r>
              <a:rPr lang="en-US" sz="1600" dirty="0"/>
              <a:t>. VW is an ETF that tracks a market value-weighted index with the three stocks. Its AUM is $100. Construct VW’s tracking portfolio.</a:t>
            </a:r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0541-9D9C-4AF0-8F8F-83931C375ACB}" type="slidenum">
              <a:rPr lang="en-US"/>
              <a:pPr/>
              <a:t>23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2997" y="1210945"/>
          <a:ext cx="6553202" cy="2660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522">
                  <a:extLst>
                    <a:ext uri="{9D8B030D-6E8A-4147-A177-3AD203B41FA5}">
                      <a16:colId xmlns:a16="http://schemas.microsoft.com/office/drawing/2014/main" val="892623564"/>
                    </a:ext>
                  </a:extLst>
                </a:gridCol>
                <a:gridCol w="623354">
                  <a:extLst>
                    <a:ext uri="{9D8B030D-6E8A-4147-A177-3AD203B41FA5}">
                      <a16:colId xmlns:a16="http://schemas.microsoft.com/office/drawing/2014/main" val="4032517650"/>
                    </a:ext>
                  </a:extLst>
                </a:gridCol>
                <a:gridCol w="767938">
                  <a:extLst>
                    <a:ext uri="{9D8B030D-6E8A-4147-A177-3AD203B41FA5}">
                      <a16:colId xmlns:a16="http://schemas.microsoft.com/office/drawing/2014/main" val="2840034797"/>
                    </a:ext>
                  </a:extLst>
                </a:gridCol>
                <a:gridCol w="972789">
                  <a:extLst>
                    <a:ext uri="{9D8B030D-6E8A-4147-A177-3AD203B41FA5}">
                      <a16:colId xmlns:a16="http://schemas.microsoft.com/office/drawing/2014/main" val="26669454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2633437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8836547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17276408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678445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1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99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j-lt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-10.00%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136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j-lt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6.67%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5985647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j-lt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2,760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-8.00%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955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Total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20,560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73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51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02275"/>
          </a:xfrm>
        </p:spPr>
        <p:txBody>
          <a:bodyPr/>
          <a:lstStyle/>
          <a:p>
            <a:r>
              <a:rPr lang="en-US" sz="2000" dirty="0"/>
              <a:t>S&amp;P 500 trades at 5,918 points.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1% price increase in AAPL will increase S&amp;P 500 by:</a:t>
            </a:r>
          </a:p>
          <a:p>
            <a:pPr marL="0" indent="0">
              <a:buNone/>
            </a:pPr>
            <a:r>
              <a:rPr lang="en-US" sz="1600" dirty="0"/>
              <a:t>	(a) 4.24 points (b) 0.28 points (c) 3.22 points (d) 0.65 points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1% price increase in KO will increase S&amp;P 500 by:</a:t>
            </a:r>
          </a:p>
          <a:p>
            <a:pPr marL="0" indent="0">
              <a:buNone/>
            </a:pPr>
            <a:r>
              <a:rPr lang="en-US" sz="1600" dirty="0"/>
              <a:t>	(a) 4.24 points (b) 0.28 points (c) 3.22 points (d) 0.65 points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Suppose UNH declares a stock split. Ex-split, S&amp;P 500 divisor will be:</a:t>
            </a:r>
          </a:p>
          <a:p>
            <a:pPr marL="0" indent="0">
              <a:buNone/>
            </a:pPr>
            <a:r>
              <a:rPr lang="en-US" sz="1600" dirty="0"/>
              <a:t>	(a) bigger (b) smaller (c) the same (d) depends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83350"/>
            <a:ext cx="838200" cy="476250"/>
          </a:xfrm>
        </p:spPr>
        <p:txBody>
          <a:bodyPr/>
          <a:lstStyle/>
          <a:p>
            <a:fld id="{00D90DFD-3B7A-4546-A7A2-7D7B41898D2E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35957348"/>
                  </p:ext>
                </p:extLst>
              </p:nvPr>
            </p:nvGraphicFramePr>
            <p:xfrm>
              <a:off x="1524000" y="1606486"/>
              <a:ext cx="3893821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2053">
                      <a:extLst>
                        <a:ext uri="{9D8B030D-6E8A-4147-A177-3AD203B41FA5}">
                          <a16:colId xmlns:a16="http://schemas.microsoft.com/office/drawing/2014/main" val="1675129290"/>
                        </a:ext>
                      </a:extLst>
                    </a:gridCol>
                    <a:gridCol w="1042988">
                      <a:extLst>
                        <a:ext uri="{9D8B030D-6E8A-4147-A177-3AD203B41FA5}">
                          <a16:colId xmlns:a16="http://schemas.microsoft.com/office/drawing/2014/main" val="3633276509"/>
                        </a:ext>
                      </a:extLst>
                    </a:gridCol>
                    <a:gridCol w="1668780">
                      <a:extLst>
                        <a:ext uri="{9D8B030D-6E8A-4147-A177-3AD203B41FA5}">
                          <a16:colId xmlns:a16="http://schemas.microsoft.com/office/drawing/2014/main" val="22138194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Stock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Weight</a:t>
                          </a:r>
                          <a:r>
                            <a:rPr lang="en-US" baseline="0" dirty="0"/>
                            <a:t> in </a:t>
                          </a:r>
                          <a:r>
                            <a:rPr lang="en-US" dirty="0"/>
                            <a:t>S&amp;P 500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830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AAPL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7.16%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4815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36247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1.09%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1202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35957348"/>
                  </p:ext>
                </p:extLst>
              </p:nvPr>
            </p:nvGraphicFramePr>
            <p:xfrm>
              <a:off x="1524000" y="1606486"/>
              <a:ext cx="3893821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2053">
                      <a:extLst>
                        <a:ext uri="{9D8B030D-6E8A-4147-A177-3AD203B41FA5}">
                          <a16:colId xmlns:a16="http://schemas.microsoft.com/office/drawing/2014/main" val="1675129290"/>
                        </a:ext>
                      </a:extLst>
                    </a:gridCol>
                    <a:gridCol w="1042988">
                      <a:extLst>
                        <a:ext uri="{9D8B030D-6E8A-4147-A177-3AD203B41FA5}">
                          <a16:colId xmlns:a16="http://schemas.microsoft.com/office/drawing/2014/main" val="3633276509"/>
                        </a:ext>
                      </a:extLst>
                    </a:gridCol>
                    <a:gridCol w="1668780">
                      <a:extLst>
                        <a:ext uri="{9D8B030D-6E8A-4147-A177-3AD203B41FA5}">
                          <a16:colId xmlns:a16="http://schemas.microsoft.com/office/drawing/2014/main" val="221381949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Stock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942" t="-4717" r="-1460" b="-185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1830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AAPL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242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7.16%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4815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0.47%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36247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524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1.09%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12024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5789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Output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66599"/>
            <a:ext cx="9200879" cy="601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2C9-EFC8-49C4-9D72-4E588AFB6DC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ular Callout 3"/>
          <p:cNvSpPr/>
          <p:nvPr/>
        </p:nvSpPr>
        <p:spPr bwMode="auto">
          <a:xfrm>
            <a:off x="1524000" y="65149"/>
            <a:ext cx="1219200" cy="612648"/>
          </a:xfrm>
          <a:prstGeom prst="wedgeRectCallout">
            <a:avLst>
              <a:gd name="adj1" fmla="val 30729"/>
              <a:gd name="adj2" fmla="val 165113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  <a:effectLst/>
        </p:spPr>
        <p:txBody>
          <a:bodyPr vert="horz" wrap="none" lIns="91440" tIns="13716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Creation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0" y="2057400"/>
            <a:ext cx="1219200" cy="612648"/>
          </a:xfrm>
          <a:prstGeom prst="wedgeRectCallout">
            <a:avLst>
              <a:gd name="adj1" fmla="val 36979"/>
              <a:gd name="adj2" fmla="val -127177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  <a:effectLst/>
        </p:spPr>
        <p:txBody>
          <a:bodyPr vert="horz" wrap="none" lIns="91440" tIns="13716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Redemption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AutoShape 4" descr="Output image"/>
          <p:cNvSpPr>
            <a:spLocks noChangeAspect="1" noChangeArrowheads="1"/>
          </p:cNvSpPr>
          <p:nvPr/>
        </p:nvSpPr>
        <p:spPr bwMode="auto">
          <a:xfrm>
            <a:off x="2362200" y="327501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4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0541-9D9C-4AF0-8F8F-83931C375ACB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183644" name="Rectangle 3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Equal-Weighted Index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377203"/>
              </p:ext>
            </p:extLst>
          </p:nvPr>
        </p:nvGraphicFramePr>
        <p:xfrm>
          <a:off x="1295399" y="950165"/>
          <a:ext cx="6553202" cy="302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522">
                  <a:extLst>
                    <a:ext uri="{9D8B030D-6E8A-4147-A177-3AD203B41FA5}">
                      <a16:colId xmlns:a16="http://schemas.microsoft.com/office/drawing/2014/main" val="892623564"/>
                    </a:ext>
                  </a:extLst>
                </a:gridCol>
                <a:gridCol w="623354">
                  <a:extLst>
                    <a:ext uri="{9D8B030D-6E8A-4147-A177-3AD203B41FA5}">
                      <a16:colId xmlns:a16="http://schemas.microsoft.com/office/drawing/2014/main" val="4032517650"/>
                    </a:ext>
                  </a:extLst>
                </a:gridCol>
                <a:gridCol w="767938">
                  <a:extLst>
                    <a:ext uri="{9D8B030D-6E8A-4147-A177-3AD203B41FA5}">
                      <a16:colId xmlns:a16="http://schemas.microsoft.com/office/drawing/2014/main" val="2840034797"/>
                    </a:ext>
                  </a:extLst>
                </a:gridCol>
                <a:gridCol w="972789">
                  <a:extLst>
                    <a:ext uri="{9D8B030D-6E8A-4147-A177-3AD203B41FA5}">
                      <a16:colId xmlns:a16="http://schemas.microsoft.com/office/drawing/2014/main" val="26669454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2633437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8836547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17276408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678445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1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99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  <a:p>
                      <a:r>
                        <a:rPr lang="en-US" sz="1400" dirty="0">
                          <a:latin typeface="+mj-l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+mj-lt"/>
                      </a:endParaRPr>
                    </a:p>
                    <a:p>
                      <a:pPr algn="r"/>
                      <a:r>
                        <a:rPr lang="en-US" sz="1400" dirty="0">
                          <a:latin typeface="+mj-lt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-10.00%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136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j-lt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6.67%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5985647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j-lt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-8.00%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955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Total Portfolio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288.67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730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47800" y="4587643"/>
                <a:ext cx="419486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EWI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288.67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−1=−3.78%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587643"/>
                <a:ext cx="4194866" cy="520399"/>
              </a:xfrm>
              <a:prstGeom prst="rect">
                <a:avLst/>
              </a:prstGeom>
              <a:blipFill>
                <a:blip r:embed="rId2"/>
                <a:stretch>
                  <a:fillRect t="-2353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47800" y="5464625"/>
                <a:ext cx="468878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EWI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−10+6.67−8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=−3.78%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464625"/>
                <a:ext cx="4688783" cy="520399"/>
              </a:xfrm>
              <a:prstGeom prst="rect">
                <a:avLst/>
              </a:prstGeom>
              <a:blipFill>
                <a:blip r:embed="rId3"/>
                <a:stretch>
                  <a:fillRect t="-1163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03727" y="6245225"/>
            <a:ext cx="116455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4"/>
              </a:rPr>
              <a:t>RSP factsheet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310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67E7-D0AE-4960-B400-785EE2797F66}" type="slidenum">
              <a:rPr lang="en-US"/>
              <a:pPr/>
              <a:t>27</a:t>
            </a:fld>
            <a:endParaRPr lang="en-US"/>
          </a:p>
        </p:txBody>
      </p:sp>
      <p:sp>
        <p:nvSpPr>
          <p:cNvPr id="203864" name="Rectangle 8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an Equal-weighted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407094"/>
                  </p:ext>
                </p:extLst>
              </p:nvPr>
            </p:nvGraphicFramePr>
            <p:xfrm>
              <a:off x="990600" y="914400"/>
              <a:ext cx="7010402" cy="258089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75246">
                      <a:extLst>
                        <a:ext uri="{9D8B030D-6E8A-4147-A177-3AD203B41FA5}">
                          <a16:colId xmlns:a16="http://schemas.microsoft.com/office/drawing/2014/main" val="3395451371"/>
                        </a:ext>
                      </a:extLst>
                    </a:gridCol>
                    <a:gridCol w="891267">
                      <a:extLst>
                        <a:ext uri="{9D8B030D-6E8A-4147-A177-3AD203B41FA5}">
                          <a16:colId xmlns:a16="http://schemas.microsoft.com/office/drawing/2014/main" val="3762925304"/>
                        </a:ext>
                      </a:extLst>
                    </a:gridCol>
                    <a:gridCol w="876089">
                      <a:extLst>
                        <a:ext uri="{9D8B030D-6E8A-4147-A177-3AD203B41FA5}">
                          <a16:colId xmlns:a16="http://schemas.microsoft.com/office/drawing/2014/main" val="2778865547"/>
                        </a:ext>
                      </a:extLst>
                    </a:gridCol>
                    <a:gridCol w="873560">
                      <a:extLst>
                        <a:ext uri="{9D8B030D-6E8A-4147-A177-3AD203B41FA5}">
                          <a16:colId xmlns:a16="http://schemas.microsoft.com/office/drawing/2014/main" val="3149589115"/>
                        </a:ext>
                      </a:extLst>
                    </a:gridCol>
                    <a:gridCol w="873560">
                      <a:extLst>
                        <a:ext uri="{9D8B030D-6E8A-4147-A177-3AD203B41FA5}">
                          <a16:colId xmlns:a16="http://schemas.microsoft.com/office/drawing/2014/main" val="2632230400"/>
                        </a:ext>
                      </a:extLst>
                    </a:gridCol>
                    <a:gridCol w="873560">
                      <a:extLst>
                        <a:ext uri="{9D8B030D-6E8A-4147-A177-3AD203B41FA5}">
                          <a16:colId xmlns:a16="http://schemas.microsoft.com/office/drawing/2014/main" val="3559835032"/>
                        </a:ext>
                      </a:extLst>
                    </a:gridCol>
                    <a:gridCol w="873560">
                      <a:extLst>
                        <a:ext uri="{9D8B030D-6E8A-4147-A177-3AD203B41FA5}">
                          <a16:colId xmlns:a16="http://schemas.microsoft.com/office/drawing/2014/main" val="606329951"/>
                        </a:ext>
                      </a:extLst>
                    </a:gridCol>
                    <a:gridCol w="873560">
                      <a:extLst>
                        <a:ext uri="{9D8B030D-6E8A-4147-A177-3AD203B41FA5}">
                          <a16:colId xmlns:a16="http://schemas.microsoft.com/office/drawing/2014/main" val="2468710459"/>
                        </a:ext>
                      </a:extLst>
                    </a:gridCol>
                  </a:tblGrid>
                  <a:tr h="210024">
                    <a:tc gridSpan="8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Day 0 portfolio – Portfolio weights on Day 0 and Day 1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8641210"/>
                      </a:ext>
                    </a:extLst>
                  </a:tr>
                  <a:tr h="65231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Day 0 portfolio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Day 0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Day 1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1413395"/>
                      </a:ext>
                    </a:extLst>
                  </a:tr>
                  <a:tr h="6239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Stock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# of shares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Price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Value ($)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Price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Value ($)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02246000"/>
                      </a:ext>
                    </a:extLst>
                  </a:tr>
                  <a:tr h="21002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5.00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20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100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.333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18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90.00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.312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72121502"/>
                      </a:ext>
                    </a:extLst>
                  </a:tr>
                  <a:tr h="21002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B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3.33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30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100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.333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32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106.67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.370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89943267"/>
                      </a:ext>
                    </a:extLst>
                  </a:tr>
                  <a:tr h="21002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C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2.00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50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100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.333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46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92.00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.319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6934562"/>
                      </a:ext>
                    </a:extLst>
                  </a:tr>
                  <a:tr h="210024">
                    <a:tc gridSpan="3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Total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300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1.00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288.67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1.00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00865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407094"/>
                  </p:ext>
                </p:extLst>
              </p:nvPr>
            </p:nvGraphicFramePr>
            <p:xfrm>
              <a:off x="990600" y="914400"/>
              <a:ext cx="7010402" cy="258089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75246">
                      <a:extLst>
                        <a:ext uri="{9D8B030D-6E8A-4147-A177-3AD203B41FA5}">
                          <a16:colId xmlns:a16="http://schemas.microsoft.com/office/drawing/2014/main" val="3395451371"/>
                        </a:ext>
                      </a:extLst>
                    </a:gridCol>
                    <a:gridCol w="891267">
                      <a:extLst>
                        <a:ext uri="{9D8B030D-6E8A-4147-A177-3AD203B41FA5}">
                          <a16:colId xmlns:a16="http://schemas.microsoft.com/office/drawing/2014/main" val="3762925304"/>
                        </a:ext>
                      </a:extLst>
                    </a:gridCol>
                    <a:gridCol w="876089">
                      <a:extLst>
                        <a:ext uri="{9D8B030D-6E8A-4147-A177-3AD203B41FA5}">
                          <a16:colId xmlns:a16="http://schemas.microsoft.com/office/drawing/2014/main" val="2778865547"/>
                        </a:ext>
                      </a:extLst>
                    </a:gridCol>
                    <a:gridCol w="873560">
                      <a:extLst>
                        <a:ext uri="{9D8B030D-6E8A-4147-A177-3AD203B41FA5}">
                          <a16:colId xmlns:a16="http://schemas.microsoft.com/office/drawing/2014/main" val="3149589115"/>
                        </a:ext>
                      </a:extLst>
                    </a:gridCol>
                    <a:gridCol w="873560">
                      <a:extLst>
                        <a:ext uri="{9D8B030D-6E8A-4147-A177-3AD203B41FA5}">
                          <a16:colId xmlns:a16="http://schemas.microsoft.com/office/drawing/2014/main" val="2632230400"/>
                        </a:ext>
                      </a:extLst>
                    </a:gridCol>
                    <a:gridCol w="873560">
                      <a:extLst>
                        <a:ext uri="{9D8B030D-6E8A-4147-A177-3AD203B41FA5}">
                          <a16:colId xmlns:a16="http://schemas.microsoft.com/office/drawing/2014/main" val="3559835032"/>
                        </a:ext>
                      </a:extLst>
                    </a:gridCol>
                    <a:gridCol w="873560">
                      <a:extLst>
                        <a:ext uri="{9D8B030D-6E8A-4147-A177-3AD203B41FA5}">
                          <a16:colId xmlns:a16="http://schemas.microsoft.com/office/drawing/2014/main" val="606329951"/>
                        </a:ext>
                      </a:extLst>
                    </a:gridCol>
                    <a:gridCol w="873560">
                      <a:extLst>
                        <a:ext uri="{9D8B030D-6E8A-4147-A177-3AD203B41FA5}">
                          <a16:colId xmlns:a16="http://schemas.microsoft.com/office/drawing/2014/main" val="2468710459"/>
                        </a:ext>
                      </a:extLst>
                    </a:gridCol>
                  </a:tblGrid>
                  <a:tr h="260922">
                    <a:tc gridSpan="8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Day 0 portfolio – Portfolio weights on Day 0 and Day 1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8641210"/>
                      </a:ext>
                    </a:extLst>
                  </a:tr>
                  <a:tr h="65231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Day 0 portfolio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Day 0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Day 1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1413395"/>
                      </a:ext>
                    </a:extLst>
                  </a:tr>
                  <a:tr h="6239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Stock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# of shares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Price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Value ($)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1389" t="-155340" r="-301389" b="-182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Price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Value ($)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05594" t="-155340" r="-2797" b="-182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2246000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5.00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20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100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.333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18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90.00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.</a:t>
                          </a:r>
                          <a:r>
                            <a:rPr lang="en-US" sz="1600" dirty="0" smtClean="0">
                              <a:effectLst/>
                            </a:rPr>
                            <a:t>312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72121502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B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3.33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30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100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.333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32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106.67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.370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89943267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C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2.00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50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100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.333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46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92.00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.</a:t>
                          </a:r>
                          <a:r>
                            <a:rPr lang="en-US" sz="1600" dirty="0" smtClean="0">
                              <a:effectLst/>
                            </a:rPr>
                            <a:t>319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6934562"/>
                      </a:ext>
                    </a:extLst>
                  </a:tr>
                  <a:tr h="260922">
                    <a:tc gridSpan="3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Total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300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1.00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288.67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1.00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00865604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Portfolio Weights</a:t>
            </a:r>
            <a:r>
              <a:rPr lang="en-US" dirty="0"/>
              <a:t>: Day 0 Vs. Day 1</a:t>
            </a:r>
            <a:endParaRPr dirty="0"/>
          </a:p>
        </p:txBody>
      </p:sp>
      <p:pic>
        <p:nvPicPr>
          <p:cNvPr id="3" name="Picture 2" descr="Portfolio_Weights_Over_Day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8251" y="5989320"/>
            <a:ext cx="538750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Q. Would the </a:t>
            </a:r>
            <a:r>
              <a:rPr lang="en-US" sz="1600" dirty="0" smtClean="0"/>
              <a:t>Day 0 portfolio </a:t>
            </a:r>
            <a:r>
              <a:rPr lang="en-US" sz="1600" dirty="0"/>
              <a:t>track the index after Day 1? </a:t>
            </a:r>
          </a:p>
        </p:txBody>
      </p:sp>
    </p:spTree>
    <p:extLst>
      <p:ext uri="{BB962C8B-B14F-4D97-AF65-F5344CB8AC3E}">
        <p14:creationId xmlns:p14="http://schemas.microsoft.com/office/powerpoint/2010/main" val="164371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2C9-EFC8-49C4-9D72-4E588AFB6DC6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359331"/>
                  </p:ext>
                </p:extLst>
              </p:nvPr>
            </p:nvGraphicFramePr>
            <p:xfrm>
              <a:off x="914400" y="1981200"/>
              <a:ext cx="7315200" cy="197802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1031016031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321119316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66548235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320979399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3705456103"/>
                        </a:ext>
                      </a:extLst>
                    </a:gridCol>
                  </a:tblGrid>
                  <a:tr h="329671">
                    <a:tc gridSpan="5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New Day 1 tracking portfolio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8509727"/>
                      </a:ext>
                    </a:extLst>
                  </a:tr>
                  <a:tr h="3296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Stock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Day 1 Price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Desired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Investment ($)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#of shares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15094656"/>
                      </a:ext>
                    </a:extLst>
                  </a:tr>
                  <a:tr h="3296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18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.333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96.22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5.35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8312917"/>
                      </a:ext>
                    </a:extLst>
                  </a:tr>
                  <a:tr h="3296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B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32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.333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96.22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3.01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87602148"/>
                      </a:ext>
                    </a:extLst>
                  </a:tr>
                  <a:tr h="3296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C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46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.333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96.22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2.09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95322654"/>
                      </a:ext>
                    </a:extLst>
                  </a:tr>
                  <a:tr h="329671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Total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1.00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288.67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153014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359331"/>
                  </p:ext>
                </p:extLst>
              </p:nvPr>
            </p:nvGraphicFramePr>
            <p:xfrm>
              <a:off x="914400" y="1981200"/>
              <a:ext cx="7315200" cy="197802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1031016031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321119316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66548235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320979399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3705456103"/>
                        </a:ext>
                      </a:extLst>
                    </a:gridCol>
                  </a:tblGrid>
                  <a:tr h="329671">
                    <a:tc gridSpan="5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New Day 1 tracking portfolio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8509727"/>
                      </a:ext>
                    </a:extLst>
                  </a:tr>
                  <a:tr h="3296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Stock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Day 1 Price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833" t="-118519" r="-202083" b="-4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Investment ($)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#of shares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15094656"/>
                      </a:ext>
                    </a:extLst>
                  </a:tr>
                  <a:tr h="3296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18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.333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96.22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5.35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8312917"/>
                      </a:ext>
                    </a:extLst>
                  </a:tr>
                  <a:tr h="3296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B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32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.333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96.22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3.01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87602148"/>
                      </a:ext>
                    </a:extLst>
                  </a:tr>
                  <a:tr h="3296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C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46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.333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96.22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2.09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95322654"/>
                      </a:ext>
                    </a:extLst>
                  </a:tr>
                  <a:tr h="329671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Total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1.00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288.67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153014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7677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8862-3F84-489F-8476-37B1DBDD91FB}" type="slidenum">
              <a:rPr lang="en-US"/>
              <a:pPr/>
              <a:t>3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Stock Market Indices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Market indices are used to gauge market-wide price movements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Popular Indices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Types of indexes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Price-weighted index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Market cap-weighted index (aka. value-weighted)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Equal-weighted index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RSP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2C9-EFC8-49C4-9D72-4E588AFB6DC6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829199"/>
              </p:ext>
            </p:extLst>
          </p:nvPr>
        </p:nvGraphicFramePr>
        <p:xfrm>
          <a:off x="1524000" y="1397000"/>
          <a:ext cx="6629400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1313139998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246338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ETF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67208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Index Tracked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S&amp;P Equal Weighted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96013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Assets Under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$73.6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0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Daily Trading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5.7 million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$ Trading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</a:t>
                      </a:r>
                      <a:r>
                        <a:rPr lang="en-US" baseline="0" dirty="0"/>
                        <a:t> billion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9622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Expense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45141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06563"/>
              </p:ext>
            </p:extLst>
          </p:nvPr>
        </p:nvGraphicFramePr>
        <p:xfrm>
          <a:off x="1524000" y="3881120"/>
          <a:ext cx="6629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895036538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74558796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US" sz="1800" dirty="0"/>
                        <a:t>Annual Holdings Turnover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 - 25%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92353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15632" y="4294468"/>
            <a:ext cx="7981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The S&amp;P 500® Equal Weight Index (EWI) includes the same constituents as  the  capitalization weighted S&amp;P 500,</a:t>
            </a:r>
          </a:p>
          <a:p>
            <a:r>
              <a:rPr lang="en-US" sz="1200" dirty="0"/>
              <a:t> but each company is allocated a fixed weight - or 0.2% of the index total at each</a:t>
            </a:r>
            <a:r>
              <a:rPr lang="en-US" sz="1200" b="1" dirty="0"/>
              <a:t> quarterly rebalance</a:t>
            </a:r>
            <a:r>
              <a:rPr lang="en-US" sz="12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4900" y="5370212"/>
            <a:ext cx="6934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 </a:t>
            </a:r>
            <a:r>
              <a:rPr lang="en-US" sz="1800" dirty="0">
                <a:hlinkClick r:id="rId2"/>
              </a:rPr>
              <a:t>https://www.zacks.com/funds/etf/RSP/holding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170366" y="4883249"/>
            <a:ext cx="131318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006600"/>
                </a:solidFill>
                <a:hlinkClick r:id="rId3"/>
              </a:rPr>
              <a:t>Why RSP?</a:t>
            </a:r>
            <a:endParaRPr lang="en-US" sz="1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53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Portfolio W</a:t>
            </a:r>
            <a:r>
              <a:rPr sz="2800" dirty="0"/>
              <a:t>eights</a:t>
            </a:r>
            <a:r>
              <a:rPr lang="en-US" sz="2800" dirty="0"/>
              <a:t> by Index Types</a:t>
            </a:r>
            <a:endParaRPr sz="2800" dirty="0"/>
          </a:p>
        </p:txBody>
      </p:sp>
      <p:pic>
        <p:nvPicPr>
          <p:cNvPr id="3" name="Picture 2" descr="Weights_By_Index_Ty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3061" y="5773783"/>
            <a:ext cx="616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Q. Which index would have the best performance on days </a:t>
            </a:r>
          </a:p>
          <a:p>
            <a:pPr algn="l"/>
            <a:r>
              <a:rPr lang="en-US" sz="1800" dirty="0"/>
              <a:t>	when small stocks outperform large stocks?</a:t>
            </a:r>
          </a:p>
        </p:txBody>
      </p:sp>
    </p:spTree>
    <p:extLst>
      <p:ext uri="{BB962C8B-B14F-4D97-AF65-F5344CB8AC3E}">
        <p14:creationId xmlns:p14="http://schemas.microsoft.com/office/powerpoint/2010/main" val="195180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Beat the Market:</a:t>
            </a:r>
          </a:p>
          <a:p>
            <a:pPr lvl="1"/>
            <a:r>
              <a:rPr lang="en-US" sz="2200" dirty="0"/>
              <a:t>Fundamental Analysis: Forecast cash flows and compute intrinsic values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Quant Models: Identify stocks expected to outperform or underperform the market.</a:t>
            </a:r>
          </a:p>
          <a:p>
            <a:pPr marL="457200" lvl="1" indent="0">
              <a:buNone/>
            </a:pPr>
            <a:endParaRPr lang="en-US" sz="2200" dirty="0"/>
          </a:p>
          <a:p>
            <a:pPr lvl="1"/>
            <a:r>
              <a:rPr lang="en-US" sz="2200" dirty="0"/>
              <a:t>“</a:t>
            </a:r>
            <a:r>
              <a:rPr lang="en-US" sz="2200" dirty="0" err="1"/>
              <a:t>Quantamental</a:t>
            </a:r>
            <a:r>
              <a:rPr lang="en-US" sz="2200" dirty="0"/>
              <a:t>” : Hybrid of Fundamental and Quant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0DFD-3B7A-4546-A7A2-7D7B41898D2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838200" y="2514600"/>
            <a:ext cx="7620000" cy="1219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vert="horz" wrap="none" lIns="91440" tIns="13716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04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stock features that reliably predict returns</a:t>
            </a:r>
          </a:p>
          <a:p>
            <a:endParaRPr lang="en-US" dirty="0"/>
          </a:p>
          <a:p>
            <a:r>
              <a:rPr lang="en-US" dirty="0"/>
              <a:t>Build a quant model with multiple features</a:t>
            </a:r>
          </a:p>
          <a:p>
            <a:endParaRPr lang="en-US" dirty="0"/>
          </a:p>
          <a:p>
            <a:r>
              <a:rPr lang="en-US" dirty="0"/>
              <a:t>Back test performance</a:t>
            </a:r>
          </a:p>
          <a:p>
            <a:endParaRPr lang="en-US" dirty="0"/>
          </a:p>
          <a:p>
            <a:r>
              <a:rPr lang="en-US" dirty="0"/>
              <a:t>Example: JP Morgan’s Q model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0DFD-3B7A-4546-A7A2-7D7B41898D2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4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13"/>
            <a:ext cx="7086600" cy="657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524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33400"/>
            <a:ext cx="7010400" cy="278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0400"/>
            <a:ext cx="7162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19200" y="914400"/>
            <a:ext cx="7315200" cy="1295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143000" y="3962400"/>
            <a:ext cx="7315200" cy="1295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143000" y="5410200"/>
            <a:ext cx="7315200" cy="1295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295400" y="2209800"/>
            <a:ext cx="7315200" cy="15240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5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/>
      <p:bldP spid="3078" grpId="1" animBg="1"/>
      <p:bldP spid="3079" grpId="0" animBg="1"/>
      <p:bldP spid="3079" grpId="1" animBg="1"/>
      <p:bldP spid="3080" grpId="0" animBg="1"/>
      <p:bldP spid="3080" grpId="1" animBg="1"/>
      <p:bldP spid="3081" grpId="0" animBg="1"/>
      <p:bldP spid="3081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524827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 Models: Combining Factors</a:t>
            </a:r>
          </a:p>
        </p:txBody>
      </p:sp>
    </p:spTree>
    <p:extLst>
      <p:ext uri="{BB962C8B-B14F-4D97-AF65-F5344CB8AC3E}">
        <p14:creationId xmlns:p14="http://schemas.microsoft.com/office/powerpoint/2010/main" val="1536527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1532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838200" y="914400"/>
            <a:ext cx="7696200" cy="1066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62000" y="3048000"/>
            <a:ext cx="7315200" cy="1295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8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  <p:bldP spid="9221" grpId="1" animBg="1"/>
      <p:bldP spid="9222" grpId="0" animBg="1"/>
      <p:bldP spid="9222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915400" cy="487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077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9A73-34E3-444A-B882-C417B10C0ACD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08" y="1186412"/>
            <a:ext cx="7817224" cy="472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8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0541-9D9C-4AF0-8F8F-83931C375ACB}" type="slidenum">
              <a:rPr lang="en-US"/>
              <a:pPr/>
              <a:t>4</a:t>
            </a:fld>
            <a:endParaRPr lang="en-US"/>
          </a:p>
        </p:txBody>
      </p:sp>
      <p:sp>
        <p:nvSpPr>
          <p:cNvPr id="183644" name="Rectangle 3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Market Indices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6556"/>
              </p:ext>
            </p:extLst>
          </p:nvPr>
        </p:nvGraphicFramePr>
        <p:xfrm>
          <a:off x="1142997" y="1210945"/>
          <a:ext cx="6553202" cy="2660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522">
                  <a:extLst>
                    <a:ext uri="{9D8B030D-6E8A-4147-A177-3AD203B41FA5}">
                      <a16:colId xmlns:a16="http://schemas.microsoft.com/office/drawing/2014/main" val="892623564"/>
                    </a:ext>
                  </a:extLst>
                </a:gridCol>
                <a:gridCol w="623354">
                  <a:extLst>
                    <a:ext uri="{9D8B030D-6E8A-4147-A177-3AD203B41FA5}">
                      <a16:colId xmlns:a16="http://schemas.microsoft.com/office/drawing/2014/main" val="4032517650"/>
                    </a:ext>
                  </a:extLst>
                </a:gridCol>
                <a:gridCol w="767938">
                  <a:extLst>
                    <a:ext uri="{9D8B030D-6E8A-4147-A177-3AD203B41FA5}">
                      <a16:colId xmlns:a16="http://schemas.microsoft.com/office/drawing/2014/main" val="2840034797"/>
                    </a:ext>
                  </a:extLst>
                </a:gridCol>
                <a:gridCol w="972789">
                  <a:extLst>
                    <a:ext uri="{9D8B030D-6E8A-4147-A177-3AD203B41FA5}">
                      <a16:colId xmlns:a16="http://schemas.microsoft.com/office/drawing/2014/main" val="26669454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2633437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8836547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17276408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678445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1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99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j-lt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-10.00%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136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j-lt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6.67%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5985647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j-lt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2,760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-8.00%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955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Total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20,560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730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6619" y="4565967"/>
                <a:ext cx="5585889" cy="418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Day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0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Index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prices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Divisor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20+30+50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19" y="4565967"/>
                <a:ext cx="5585889" cy="418513"/>
              </a:xfrm>
              <a:prstGeom prst="rect">
                <a:avLst/>
              </a:prstGeom>
              <a:blipFill>
                <a:blip r:embed="rId2"/>
                <a:stretch>
                  <a:fillRect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84260" y="4000655"/>
            <a:ext cx="359168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Price-Weighted Index – e.g. DJIA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81808" y="5839062"/>
                <a:ext cx="6629400" cy="494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Index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96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−.04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−4%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08" y="5839062"/>
                <a:ext cx="6629400" cy="494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81808" y="5208160"/>
                <a:ext cx="6629400" cy="494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Day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Index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46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96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08" y="5208160"/>
                <a:ext cx="6629400" cy="494879"/>
              </a:xfrm>
              <a:prstGeom prst="rect">
                <a:avLst/>
              </a:prstGeom>
              <a:blipFill>
                <a:blip r:embed="rId4"/>
                <a:stretch>
                  <a:fillRect l="-36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ine Callout 1 8"/>
          <p:cNvSpPr/>
          <p:nvPr/>
        </p:nvSpPr>
        <p:spPr bwMode="auto">
          <a:xfrm>
            <a:off x="7010400" y="5450980"/>
            <a:ext cx="1981200" cy="612648"/>
          </a:xfrm>
          <a:prstGeom prst="borderCallout1">
            <a:avLst>
              <a:gd name="adj1" fmla="val 18750"/>
              <a:gd name="adj2" fmla="val -8333"/>
              <a:gd name="adj3" fmla="val -81307"/>
              <a:gd name="adj4" fmla="val -81561"/>
            </a:avLst>
          </a:prstGeom>
          <a:solidFill>
            <a:schemeClr val="tx1">
              <a:alpha val="0"/>
            </a:schemeClr>
          </a:solidFill>
          <a:ln w="15875">
            <a:solidFill>
              <a:srgbClr val="FF0000"/>
            </a:solidFill>
          </a:ln>
          <a:effectLst/>
        </p:spPr>
        <p:txBody>
          <a:bodyPr vert="horz" wrap="none" lIns="91440" tIns="13716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divisor arbitrarily chosen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on day 0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1" grpId="0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9A73-34E3-444A-B882-C417B10C0ACD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9" y="0"/>
            <a:ext cx="8462682" cy="711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39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stock features</a:t>
            </a:r>
          </a:p>
          <a:p>
            <a:pPr lvl="1"/>
            <a:r>
              <a:rPr lang="en-US" sz="2200" dirty="0"/>
              <a:t>Academic and practitioner studies</a:t>
            </a:r>
          </a:p>
          <a:p>
            <a:pPr lvl="1"/>
            <a:r>
              <a:rPr lang="en-US" sz="2200" dirty="0"/>
              <a:t>Individual research</a:t>
            </a:r>
          </a:p>
          <a:p>
            <a:endParaRPr lang="en-US" dirty="0"/>
          </a:p>
          <a:p>
            <a:r>
              <a:rPr lang="en-US" dirty="0"/>
              <a:t>Build a model with multiple features</a:t>
            </a:r>
          </a:p>
          <a:p>
            <a:pPr lvl="1"/>
            <a:r>
              <a:rPr lang="en-US" sz="2200" dirty="0"/>
              <a:t>Assign scores based on individual features and aggregate them (e.g. JPM Q-model)</a:t>
            </a:r>
          </a:p>
          <a:p>
            <a:pPr lvl="1"/>
            <a:r>
              <a:rPr lang="en-US" sz="2200" dirty="0"/>
              <a:t>Regression models</a:t>
            </a:r>
          </a:p>
          <a:p>
            <a:pPr lvl="1"/>
            <a:r>
              <a:rPr lang="en-US" sz="2200" dirty="0"/>
              <a:t>Regression trees</a:t>
            </a:r>
          </a:p>
          <a:p>
            <a:pPr lvl="2"/>
            <a:r>
              <a:rPr lang="en-US" sz="1800" dirty="0"/>
              <a:t>Random Forest</a:t>
            </a:r>
          </a:p>
          <a:p>
            <a:pPr lvl="2"/>
            <a:r>
              <a:rPr lang="en-US" sz="1800" dirty="0" err="1"/>
              <a:t>XGBoost</a:t>
            </a:r>
            <a:endParaRPr lang="en-US" sz="1800" dirty="0"/>
          </a:p>
          <a:p>
            <a:pPr lvl="1"/>
            <a:r>
              <a:rPr lang="en-US" sz="2200" dirty="0"/>
              <a:t>LLMs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0DFD-3B7A-4546-A7A2-7D7B41898D2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7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44" name="Rectangle 3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Price-Weighted Index – Stock Splits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83577" y="1228049"/>
                <a:ext cx="8229600" cy="5706151"/>
              </a:xfrm>
            </p:spPr>
            <p:txBody>
              <a:bodyPr/>
              <a:lstStyle/>
              <a:p>
                <a:r>
                  <a:rPr lang="en-US" sz="1600" dirty="0"/>
                  <a:t>Suppose stock A’s 2 for 1 split is effective at the end of Day 1. How will it affect the index?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If no adjustment to index computation: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Day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1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Index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+32+46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87</m:t>
                    </m:r>
                  </m:oMath>
                </a14:m>
                <a:endParaRPr lang="en-US" sz="2000" dirty="0"/>
              </a:p>
              <a:p>
                <a:r>
                  <a:rPr lang="en-US" sz="1600" dirty="0"/>
                  <a:t>Q. Does the index=87 truly reflect market movement?</a:t>
                </a:r>
              </a:p>
              <a:p>
                <a:r>
                  <a:rPr lang="en-US" sz="1600" dirty="0"/>
                  <a:t> Choose new divisor so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9+32+46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96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=.91</m:t>
                    </m:r>
                  </m:oMath>
                </a14:m>
                <a:endParaRPr lang="en-US" sz="2000" dirty="0"/>
              </a:p>
              <a:p>
                <a:r>
                  <a:rPr lang="en-US" sz="1600" dirty="0"/>
                  <a:t>Post-split Index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9+32+46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.91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=96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577" y="1228049"/>
                <a:ext cx="8229600" cy="5706151"/>
              </a:xfrm>
              <a:blipFill>
                <a:blip r:embed="rId2"/>
                <a:stretch>
                  <a:fillRect l="-296" t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0541-9D9C-4AF0-8F8F-83931C375ACB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09968"/>
              </p:ext>
            </p:extLst>
          </p:nvPr>
        </p:nvGraphicFramePr>
        <p:xfrm>
          <a:off x="1295399" y="1777889"/>
          <a:ext cx="6553202" cy="2660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522">
                  <a:extLst>
                    <a:ext uri="{9D8B030D-6E8A-4147-A177-3AD203B41FA5}">
                      <a16:colId xmlns:a16="http://schemas.microsoft.com/office/drawing/2014/main" val="892623564"/>
                    </a:ext>
                  </a:extLst>
                </a:gridCol>
                <a:gridCol w="623354">
                  <a:extLst>
                    <a:ext uri="{9D8B030D-6E8A-4147-A177-3AD203B41FA5}">
                      <a16:colId xmlns:a16="http://schemas.microsoft.com/office/drawing/2014/main" val="4032517650"/>
                    </a:ext>
                  </a:extLst>
                </a:gridCol>
                <a:gridCol w="767938">
                  <a:extLst>
                    <a:ext uri="{9D8B030D-6E8A-4147-A177-3AD203B41FA5}">
                      <a16:colId xmlns:a16="http://schemas.microsoft.com/office/drawing/2014/main" val="2840034797"/>
                    </a:ext>
                  </a:extLst>
                </a:gridCol>
                <a:gridCol w="972789">
                  <a:extLst>
                    <a:ext uri="{9D8B030D-6E8A-4147-A177-3AD203B41FA5}">
                      <a16:colId xmlns:a16="http://schemas.microsoft.com/office/drawing/2014/main" val="26669454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2633437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8836547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17276408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678445185"/>
                    </a:ext>
                  </a:extLst>
                </a:gridCol>
              </a:tblGrid>
              <a:tr h="589095"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1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99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  </a:t>
                      </a:r>
                      <a:r>
                        <a:rPr lang="en-US" sz="1400" b="0" i="0" u="none" strike="sng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 </a:t>
                      </a:r>
                      <a:r>
                        <a:rPr lang="en-US" sz="1400" b="0" i="0" u="none" strike="sng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-10.00%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136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6.67%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5985647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2,760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2,760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-8.00%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955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Total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20,560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73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3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0A54-B7F1-40EC-8491-48A1E048C4EC}" type="slidenum">
              <a:rPr lang="en-US"/>
              <a:pPr/>
              <a:t>6</a:t>
            </a:fld>
            <a:endParaRPr 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Dow Jones Industrial Average (DJIA) 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Price-weighted index of 30 large stocks</a:t>
            </a:r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2400" dirty="0"/>
              <a:t> Divisor adjusted when  (?)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What is the adjustment to the index made following regular dividends?</a:t>
            </a:r>
          </a:p>
          <a:p>
            <a:endParaRPr lang="en-US" sz="2400" dirty="0"/>
          </a:p>
          <a:p>
            <a:r>
              <a:rPr lang="en-US" sz="2400" dirty="0"/>
              <a:t>Implications?</a:t>
            </a:r>
          </a:p>
          <a:p>
            <a:endParaRPr lang="en-US" sz="2400" dirty="0"/>
          </a:p>
          <a:p>
            <a:r>
              <a:rPr lang="en-US" dirty="0"/>
              <a:t>DJIA divisor = 0.16268413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B353-4BC3-4CFB-B800-C74A5FAB0C54}" type="slidenum">
              <a:rPr lang="en-US"/>
              <a:pPr/>
              <a:t>7</a:t>
            </a:fld>
            <a:endParaRPr lang="en-US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U.S. Exchange Traded Funds (ETFs)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69342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ETFs trade on exchanges and they track selected stock indexes or </a:t>
            </a:r>
            <a:r>
              <a:rPr lang="en-US" sz="2000"/>
              <a:t>bond indexes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57" y="1223749"/>
            <a:ext cx="8458200" cy="51786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2C9-EFC8-49C4-9D72-4E588AFB6DC6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399372"/>
              </p:ext>
            </p:extLst>
          </p:nvPr>
        </p:nvGraphicFramePr>
        <p:xfrm>
          <a:off x="1066800" y="3549936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15912238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023022062"/>
                    </a:ext>
                  </a:extLst>
                </a:gridCol>
              </a:tblGrid>
              <a:tr h="548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Annual Holdings Turnover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 - 3%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2368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04581"/>
              </p:ext>
            </p:extLst>
          </p:nvPr>
        </p:nvGraphicFramePr>
        <p:xfrm>
          <a:off x="1066800" y="1340136"/>
          <a:ext cx="6096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3704008419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996592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ETF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99793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Index Tracked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 Jones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75628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Assets Under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$39.41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06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Daily Trading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3.25 </a:t>
                      </a:r>
                      <a:r>
                        <a:rPr lang="en-US" baseline="0" dirty="0"/>
                        <a:t>million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79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$ Trading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$1.38 b</a:t>
                      </a:r>
                      <a:r>
                        <a:rPr lang="en-US" baseline="0" dirty="0"/>
                        <a:t>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88272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Expense Ratio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3525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48512" y="5005254"/>
            <a:ext cx="77724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Portfolio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https://www.zacks.com/funds/etf/DIA/holding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4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ETF Portfolios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Q. </a:t>
            </a:r>
            <a:r>
              <a:rPr lang="en-US" sz="2400" dirty="0"/>
              <a:t>Suppose you manage a fund that tracks the Dow Jones Index. How will you construct the fund portfolio?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0DFD-3B7A-4546-A7A2-7D7B41898D2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4953000"/>
            <a:ext cx="792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https://www.ssga.com/us/en/intermediary/etfs/resources/education/how-etfs-are-created-and-redeemed</a:t>
            </a:r>
          </a:p>
        </p:txBody>
      </p:sp>
    </p:spTree>
    <p:extLst>
      <p:ext uri="{BB962C8B-B14F-4D97-AF65-F5344CB8AC3E}">
        <p14:creationId xmlns:p14="http://schemas.microsoft.com/office/powerpoint/2010/main" val="37633416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FSPANMODE" val="spa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FSPANMODE" val="span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13716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13716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61fd4d8-747d-4ba7-96cb-be87b3b6c4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FB7E39C704394896696094EB87BF73" ma:contentTypeVersion="18" ma:contentTypeDescription="Create a new document." ma:contentTypeScope="" ma:versionID="a5f9b8e19a1b999c0f552d5add4fc742">
  <xsd:schema xmlns:xsd="http://www.w3.org/2001/XMLSchema" xmlns:xs="http://www.w3.org/2001/XMLSchema" xmlns:p="http://schemas.microsoft.com/office/2006/metadata/properties" xmlns:ns3="a1e4b0e6-8b96-4bd3-a61f-b4b312a9e1be" xmlns:ns4="661fd4d8-747d-4ba7-96cb-be87b3b6c47e" targetNamespace="http://schemas.microsoft.com/office/2006/metadata/properties" ma:root="true" ma:fieldsID="199e811f88f030457fb0754d123b015a" ns3:_="" ns4:_="">
    <xsd:import namespace="a1e4b0e6-8b96-4bd3-a61f-b4b312a9e1be"/>
    <xsd:import namespace="661fd4d8-747d-4ba7-96cb-be87b3b6c47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LengthInSeconds" minOccurs="0"/>
                <xsd:element ref="ns4:MediaServiceSearchProperties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4b0e6-8b96-4bd3-a61f-b4b312a9e1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fd4d8-747d-4ba7-96cb-be87b3b6c4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1D909C-1511-42CB-9A20-2B150D4F5B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E6FD71-4CFA-4113-8196-AD7EA82025C6}">
  <ds:schemaRefs>
    <ds:schemaRef ds:uri="661fd4d8-747d-4ba7-96cb-be87b3b6c47e"/>
    <ds:schemaRef ds:uri="http://purl.org/dc/terms/"/>
    <ds:schemaRef ds:uri="a1e4b0e6-8b96-4bd3-a61f-b4b312a9e1b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F036189-696A-45F4-A30A-69BBD0934A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e4b0e6-8b96-4bd3-a61f-b4b312a9e1be"/>
    <ds:schemaRef ds:uri="661fd4d8-747d-4ba7-96cb-be87b3b6c4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24528</TotalTime>
  <Words>1862</Words>
  <Application>Microsoft Office PowerPoint</Application>
  <PresentationFormat>On-screen Show (4:3)</PresentationFormat>
  <Paragraphs>580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Cambria Math</vt:lpstr>
      <vt:lpstr>Times New Roman</vt:lpstr>
      <vt:lpstr>Default Design</vt:lpstr>
      <vt:lpstr>Worksheet</vt:lpstr>
      <vt:lpstr> Active vs. Passive Strategies </vt:lpstr>
      <vt:lpstr>Stock Market Indexes and ETFs</vt:lpstr>
      <vt:lpstr>Stock Market Indices</vt:lpstr>
      <vt:lpstr>Stock Market Indices </vt:lpstr>
      <vt:lpstr>Price-Weighted Index – Stock Splits</vt:lpstr>
      <vt:lpstr>Dow Jones Industrial Average (DJIA) </vt:lpstr>
      <vt:lpstr>U.S. Exchange Traded Funds (ETFs)</vt:lpstr>
      <vt:lpstr>DIA</vt:lpstr>
      <vt:lpstr>ETF Portfolios</vt:lpstr>
      <vt:lpstr>Tracking a Price-weighted index</vt:lpstr>
      <vt:lpstr>Dividends</vt:lpstr>
      <vt:lpstr>DJIA vs. DIA</vt:lpstr>
      <vt:lpstr>Questions</vt:lpstr>
      <vt:lpstr>Net Asset Value</vt:lpstr>
      <vt:lpstr>DIA Premium/Discount</vt:lpstr>
      <vt:lpstr>Market Price Vs. NAV</vt:lpstr>
      <vt:lpstr>ETF Arbitrage</vt:lpstr>
      <vt:lpstr>PowerPoint Presentation</vt:lpstr>
      <vt:lpstr>Market Cap or Market Value-Weighted Index</vt:lpstr>
      <vt:lpstr>SPY</vt:lpstr>
      <vt:lpstr>PowerPoint Presentation</vt:lpstr>
      <vt:lpstr>Market Value-Weighted Indexes </vt:lpstr>
      <vt:lpstr>Stock Market Indices </vt:lpstr>
      <vt:lpstr>Questions</vt:lpstr>
      <vt:lpstr>PowerPoint Presentation</vt:lpstr>
      <vt:lpstr>Equal-Weighted Index</vt:lpstr>
      <vt:lpstr>Tracking an Equal-weighted Index</vt:lpstr>
      <vt:lpstr>Portfolio Weights: Day 0 Vs. Day 1</vt:lpstr>
      <vt:lpstr>Rebalancing</vt:lpstr>
      <vt:lpstr>RSP</vt:lpstr>
      <vt:lpstr>Portfolio Weights by Index Types</vt:lpstr>
      <vt:lpstr>Active strategies</vt:lpstr>
      <vt:lpstr>Quant Models</vt:lpstr>
      <vt:lpstr>PowerPoint Presentation</vt:lpstr>
      <vt:lpstr>PowerPoint Presentation</vt:lpstr>
      <vt:lpstr>Quant Models: Combining Factors</vt:lpstr>
      <vt:lpstr>PowerPoint Presentation</vt:lpstr>
      <vt:lpstr>PowerPoint Presentation</vt:lpstr>
      <vt:lpstr>PowerPoint Presentation</vt:lpstr>
      <vt:lpstr>PowerPoint Presentation</vt:lpstr>
      <vt:lpstr>Quant Models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Jegadeesh, Narasimhan</dc:creator>
  <cp:lastModifiedBy>Narasimhan Jegadeesh</cp:lastModifiedBy>
  <cp:revision>618</cp:revision>
  <dcterms:created xsi:type="dcterms:W3CDTF">1999-08-27T18:56:32Z</dcterms:created>
  <dcterms:modified xsi:type="dcterms:W3CDTF">2025-01-21T17:08:47Z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0x01010035FB7E39C704394896696094EB87BF73</vt:lpwstr>
  </property>
</Properties>
</file>