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2" r:id="rId2"/>
    <p:sldId id="326" r:id="rId3"/>
    <p:sldId id="323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t>2019/1/28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2019/1/28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82B23A46-ED1D-4B22-83BB-B380580CBB1C}"/>
              </a:ext>
            </a:extLst>
          </p:cNvPr>
          <p:cNvSpPr txBox="1"/>
          <p:nvPr/>
        </p:nvSpPr>
        <p:spPr>
          <a:xfrm>
            <a:off x="3028992" y="5267511"/>
            <a:ext cx="74754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变美只需一“点”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FBFA90-A4D2-4AB5-8E80-D14327916C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65" y="220121"/>
            <a:ext cx="1910085" cy="26741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C5D8EA-955E-40D9-9BF5-6EE2A9B1B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0" y="220121"/>
            <a:ext cx="1910085" cy="26741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3DB8AF-B596-4C04-82E1-DA247FF8B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76" y="1635418"/>
            <a:ext cx="2175555" cy="26741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D79BBC-9EEA-481D-AEF2-DB09265EC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60" y="1644772"/>
            <a:ext cx="2179795" cy="26793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E23EF2-3584-46B9-AF9F-36989954A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28" y="2680985"/>
            <a:ext cx="2464836" cy="253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0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7E17347-8C5B-47AA-A279-99459C140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94" y="861396"/>
            <a:ext cx="3045740" cy="44966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708E28-CCC6-42C2-B6D6-956AC8C82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278" y="351678"/>
            <a:ext cx="3045740" cy="44966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A0AC20-4E4A-411B-8E26-611568692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067">
            <a:off x="3540314" y="861396"/>
            <a:ext cx="3045740" cy="44966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E5E0D26-C6CA-46CE-AFE6-8E38ADD2E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250">
            <a:off x="2946528" y="1304849"/>
            <a:ext cx="3045740" cy="44966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8E0D27-9FC7-42C5-80F4-773EA443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250">
            <a:off x="4014189" y="1314962"/>
            <a:ext cx="3045740" cy="44966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64AB8BB-5142-4FD7-A689-FC319103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250">
            <a:off x="3533413" y="1404657"/>
            <a:ext cx="3045740" cy="44966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0F301B-70D4-4808-B0AB-E92B2C525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250">
            <a:off x="3663273" y="1454894"/>
            <a:ext cx="3045740" cy="44966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3D7B3C-8415-47D6-AC4A-71FA365D8D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672">
            <a:off x="1509860" y="1504235"/>
            <a:ext cx="2887925" cy="4263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6C3316-6455-49BF-BF74-902B3E672D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25" y="144326"/>
            <a:ext cx="2365068" cy="349175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2ADAC18-62B4-4B59-99F4-521E4276F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387" y="772727"/>
            <a:ext cx="3045740" cy="44966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7940FD-261F-49AC-8FC5-87D8F8C8B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4203">
            <a:off x="3966600" y="1925375"/>
            <a:ext cx="3140919" cy="449669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020824E-5C30-495F-A0A5-9A26080F1E7C}"/>
              </a:ext>
            </a:extLst>
          </p:cNvPr>
          <p:cNvSpPr txBox="1"/>
          <p:nvPr/>
        </p:nvSpPr>
        <p:spPr>
          <a:xfrm>
            <a:off x="1559858" y="5723778"/>
            <a:ext cx="8347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智能换底色，一键搞定</a:t>
            </a:r>
          </a:p>
        </p:txBody>
      </p:sp>
    </p:spTree>
    <p:extLst>
      <p:ext uri="{BB962C8B-B14F-4D97-AF65-F5344CB8AC3E}">
        <p14:creationId xmlns:p14="http://schemas.microsoft.com/office/powerpoint/2010/main" val="95200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D90A0FC-26D1-4CFF-959A-DB79A8439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1" y="0"/>
            <a:ext cx="9524105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994804-3055-49F1-8C52-4EBF3EE39CB7}"/>
              </a:ext>
            </a:extLst>
          </p:cNvPr>
          <p:cNvSpPr txBox="1"/>
          <p:nvPr/>
        </p:nvSpPr>
        <p:spPr>
          <a:xfrm>
            <a:off x="1624404" y="193638"/>
            <a:ext cx="8347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智能换底色，一键搞定</a:t>
            </a:r>
          </a:p>
        </p:txBody>
      </p:sp>
    </p:spTree>
    <p:extLst>
      <p:ext uri="{BB962C8B-B14F-4D97-AF65-F5344CB8AC3E}">
        <p14:creationId xmlns:p14="http://schemas.microsoft.com/office/powerpoint/2010/main" val="29017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21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华文行楷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96998</cp:lastModifiedBy>
  <cp:revision>55</cp:revision>
  <dcterms:created xsi:type="dcterms:W3CDTF">2017-05-21T03:23:00Z</dcterms:created>
  <dcterms:modified xsi:type="dcterms:W3CDTF">2019-01-27T17:25:41Z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