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1446530" y="1260475"/>
            <a:ext cx="8477250" cy="453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715" y="259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59 螺旋矩阵 II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78732" y="1883164"/>
            <a:ext cx="975948" cy="9056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2</a:t>
            </a:r>
            <a:endParaRPr lang="zh-CN" altLang="en-US" sz="4400"/>
          </a:p>
        </p:txBody>
      </p:sp>
      <p:sp>
        <p:nvSpPr>
          <p:cNvPr id="20" name="文本框 19"/>
          <p:cNvSpPr txBox="1"/>
          <p:nvPr/>
        </p:nvSpPr>
        <p:spPr>
          <a:xfrm>
            <a:off x="364628" y="2958952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val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355017" y="1766303"/>
            <a:ext cx="636718" cy="1138634"/>
            <a:chOff x="1763586" y="2919046"/>
            <a:chExt cx="636718" cy="1138634"/>
          </a:xfrm>
        </p:grpSpPr>
        <p:sp>
          <p:nvSpPr>
            <p:cNvPr id="22" name="箭头: 右 21"/>
            <p:cNvSpPr/>
            <p:nvPr/>
          </p:nvSpPr>
          <p:spPr>
            <a:xfrm rot="16200000">
              <a:off x="1670904" y="3011728"/>
              <a:ext cx="822082" cy="636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35110" y="368834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k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55018" y="2904937"/>
            <a:ext cx="636718" cy="1145389"/>
            <a:chOff x="2874350" y="3330087"/>
            <a:chExt cx="636718" cy="1145389"/>
          </a:xfrm>
        </p:grpSpPr>
        <p:sp>
          <p:nvSpPr>
            <p:cNvPr id="25" name="箭头: 右 24"/>
            <p:cNvSpPr/>
            <p:nvPr/>
          </p:nvSpPr>
          <p:spPr>
            <a:xfrm rot="16200000">
              <a:off x="2781668" y="3422769"/>
              <a:ext cx="822082" cy="636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74728" y="410614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i</a:t>
              </a: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192407" y="718727"/>
            <a:ext cx="7807584" cy="905608"/>
            <a:chOff x="1704234" y="1881553"/>
            <a:chExt cx="7807584" cy="905608"/>
          </a:xfrm>
        </p:grpSpPr>
        <p:sp>
          <p:nvSpPr>
            <p:cNvPr id="39" name="矩形 38"/>
            <p:cNvSpPr/>
            <p:nvPr/>
          </p:nvSpPr>
          <p:spPr>
            <a:xfrm>
              <a:off x="1704234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0</a:t>
              </a:r>
              <a:endParaRPr lang="zh-CN" altLang="en-US" sz="4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80182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1</a:t>
              </a:r>
              <a:endParaRPr lang="zh-CN" altLang="en-US" sz="44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656130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32078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608026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3</a:t>
              </a:r>
              <a:endParaRPr lang="zh-CN" altLang="en-US" sz="4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583974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0</a:t>
              </a:r>
              <a:endParaRPr lang="zh-CN" altLang="en-US" sz="4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59922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4</a:t>
              </a:r>
              <a:endParaRPr lang="zh-CN" altLang="en-US" sz="4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8535870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182929" y="439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左右指针</a:t>
            </a:r>
            <a:endParaRPr lang="zh-CN" altLang="en-US" sz="3200"/>
          </a:p>
        </p:txBody>
      </p:sp>
      <p:grpSp>
        <p:nvGrpSpPr>
          <p:cNvPr id="48" name="组合 47"/>
          <p:cNvGrpSpPr/>
          <p:nvPr/>
        </p:nvGrpSpPr>
        <p:grpSpPr>
          <a:xfrm>
            <a:off x="2192407" y="4503076"/>
            <a:ext cx="7807584" cy="905608"/>
            <a:chOff x="1704234" y="1881553"/>
            <a:chExt cx="7807584" cy="905608"/>
          </a:xfrm>
        </p:grpSpPr>
        <p:sp>
          <p:nvSpPr>
            <p:cNvPr id="49" name="矩形 48"/>
            <p:cNvSpPr/>
            <p:nvPr/>
          </p:nvSpPr>
          <p:spPr>
            <a:xfrm>
              <a:off x="1704234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0</a:t>
              </a:r>
              <a:endParaRPr lang="zh-CN" altLang="en-US" sz="4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80182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1</a:t>
              </a:r>
              <a:endParaRPr lang="zh-CN" altLang="en-US" sz="44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656130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632078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08026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3</a:t>
              </a:r>
              <a:endParaRPr lang="zh-CN" altLang="en-US" sz="44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583974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0</a:t>
              </a:r>
              <a:endParaRPr lang="zh-CN" altLang="en-US" sz="4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559922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4</a:t>
              </a:r>
              <a:endParaRPr lang="zh-CN" altLang="en-US" sz="4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8535870" y="1881553"/>
              <a:ext cx="975948" cy="9056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/>
                <a:t>2</a:t>
              </a:r>
              <a:endParaRPr lang="zh-CN" altLang="en-US" sz="44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03518" y="5597627"/>
            <a:ext cx="636718" cy="1138634"/>
            <a:chOff x="1763586" y="2919046"/>
            <a:chExt cx="636718" cy="1138634"/>
          </a:xfrm>
        </p:grpSpPr>
        <p:sp>
          <p:nvSpPr>
            <p:cNvPr id="58" name="箭头: 右 57"/>
            <p:cNvSpPr/>
            <p:nvPr/>
          </p:nvSpPr>
          <p:spPr>
            <a:xfrm rot="16200000">
              <a:off x="1670904" y="3011728"/>
              <a:ext cx="822082" cy="636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834120" y="368834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left</a:t>
              </a:r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29546" y="5612960"/>
            <a:ext cx="647934" cy="1123301"/>
            <a:chOff x="2874350" y="3330087"/>
            <a:chExt cx="647934" cy="1123301"/>
          </a:xfrm>
        </p:grpSpPr>
        <p:sp>
          <p:nvSpPr>
            <p:cNvPr id="61" name="箭头: 右 60"/>
            <p:cNvSpPr/>
            <p:nvPr/>
          </p:nvSpPr>
          <p:spPr>
            <a:xfrm rot="16200000">
              <a:off x="2781668" y="3422769"/>
              <a:ext cx="822082" cy="636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74350" y="4084056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right</a:t>
              </a:r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5244713" y="39183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双指针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0" y="43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27. 移除元素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0584" y="1598141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87362" y="1598141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87114" y="1598141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33319" y="1598141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53665" y="1592652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0800000">
            <a:off x="7661189" y="1198605"/>
            <a:ext cx="589006" cy="1037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90584" y="271024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87362" y="3517557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41806" y="4431958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63298" y="3517557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53665" y="270476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49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8720185">
            <a:off x="2121242" y="3367905"/>
            <a:ext cx="589006" cy="1037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85019" y="770238"/>
            <a:ext cx="2068625" cy="132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zh-CN" altLang="en-US" dirty="0" smtClean="0"/>
              <a:t>拐点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：</a:t>
            </a:r>
            <a:r>
              <a:rPr lang="en-US" altLang="zh-CN" dirty="0"/>
              <a:t>0</a:t>
            </a:r>
            <a:r>
              <a:rPr lang="en-US" altLang="zh-CN" dirty="0" smtClean="0"/>
              <a:t>] n1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zh-CN" altLang="en-US" dirty="0" smtClean="0"/>
              <a:t>拐点：</a:t>
            </a:r>
            <a:r>
              <a:rPr lang="en-US" altLang="zh-CN" dirty="0" smtClean="0"/>
              <a:t>end]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n2 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 rot="13900129">
            <a:off x="5859161" y="3435178"/>
            <a:ext cx="589006" cy="1037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020446" y="2475470"/>
            <a:ext cx="32386" cy="19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28472" y="24754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拐点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433979" y="2520094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433979" y="313449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49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664330" y="2520094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653940" y="3074092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653940" y="362809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64328" y="432239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433978" y="388688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199870" y="160089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53762" y="160089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57882" y="223657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199869" y="225305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756822" y="2178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84952" y="2212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34995" y="4988011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zh-CN" altLang="en-US" dirty="0" smtClean="0"/>
              <a:t>快排 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endParaRPr lang="en-US" altLang="zh-CN" dirty="0" smtClean="0"/>
          </a:p>
          <a:p>
            <a:r>
              <a:rPr lang="en-US" altLang="zh-CN" dirty="0" smtClean="0"/>
              <a:t>13*1000000</a:t>
            </a:r>
            <a:br>
              <a:rPr lang="en-US" altLang="zh-CN" dirty="0" smtClean="0"/>
            </a:br>
            <a:r>
              <a:rPr lang="en-US" altLang="zh-CN" dirty="0" smtClean="0"/>
              <a:t>4*50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 rot="10800000">
            <a:off x="9473605" y="4065649"/>
            <a:ext cx="313038" cy="22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0112703" y="3164975"/>
            <a:ext cx="321275" cy="2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321562" y="523034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365354" y="524572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409146" y="527977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371529" y="527977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848867" y="5784341"/>
            <a:ext cx="111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n=n1+n2</a:t>
            </a:r>
            <a:endParaRPr lang="en-US" altLang="zh-CN" dirty="0" smtClean="0"/>
          </a:p>
          <a:p>
            <a:r>
              <a:rPr lang="en-US" altLang="zh-CN" dirty="0" smtClean="0"/>
              <a:t>100000</a:t>
            </a:r>
            <a:endParaRPr lang="en-US" altLang="zh-CN" dirty="0" smtClean="0"/>
          </a:p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977 有序数组的平方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378" y="1260158"/>
            <a:ext cx="5229225" cy="4211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19405" y="3486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34在排序数组中查找元素的第一个和最后一个位置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0000" y="170523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6778" y="170523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06530" y="170523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52735" y="1705233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3081" y="1699744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19286" y="1707982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3178" y="1707982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6211330" y="1013254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10000" y="294090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06778" y="294090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73178" y="2943658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26241" y="2940909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46587" y="2935420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192792" y="2943658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76365" y="16997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11289" y="1694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85748" y="294090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56045" y="2936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11330" y="29436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165493" y="4109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2745455" y="3536782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8342870" y="2269523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83708" y="4088718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872681" y="4066755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504516" y="405713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303373" y="4074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035592" y="40749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00148" y="4088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351373" y="405165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172243" y="4099706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200811" y="4146382"/>
            <a:ext cx="81966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427308" y="41381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990279" y="29354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912529" y="4088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3972697" y="2325820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184335" y="3479118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7477129" y="3566985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91128" y="3566986"/>
            <a:ext cx="28008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29514" y="22654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为什么递归方法会比非递归慢一点，所使用的内存多一些？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GRhNDA2OWE0YWIxMDJkNjAyYjcyNWI1OTg2ODFhZW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187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長野</cp:lastModifiedBy>
  <cp:revision>159</cp:revision>
  <dcterms:created xsi:type="dcterms:W3CDTF">2019-06-19T02:08:00Z</dcterms:created>
  <dcterms:modified xsi:type="dcterms:W3CDTF">2024-07-04T14:23:28Z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2052-12.1.0.17440</vt:lpwstr>
  </property>
  <property fmtid="{D5CDD505-2E9C-101B-9397-08002B2CF9AE}" pid="3" name="ICV">
    <vt:lpwstr>47BF1BEB084C4039936C442616A2BC43_11</vt:lpwstr>
  </property>
</Properties>
</file>