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6DE4-EE60-4E9A-A20C-6E9D13EB9A0E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3-C1CF-498C-AC6C-3AA2823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6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6DE4-EE60-4E9A-A20C-6E9D13EB9A0E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3-C1CF-498C-AC6C-3AA2823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6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6DE4-EE60-4E9A-A20C-6E9D13EB9A0E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3-C1CF-498C-AC6C-3AA2823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1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6DE4-EE60-4E9A-A20C-6E9D13EB9A0E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3-C1CF-498C-AC6C-3AA2823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0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6DE4-EE60-4E9A-A20C-6E9D13EB9A0E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3-C1CF-498C-AC6C-3AA2823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3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6DE4-EE60-4E9A-A20C-6E9D13EB9A0E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3-C1CF-498C-AC6C-3AA2823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7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6DE4-EE60-4E9A-A20C-6E9D13EB9A0E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3-C1CF-498C-AC6C-3AA2823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5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6DE4-EE60-4E9A-A20C-6E9D13EB9A0E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3-C1CF-498C-AC6C-3AA2823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5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6DE4-EE60-4E9A-A20C-6E9D13EB9A0E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3-C1CF-498C-AC6C-3AA2823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7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6DE4-EE60-4E9A-A20C-6E9D13EB9A0E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3-C1CF-498C-AC6C-3AA2823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67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6DE4-EE60-4E9A-A20C-6E9D13EB9A0E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BE83-C1CF-498C-AC6C-3AA2823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0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6DE4-EE60-4E9A-A20C-6E9D13EB9A0E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BE83-C1CF-498C-AC6C-3AA2823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7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7918621" y="557423"/>
            <a:ext cx="663146" cy="5972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836508" y="1849395"/>
            <a:ext cx="663146" cy="5972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127524" y="2627870"/>
            <a:ext cx="663146" cy="5972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255475" y="3829131"/>
            <a:ext cx="663146" cy="5972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 rot="3400369">
            <a:off x="7039232" y="864973"/>
            <a:ext cx="432486" cy="1227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9606260">
            <a:off x="8678198" y="1225727"/>
            <a:ext cx="432486" cy="1227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3488812">
            <a:off x="8306480" y="2942621"/>
            <a:ext cx="432486" cy="1227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23565" y="91095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3/3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42173" y="135443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2/2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70313" y="35563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1/5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11381" y="644693"/>
            <a:ext cx="32127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t=0</a:t>
            </a:r>
          </a:p>
          <a:p>
            <a:r>
              <a:rPr lang="en-US" altLang="zh-CN" dirty="0" smtClean="0"/>
              <a:t>While(){</a:t>
            </a:r>
          </a:p>
          <a:p>
            <a:r>
              <a:rPr lang="en-US" altLang="zh-CN" dirty="0" smtClean="0"/>
              <a:t>  t++;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updateNeighbour</a:t>
            </a:r>
            <a:r>
              <a:rPr lang="zh-CN" altLang="en-US" dirty="0" smtClean="0"/>
              <a:t>进度条</a:t>
            </a:r>
            <a:r>
              <a:rPr lang="en-US" altLang="zh-CN" dirty="0" smtClean="0"/>
              <a:t>(k)</a:t>
            </a:r>
            <a:endParaRPr lang="en-US" altLang="zh-CN" dirty="0"/>
          </a:p>
          <a:p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 smtClean="0"/>
              <a:t>Res = {2,3,</a:t>
            </a:r>
          </a:p>
          <a:p>
            <a:endParaRPr lang="en-US" altLang="zh-CN" dirty="0"/>
          </a:p>
          <a:p>
            <a:r>
              <a:rPr lang="zh-CN" altLang="en-US" dirty="0" smtClean="0"/>
              <a:t>模拟这个扩散的过程。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计算出最长用时。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计算出在第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秒时，最多访问了多少个节点，并且给出具体的节点是什么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请给出可视化过程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10432" y="74141"/>
            <a:ext cx="2166552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 rot="5400000">
            <a:off x="6059560" y="-239203"/>
            <a:ext cx="486033" cy="20792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210432" y="74141"/>
            <a:ext cx="885568" cy="362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9258002">
            <a:off x="6626033" y="2410370"/>
            <a:ext cx="432486" cy="1545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923565" y="262787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2/2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49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6011" y="-1007118"/>
            <a:ext cx="10560908" cy="2387600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斐波那契数列此题建议用模拟法</a:t>
            </a:r>
            <a:endParaRPr lang="zh-CN" altLang="en-US" sz="5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10" y="1853514"/>
            <a:ext cx="7586077" cy="321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75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斐波那契数列此题建议用模拟法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个人用户</cp:lastModifiedBy>
  <cp:revision>4</cp:revision>
  <dcterms:created xsi:type="dcterms:W3CDTF">2024-07-20T14:13:49Z</dcterms:created>
  <dcterms:modified xsi:type="dcterms:W3CDTF">2024-07-20T14:39:48Z</dcterms:modified>
</cp:coreProperties>
</file>