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3045" y="207645"/>
            <a:ext cx="453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230 二叉搜索树中第K小的元素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3045" y="711200"/>
            <a:ext cx="1099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二叉搜索树也是二叉排序树即左子树不空，那么左子树所有的节点值均</a:t>
            </a:r>
            <a:r>
              <a:rPr lang="en-US" altLang="zh-CN"/>
              <a:t>&lt;</a:t>
            </a:r>
            <a:r>
              <a:rPr lang="zh-CN" altLang="en-US"/>
              <a:t>根节点值，右子树不空，那么右子树所有的节点值均</a:t>
            </a:r>
            <a:r>
              <a:rPr lang="en-US" altLang="zh-CN"/>
              <a:t>&gt;</a:t>
            </a:r>
            <a:r>
              <a:rPr lang="zh-CN" altLang="en-US"/>
              <a:t>根节点，且左右子树也是搜索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69035" y="1647825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29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2315" y="2390775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02740" y="2382520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30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0515" y="3110865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0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94205" y="3110865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31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30605" y="3133725"/>
            <a:ext cx="508000" cy="504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endParaRPr lang="en-US" altLang="zh-CN" sz="1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>
            <a:stCxn id="4" idx="4"/>
            <a:endCxn id="5" idx="7"/>
          </p:cNvCxnSpPr>
          <p:nvPr/>
        </p:nvCxnSpPr>
        <p:spPr>
          <a:xfrm flipH="1">
            <a:off x="1176020" y="2152650"/>
            <a:ext cx="247015" cy="311785"/>
          </a:xfrm>
          <a:prstGeom prst="line">
            <a:avLst/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6" idx="1"/>
          </p:cNvCxnSpPr>
          <p:nvPr/>
        </p:nvCxnSpPr>
        <p:spPr>
          <a:xfrm>
            <a:off x="1462405" y="2174875"/>
            <a:ext cx="214630" cy="281305"/>
          </a:xfrm>
          <a:prstGeom prst="line">
            <a:avLst/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4"/>
            <a:endCxn id="8" idx="7"/>
          </p:cNvCxnSpPr>
          <p:nvPr/>
        </p:nvCxnSpPr>
        <p:spPr>
          <a:xfrm flipH="1">
            <a:off x="744220" y="2895600"/>
            <a:ext cx="252095" cy="288925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0" idx="1"/>
          </p:cNvCxnSpPr>
          <p:nvPr/>
        </p:nvCxnSpPr>
        <p:spPr>
          <a:xfrm>
            <a:off x="958215" y="2894965"/>
            <a:ext cx="146685" cy="3124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9" idx="1"/>
          </p:cNvCxnSpPr>
          <p:nvPr/>
        </p:nvCxnSpPr>
        <p:spPr>
          <a:xfrm>
            <a:off x="1856740" y="2887345"/>
            <a:ext cx="111760" cy="2971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3680" y="3872865"/>
            <a:ext cx="1099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二叉搜索树有以上特点外，还存在中序遍历是一个有序的序列，因为首先访问左子树中所有较小的节点，接着访问根节点，它的值大于左子树中所有的节点值，最后访问右子树中所有值较大的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4800" y="4936490"/>
            <a:ext cx="8542655" cy="726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根据二叉搜索树的中序节点是有序的，可以直接中序遍历树</a:t>
            </a:r>
            <a:r>
              <a:rPr lang="zh-CN" altLang="en-US"/>
              <a:t>即可</a:t>
            </a:r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3804285" y="2125345"/>
            <a:ext cx="313055" cy="56769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6671310" y="1891030"/>
            <a:ext cx="1439545" cy="154432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3330" y="13455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11675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0020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8333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11675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002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地雷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30" y="28187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11675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40020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83330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11675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40020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59475" y="13455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87820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9475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8782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59475" y="28187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87820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59475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87820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485" y="85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529 扫雷游戏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3330" y="13455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11675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0020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8333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11675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002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地雷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30" y="28187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11675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40020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83330" y="3555365"/>
            <a:ext cx="728345" cy="73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11675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40020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59475" y="13455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87820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9475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8782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59475" y="28187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87820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59475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87820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上箭头 1"/>
          <p:cNvSpPr/>
          <p:nvPr/>
        </p:nvSpPr>
        <p:spPr>
          <a:xfrm>
            <a:off x="3674110" y="4452620"/>
            <a:ext cx="889000" cy="10248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3330" y="13455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11675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0020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83330" y="2082165"/>
            <a:ext cx="728345" cy="73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11675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002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地雷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30" y="2818765"/>
            <a:ext cx="779780" cy="73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11675" y="2818765"/>
            <a:ext cx="728345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240020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83330" y="3555365"/>
            <a:ext cx="728345" cy="73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11675" y="3555365"/>
            <a:ext cx="728345" cy="73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40020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59475" y="13455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87820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9475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8782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59475" y="28187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87820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59475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87820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上箭头 1"/>
          <p:cNvSpPr/>
          <p:nvPr/>
        </p:nvSpPr>
        <p:spPr>
          <a:xfrm>
            <a:off x="3411855" y="4571365"/>
            <a:ext cx="889000" cy="10248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手杖形箭头 17"/>
          <p:cNvSpPr/>
          <p:nvPr/>
        </p:nvSpPr>
        <p:spPr>
          <a:xfrm rot="16200000">
            <a:off x="2967355" y="3310255"/>
            <a:ext cx="828675" cy="584200"/>
          </a:xfrm>
          <a:prstGeom prst="utur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手杖形箭头 20"/>
          <p:cNvSpPr/>
          <p:nvPr/>
        </p:nvSpPr>
        <p:spPr>
          <a:xfrm rot="10800000" flipH="1">
            <a:off x="4118610" y="4308475"/>
            <a:ext cx="677545" cy="668655"/>
          </a:xfrm>
          <a:prstGeom prst="utur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2675" y="1345565"/>
            <a:ext cx="94043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x-1,y-1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511675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x-1,y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40020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22675" y="2082165"/>
            <a:ext cx="88900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x,y-1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511675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x,y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24002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地雷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30295" y="2818765"/>
            <a:ext cx="89027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511675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40020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40455" y="3555365"/>
            <a:ext cx="880110" cy="73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1675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231130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59475" y="13455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87820" y="13455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9475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87820" y="20821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59475" y="2818765"/>
            <a:ext cx="779780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87820" y="28187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59475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87820" y="3555365"/>
            <a:ext cx="728345" cy="736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上箭头 1"/>
          <p:cNvSpPr/>
          <p:nvPr/>
        </p:nvSpPr>
        <p:spPr>
          <a:xfrm>
            <a:off x="3674110" y="4452620"/>
            <a:ext cx="889000" cy="10248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91275" y="727075"/>
            <a:ext cx="4583430" cy="1718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noAutofit/>
          </a:bodyPr>
          <a:p>
            <a:r>
              <a:rPr lang="zh-CN" altLang="en-US" b="1"/>
              <a:t>最短路径：（存储的是到每个点的最小时间）</a:t>
            </a:r>
            <a:endParaRPr lang="zh-CN" altLang="en-US"/>
          </a:p>
          <a:p>
            <a:r>
              <a:rPr lang="zh-CN" altLang="en-US"/>
              <a:t>每个点全初始化为</a:t>
            </a:r>
            <a:r>
              <a:rPr lang="en-US" altLang="zh-CN"/>
              <a:t>Infinity</a:t>
            </a:r>
            <a:r>
              <a:rPr lang="zh-CN" altLang="en-US"/>
              <a:t>（正无穷大）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Infinity—&gt;0    1:0</a:t>
            </a:r>
            <a:endParaRPr lang="en-US" altLang="zh-CN"/>
          </a:p>
          <a:p>
            <a:r>
              <a:rPr lang="en-US" altLang="zh-CN"/>
              <a:t>2:  </a:t>
            </a:r>
            <a:r>
              <a:rPr lang="en-US" altLang="zh-CN">
                <a:sym typeface="+mn-ea"/>
              </a:rPr>
              <a:t>Infinity—&gt;1     2:1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3:  Infinity—&gt;5     3:5  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3:2</a:t>
            </a:r>
            <a:endParaRPr lang="en-US" altLang="zh-CN">
              <a:solidFill>
                <a:srgbClr val="FFC000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32435" y="5018405"/>
            <a:ext cx="4582795" cy="108521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[1,0]   [2,1]  [3,5]  [3,1]  </a:t>
            </a:r>
            <a:r>
              <a:rPr lang="en-US" altLang="zh-CN">
                <a:solidFill>
                  <a:srgbClr val="FF0000"/>
                </a:solidFill>
              </a:rPr>
              <a:t>[3,2]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8285" y="4456430"/>
            <a:ext cx="495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队列</a:t>
            </a:r>
            <a:r>
              <a:rPr lang="zh-CN" altLang="en-US"/>
              <a:t>（所有可能出现的路径，不一定是最短的）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21070" y="4083685"/>
            <a:ext cx="6268085" cy="270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highlight>
                  <a:srgbClr val="FFFF00"/>
                </a:highlight>
              </a:rPr>
              <a:t>[1,0]</a:t>
            </a:r>
            <a:r>
              <a:rPr lang="zh-CN" altLang="en-US"/>
              <a:t>：有一条路径，从起点到</a:t>
            </a:r>
            <a:r>
              <a:rPr lang="en-US" altLang="zh-CN"/>
              <a:t>1</a:t>
            </a:r>
            <a:r>
              <a:rPr lang="zh-CN" altLang="en-US"/>
              <a:t>，花费时间是</a:t>
            </a:r>
            <a:r>
              <a:rPr lang="en-US" altLang="zh-CN"/>
              <a:t>0</a:t>
            </a:r>
            <a:r>
              <a:rPr lang="zh-CN" altLang="en-US"/>
              <a:t>。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Infinity—&gt;0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再判断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可到达的点的最短路径是否能更新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</a:rPr>
              <a:t>[2,1]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从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到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，花费时间是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Infinity—&gt;1(0+1)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</a:rPr>
              <a:t>[3,5]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从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到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，花费时间是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Infinity—&gt;5(0+5)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再判断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可到达的点的最短路径是否能更新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[3,1]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，花费时间是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5—&gt;2(0+1+1)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21070" y="3655060"/>
            <a:ext cx="577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看是否有一条路径比当前的最短路径更小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58240" y="911225"/>
            <a:ext cx="796925" cy="79692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955165" y="1303655"/>
            <a:ext cx="1558290" cy="635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539240" y="1714500"/>
            <a:ext cx="11430" cy="150558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513455" y="911225"/>
            <a:ext cx="796925" cy="79692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58240" y="3226435"/>
            <a:ext cx="796925" cy="79692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26" idx="4"/>
            <a:endCxn id="27" idx="6"/>
          </p:cNvCxnSpPr>
          <p:nvPr/>
        </p:nvCxnSpPr>
        <p:spPr>
          <a:xfrm rot="5400000">
            <a:off x="1975485" y="1687830"/>
            <a:ext cx="1917065" cy="1957070"/>
          </a:xfrm>
          <a:prstGeom prst="bentConnector2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485390" y="98171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574165" y="2169795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3582035" y="2361565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97510" y="82042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起点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21070" y="158115"/>
            <a:ext cx="5283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dijkstra </a:t>
            </a:r>
            <a:r>
              <a:rPr lang="zh-CN" altLang="en-US" sz="2000" b="1"/>
              <a:t>迪杰斯特拉：求最短</a:t>
            </a:r>
            <a:r>
              <a:rPr lang="zh-CN" altLang="en-US" sz="2000" b="1"/>
              <a:t>路径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432435" y="266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743 网络延迟时间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commondata" val="eyJoZGlkIjoiZGRhNDA2OWE0YWIxMDJkNjAyYjcyNWI1OTg2ODFhZW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演示</Application>
  <PresentationFormat>宽屏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長野</cp:lastModifiedBy>
  <cp:revision>16</cp:revision>
  <dcterms:created xsi:type="dcterms:W3CDTF">2023-08-09T12:44:00Z</dcterms:created>
  <dcterms:modified xsi:type="dcterms:W3CDTF">2024-07-23T07:06:44Z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2052-12.1.0.17813</vt:lpwstr>
  </property>
</Properties>
</file>