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6895" y="593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leetcode</a:t>
            </a:r>
            <a:r>
              <a:rPr lang="zh-CN" altLang="en-US"/>
              <a:t>：</a:t>
            </a:r>
            <a:r>
              <a:rPr lang="en-US" altLang="zh-CN"/>
              <a:t>896</a:t>
            </a:r>
            <a:r>
              <a:rPr lang="zh-CN" altLang="en-US"/>
              <a:t>单调</a:t>
            </a:r>
            <a:r>
              <a:rPr lang="zh-CN" altLang="en-US"/>
              <a:t>数列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6125" y="1140460"/>
            <a:ext cx="63690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 isMonotonic = function(nums) {</a:t>
            </a:r>
            <a:endParaRPr lang="zh-CN" altLang="en-US"/>
          </a:p>
          <a:p>
            <a:r>
              <a:rPr lang="zh-CN" altLang="en-US"/>
              <a:t>    const len = nums.length;</a:t>
            </a:r>
            <a:endParaRPr lang="zh-CN" altLang="en-US"/>
          </a:p>
          <a:p>
            <a:r>
              <a:rPr lang="zh-CN" altLang="en-US"/>
              <a:t>    let up = true; // 表示单调递增</a:t>
            </a:r>
            <a:endParaRPr lang="zh-CN" altLang="en-US"/>
          </a:p>
          <a:p>
            <a:r>
              <a:rPr lang="zh-CN" altLang="en-US"/>
              <a:t>    let low = true; // 表示单调递减</a:t>
            </a:r>
            <a:endParaRPr lang="zh-CN" altLang="en-US"/>
          </a:p>
          <a:p>
            <a:r>
              <a:rPr lang="zh-CN" altLang="en-US"/>
              <a:t>    for(let i=0;i&lt;len-1;i++){</a:t>
            </a:r>
            <a:endParaRPr lang="zh-CN" altLang="en-US"/>
          </a:p>
          <a:p>
            <a:r>
              <a:rPr lang="zh-CN" altLang="en-US"/>
              <a:t>        if(nums[i] &gt; nums[i+1]){</a:t>
            </a:r>
            <a:endParaRPr lang="zh-CN" altLang="en-US"/>
          </a:p>
          <a:p>
            <a:r>
              <a:rPr lang="zh-CN" altLang="en-US"/>
              <a:t>            low = false; // 如果前一个大于后一个，则将单调递减的标志置为假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if(nums[i]&lt;nums[i+1]){</a:t>
            </a:r>
            <a:endParaRPr lang="zh-CN" altLang="en-US"/>
          </a:p>
          <a:p>
            <a:r>
              <a:rPr lang="zh-CN" altLang="en-US"/>
              <a:t>            up = false;  // 如果前一个小于后一个，则将单调递增的标志置为假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up||low; // 返回递增、递减、既不递增也不递减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52970" y="114046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</a:t>
            </a:r>
            <a:r>
              <a:rPr lang="zh-CN" altLang="en-US"/>
              <a:t>指针</a:t>
            </a:r>
            <a:endParaRPr lang="zh-CN" altLang="en-US"/>
          </a:p>
          <a:p>
            <a:r>
              <a:rPr lang="zh-CN" altLang="en-US"/>
              <a:t>先设置两个标志，分别表示单调增、单调</a:t>
            </a:r>
            <a:r>
              <a:rPr lang="zh-CN" altLang="en-US"/>
              <a:t>减</a:t>
            </a:r>
            <a:endParaRPr lang="zh-CN" altLang="en-US"/>
          </a:p>
          <a:p>
            <a:r>
              <a:rPr lang="zh-CN" altLang="en-US"/>
              <a:t>扫描数组</a:t>
            </a:r>
            <a:r>
              <a:rPr lang="en-US" altLang="zh-CN"/>
              <a:t> </a:t>
            </a:r>
            <a:r>
              <a:rPr lang="zh-CN" altLang="en-US"/>
              <a:t>分别判断是否当前元素大于下一个元素，</a:t>
            </a:r>
            <a:r>
              <a:rPr lang="zh-CN" altLang="en-US">
                <a:sym typeface="+mn-ea"/>
              </a:rPr>
              <a:t>当前元素小于下一个元素，改变标志的值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扫描完数组，返回两个标志或值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628265" y="544258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上箭头 3"/>
          <p:cNvSpPr/>
          <p:nvPr/>
        </p:nvSpPr>
        <p:spPr>
          <a:xfrm>
            <a:off x="2876550" y="5895975"/>
            <a:ext cx="233045" cy="35941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4718685" y="6376670"/>
            <a:ext cx="245110" cy="34734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6895" y="593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leetcode</a:t>
            </a:r>
            <a:r>
              <a:rPr lang="zh-CN" altLang="en-US"/>
              <a:t>：</a:t>
            </a:r>
            <a:r>
              <a:rPr lang="en-US" altLang="zh-CN"/>
              <a:t>896</a:t>
            </a:r>
            <a:r>
              <a:rPr lang="zh-CN" altLang="en-US"/>
              <a:t>单调</a:t>
            </a:r>
            <a:r>
              <a:rPr lang="zh-CN" altLang="en-US"/>
              <a:t>数列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6125" y="1140460"/>
            <a:ext cx="63690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 isMonotonic = function(nums) {</a:t>
            </a:r>
            <a:endParaRPr lang="zh-CN" altLang="en-US"/>
          </a:p>
          <a:p>
            <a:r>
              <a:rPr lang="zh-CN" altLang="en-US"/>
              <a:t>    return </a:t>
            </a:r>
            <a:r>
              <a:rPr lang="en-US" altLang="zh-CN"/>
              <a:t>s</a:t>
            </a:r>
            <a:r>
              <a:rPr lang="zh-CN" altLang="en-US"/>
              <a:t>ort(nums) ||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ort</a:t>
            </a:r>
            <a:r>
              <a:rPr lang="zh-CN" altLang="en-US"/>
              <a:t>(nums.reverse());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function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ort</a:t>
            </a:r>
            <a:r>
              <a:rPr lang="zh-CN" altLang="en-US"/>
              <a:t>(nums) {</a:t>
            </a:r>
            <a:endParaRPr lang="zh-CN" altLang="en-US"/>
          </a:p>
          <a:p>
            <a:r>
              <a:rPr lang="zh-CN" altLang="en-US"/>
              <a:t>    return nums.slice(1).every((item, i) =&gt; nums[i] &lt;= item)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733550" y="402082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上箭头 3"/>
          <p:cNvSpPr/>
          <p:nvPr/>
        </p:nvSpPr>
        <p:spPr>
          <a:xfrm>
            <a:off x="2008505" y="4474210"/>
            <a:ext cx="233045" cy="35941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3050540" y="4474210"/>
            <a:ext cx="245110" cy="34734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9935" y="509270"/>
            <a:ext cx="10692765" cy="5839460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：922 按奇偶排序数组 II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两次遍历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第一次取出奇偶数，分别存入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a[]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b[]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第二次将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a[]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b[]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再放回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nums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一次遍历，一个奇指针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sl=1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，一个偶指针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pl=0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，对于偶数存入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n[pl],pl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右移两个单位，对于奇数存入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n[sl],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右移两个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单位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nums[  2  ,  2  ,  5  ,  4  ,  7  ,  1  ]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   [                               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（空间复杂度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O(1))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一次遍历，双指针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i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j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nums[i]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为奇数，则移动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j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直到找到偶数，交换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nums[i]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nums[i]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nums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  2  ,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,  5  ,  4  ,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,  1  ]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18920" y="3210560"/>
            <a:ext cx="169545" cy="160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180590" y="3210560"/>
            <a:ext cx="151130" cy="151130"/>
          </a:xfrm>
          <a:prstGeom prst="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60980" y="3201035"/>
            <a:ext cx="169545" cy="160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41445" y="3201035"/>
            <a:ext cx="169545" cy="160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4540885" y="3201035"/>
            <a:ext cx="151130" cy="151130"/>
          </a:xfrm>
          <a:prstGeom prst="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3360420" y="3201035"/>
            <a:ext cx="151130" cy="151130"/>
          </a:xfrm>
          <a:prstGeom prst="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557020" y="3550285"/>
            <a:ext cx="131445" cy="4635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2218055" y="3550285"/>
            <a:ext cx="113665" cy="50101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180590" y="5273675"/>
            <a:ext cx="113665" cy="50101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2757170" y="5311140"/>
            <a:ext cx="131445" cy="4635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48510" y="5836920"/>
            <a:ext cx="4504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遇到奇数，判断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所指是否为偶数，是则交换，不是则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j+=2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继续寻找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3397885" y="5273675"/>
            <a:ext cx="113665" cy="50101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40865" y="5137785"/>
            <a:ext cx="20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25140" y="523240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2" name="上箭头 1"/>
          <p:cNvSpPr/>
          <p:nvPr/>
        </p:nvSpPr>
        <p:spPr>
          <a:xfrm>
            <a:off x="2770505" y="3587750"/>
            <a:ext cx="131445" cy="4635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096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00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const swap = (nums, i, j) =&gt; {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const temp = nums[i];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nums[i] = nums[j];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nums[j] = temp;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var sortArrayByParityII = function(nums) {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const n  = nums.length;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let j = 1;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for (let i = 0; i &lt; n; i += 2) {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    if (nums[i] &amp; 1) {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        while (nums[j] &amp; 1) {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            j += 2;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        swap(nums, i, j);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}   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return nums;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var pl = 0;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var sl = 1;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var len = nums.length;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var n = new Array(len);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for(let i=0;i&lt;len;i++){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    if(nums[i] % 2 == 0){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        n[pl] = nums[i];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        pl+=2;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    }else{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        n[sl] = nums[i];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        sl+=2;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    }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}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   // return n;</a:t>
            </a:r>
            <a:b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6785" y="931545"/>
            <a:ext cx="232092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双指针从前往后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5" name="圆角矩形 4"/>
          <p:cNvSpPr/>
          <p:nvPr/>
        </p:nvSpPr>
        <p:spPr>
          <a:xfrm>
            <a:off x="4373245" y="1870710"/>
            <a:ext cx="811530" cy="380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342005" y="1870710"/>
            <a:ext cx="811530" cy="380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356485" y="1870710"/>
            <a:ext cx="811530" cy="38036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437255" y="3046730"/>
            <a:ext cx="811530" cy="3803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346960" y="3046730"/>
            <a:ext cx="811530" cy="3803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527550" y="3046730"/>
            <a:ext cx="811530" cy="3803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41375" y="1957705"/>
            <a:ext cx="128016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2"/>
                </a:solidFill>
              </a:rPr>
              <a:t>nums1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1375" y="3068955"/>
            <a:ext cx="128016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1"/>
                </a:solidFill>
              </a:rPr>
              <a:t>nums2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3675" y="4286250"/>
            <a:ext cx="228536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中间数组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sorted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58970" y="4311650"/>
            <a:ext cx="811530" cy="380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3402965" y="4311650"/>
            <a:ext cx="811530" cy="3803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2346960" y="4311650"/>
            <a:ext cx="811530" cy="380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570980" y="4311650"/>
            <a:ext cx="811530" cy="3803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514975" y="4311650"/>
            <a:ext cx="811530" cy="380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626985" y="4323080"/>
            <a:ext cx="811530" cy="3803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1" name="上箭头 20"/>
          <p:cNvSpPr/>
          <p:nvPr/>
        </p:nvSpPr>
        <p:spPr>
          <a:xfrm>
            <a:off x="2702560" y="2317750"/>
            <a:ext cx="176530" cy="27495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2712085" y="3482975"/>
            <a:ext cx="176530" cy="27495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573020" y="2624455"/>
            <a:ext cx="458470" cy="232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592070" y="3750310"/>
            <a:ext cx="458470" cy="232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p2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5404485" y="1870710"/>
            <a:ext cx="811530" cy="380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6390005" y="1870710"/>
            <a:ext cx="811530" cy="380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393305" y="1870710"/>
            <a:ext cx="811530" cy="3803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598535" y="943610"/>
            <a:ext cx="3593465" cy="542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var merge = function(nums1, m, nums2, n) {</a:t>
            </a:r>
            <a:endParaRPr lang="zh-CN" altLang="en-US" sz="1400"/>
          </a:p>
          <a:p>
            <a:r>
              <a:rPr lang="zh-CN" altLang="en-US" sz="1400"/>
              <a:t>let p1 = 0, p2 = 0;</a:t>
            </a:r>
            <a:endParaRPr lang="zh-CN" altLang="en-US" sz="1400"/>
          </a:p>
          <a:p>
            <a:r>
              <a:rPr lang="zh-CN" altLang="en-US" sz="1400"/>
              <a:t>const sorted = new Array(m + n).fill(0);//创建sorted数组，</a:t>
            </a:r>
            <a:endParaRPr lang="zh-CN" altLang="en-US" sz="1400"/>
          </a:p>
          <a:p>
            <a:r>
              <a:rPr lang="zh-CN" altLang="en-US" sz="1400"/>
              <a:t>    var cur;</a:t>
            </a:r>
            <a:endParaRPr lang="zh-CN" altLang="en-US" sz="1400"/>
          </a:p>
          <a:p>
            <a:r>
              <a:rPr lang="zh-CN" altLang="en-US" sz="1400"/>
              <a:t>    while (p1 &lt; m || p2 &lt; n) {</a:t>
            </a:r>
            <a:endParaRPr lang="zh-CN" altLang="en-US" sz="1400"/>
          </a:p>
          <a:p>
            <a:r>
              <a:rPr lang="zh-CN" altLang="en-US" sz="1400"/>
              <a:t>        if (p1 === m) {</a:t>
            </a:r>
            <a:endParaRPr lang="zh-CN" altLang="en-US" sz="1400"/>
          </a:p>
          <a:p>
            <a:r>
              <a:rPr lang="zh-CN" altLang="en-US" sz="1400"/>
              <a:t>            cur = nums2[p2++];</a:t>
            </a:r>
            <a:endParaRPr lang="zh-CN" altLang="en-US" sz="1400"/>
          </a:p>
          <a:p>
            <a:r>
              <a:rPr lang="zh-CN" altLang="en-US" sz="1400"/>
              <a:t>        } else if (p2 === n) {</a:t>
            </a:r>
            <a:endParaRPr lang="zh-CN" altLang="en-US" sz="1400"/>
          </a:p>
          <a:p>
            <a:r>
              <a:rPr lang="zh-CN" altLang="en-US" sz="1400"/>
              <a:t>            cur = nums1[p1++];</a:t>
            </a:r>
            <a:endParaRPr lang="zh-CN" altLang="en-US" sz="1400"/>
          </a:p>
          <a:p>
            <a:r>
              <a:rPr lang="zh-CN" altLang="en-US" sz="1400"/>
              <a:t>        } else if (nums1[p1] &lt; nums2[p2]) {</a:t>
            </a:r>
            <a:endParaRPr lang="zh-CN" altLang="en-US" sz="1400"/>
          </a:p>
          <a:p>
            <a:r>
              <a:rPr lang="zh-CN" altLang="en-US" sz="1400"/>
              <a:t>            cur = nums1[p1++];</a:t>
            </a:r>
            <a:endParaRPr lang="zh-CN" altLang="en-US" sz="1400"/>
          </a:p>
          <a:p>
            <a:r>
              <a:rPr lang="zh-CN" altLang="en-US" sz="1400"/>
              <a:t>        } else {</a:t>
            </a:r>
            <a:endParaRPr lang="zh-CN" altLang="en-US" sz="1400"/>
          </a:p>
          <a:p>
            <a:r>
              <a:rPr lang="zh-CN" altLang="en-US" sz="1400"/>
              <a:t>            cur = nums2[p2++];</a:t>
            </a:r>
            <a:endParaRPr lang="zh-CN" altLang="en-US" sz="1400"/>
          </a:p>
          <a:p>
            <a:r>
              <a:rPr lang="zh-CN" altLang="en-US" sz="1400"/>
              <a:t>        }</a:t>
            </a:r>
            <a:endParaRPr lang="zh-CN" altLang="en-US" sz="1400"/>
          </a:p>
          <a:p>
            <a:r>
              <a:rPr lang="zh-CN" altLang="en-US" sz="1400"/>
              <a:t>        sorted[p1 + p2 - 1] = cur;</a:t>
            </a:r>
            <a:endParaRPr lang="zh-CN" altLang="en-US" sz="1400"/>
          </a:p>
          <a:p>
            <a:r>
              <a:rPr lang="zh-CN" altLang="en-US" sz="1400"/>
              <a:t>    }</a:t>
            </a:r>
            <a:endParaRPr lang="zh-CN" altLang="en-US" sz="1400"/>
          </a:p>
          <a:p>
            <a:r>
              <a:rPr lang="zh-CN" altLang="en-US" sz="1400"/>
              <a:t>    for (let i = 0; i != m + n; ++i) {</a:t>
            </a:r>
            <a:endParaRPr lang="zh-CN" altLang="en-US" sz="1400"/>
          </a:p>
          <a:p>
            <a:r>
              <a:rPr lang="zh-CN" altLang="en-US" sz="1400"/>
              <a:t>        nums1[i] = sorted[i];</a:t>
            </a:r>
            <a:endParaRPr lang="zh-CN" altLang="en-US" sz="1400"/>
          </a:p>
          <a:p>
            <a:r>
              <a:rPr lang="zh-CN" altLang="en-US" sz="1400"/>
              <a:t>    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  <p:sp>
        <p:nvSpPr>
          <p:cNvPr id="73" name="文本框 72"/>
          <p:cNvSpPr txBox="1"/>
          <p:nvPr/>
        </p:nvSpPr>
        <p:spPr>
          <a:xfrm>
            <a:off x="8600440" y="563245"/>
            <a:ext cx="254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代码如下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1571625" y="5291455"/>
            <a:ext cx="6227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利用两个指针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分别指向两个数组的起始位置，依次进行比较所指元素的大小，把小的元素放到中间数组中，以此类推，最终在再将中间数组中的所有元素赋值给</a:t>
            </a:r>
            <a:r>
              <a:rPr lang="en-US" altLang="zh-CN"/>
              <a:t>sums1</a:t>
            </a:r>
            <a:r>
              <a:rPr lang="zh-CN" altLang="en-US"/>
              <a:t>数组。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6785" y="784860"/>
            <a:ext cx="206057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ym typeface="+mn-ea"/>
              </a:rPr>
              <a:t>2.</a:t>
            </a:r>
            <a:r>
              <a:rPr lang="zh-CN" altLang="en-US" b="1">
                <a:sym typeface="+mn-ea"/>
              </a:rPr>
              <a:t>双指针从后往前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5" name="圆角矩形 4"/>
          <p:cNvSpPr/>
          <p:nvPr/>
        </p:nvSpPr>
        <p:spPr>
          <a:xfrm>
            <a:off x="4058920" y="2249805"/>
            <a:ext cx="721360" cy="4197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007360" y="2249805"/>
            <a:ext cx="721360" cy="4197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926590" y="2249805"/>
            <a:ext cx="721360" cy="41973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007360" y="3433445"/>
            <a:ext cx="730885" cy="4102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913255" y="3433445"/>
            <a:ext cx="730885" cy="4102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070350" y="3433445"/>
            <a:ext cx="730885" cy="4102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3075" y="2249805"/>
            <a:ext cx="1308100" cy="462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2"/>
                </a:solidFill>
              </a:rPr>
              <a:t>nums1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075" y="3392805"/>
            <a:ext cx="1277620" cy="450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1"/>
                </a:solidFill>
              </a:rPr>
              <a:t>nums2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443730" y="2689225"/>
            <a:ext cx="156845" cy="30480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4317365" y="3968750"/>
            <a:ext cx="217805" cy="29718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32275" y="3051810"/>
            <a:ext cx="579120" cy="256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5976620" y="2249805"/>
            <a:ext cx="721360" cy="4197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032375" y="2249805"/>
            <a:ext cx="721360" cy="4197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057390" y="2249805"/>
            <a:ext cx="721360" cy="4197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155440" y="4283075"/>
            <a:ext cx="56515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256780" y="3002280"/>
            <a:ext cx="406400" cy="256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0" name="上箭头 29"/>
          <p:cNvSpPr/>
          <p:nvPr/>
        </p:nvSpPr>
        <p:spPr>
          <a:xfrm>
            <a:off x="7339330" y="2727325"/>
            <a:ext cx="156845" cy="30480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233410" y="1035050"/>
            <a:ext cx="4099560" cy="542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var merge = function(nums1, m, nums2, n) {</a:t>
            </a:r>
            <a:endParaRPr lang="zh-CN" altLang="en-US" sz="1600"/>
          </a:p>
          <a:p>
            <a:r>
              <a:rPr lang="zh-CN" altLang="en-US" sz="1600"/>
              <a:t>    let p1 = m - 1, p2 = n - 1;</a:t>
            </a:r>
            <a:endParaRPr lang="zh-CN" altLang="en-US" sz="1600"/>
          </a:p>
          <a:p>
            <a:r>
              <a:rPr lang="zh-CN" altLang="en-US" sz="1600"/>
              <a:t>    let p = m + n - 1;</a:t>
            </a:r>
            <a:endParaRPr lang="zh-CN" altLang="en-US" sz="1600"/>
          </a:p>
          <a:p>
            <a:r>
              <a:rPr lang="zh-CN" altLang="en-US" sz="1600"/>
              <a:t>    var cur;</a:t>
            </a:r>
            <a:endParaRPr lang="zh-CN" altLang="en-US" sz="1600"/>
          </a:p>
          <a:p>
            <a:r>
              <a:rPr lang="zh-CN" altLang="en-US" sz="1600"/>
              <a:t>    while (p1 &gt;= 0 || p2 &gt;= 0) {</a:t>
            </a:r>
            <a:endParaRPr lang="zh-CN" altLang="en-US" sz="1600"/>
          </a:p>
          <a:p>
            <a:r>
              <a:rPr lang="zh-CN" altLang="en-US" sz="1600"/>
              <a:t>        if (p1 === -1) {</a:t>
            </a:r>
            <a:endParaRPr lang="zh-CN" altLang="en-US" sz="1600"/>
          </a:p>
          <a:p>
            <a:r>
              <a:rPr lang="zh-CN" altLang="en-US" sz="1600"/>
              <a:t>            cur = nums2[p2--];</a:t>
            </a:r>
            <a:endParaRPr lang="zh-CN" altLang="en-US" sz="1600"/>
          </a:p>
          <a:p>
            <a:r>
              <a:rPr lang="zh-CN" altLang="en-US" sz="1600"/>
              <a:t>        } else if (p2 === -1) {</a:t>
            </a:r>
            <a:endParaRPr lang="zh-CN" altLang="en-US" sz="1600"/>
          </a:p>
          <a:p>
            <a:r>
              <a:rPr lang="zh-CN" altLang="en-US" sz="1600"/>
              <a:t>            cur = nums1[p1--];</a:t>
            </a:r>
            <a:endParaRPr lang="zh-CN" altLang="en-US" sz="1600"/>
          </a:p>
          <a:p>
            <a:r>
              <a:rPr lang="zh-CN" altLang="en-US" sz="1600"/>
              <a:t>        } else if (nums1[p1] &gt; nums2[p2]) {</a:t>
            </a:r>
            <a:endParaRPr lang="zh-CN" altLang="en-US" sz="1600"/>
          </a:p>
          <a:p>
            <a:r>
              <a:rPr lang="zh-CN" altLang="en-US" sz="1600"/>
              <a:t>            cur = nums1[p1--];</a:t>
            </a:r>
            <a:endParaRPr lang="zh-CN" altLang="en-US" sz="1600"/>
          </a:p>
          <a:p>
            <a:r>
              <a:rPr lang="zh-CN" altLang="en-US" sz="1600"/>
              <a:t>        } else {</a:t>
            </a:r>
            <a:endParaRPr lang="zh-CN" altLang="en-US" sz="1600"/>
          </a:p>
          <a:p>
            <a:r>
              <a:rPr lang="zh-CN" altLang="en-US" sz="1600"/>
              <a:t>            cur = nums2[p2--];</a:t>
            </a:r>
            <a:endParaRPr lang="zh-CN" altLang="en-US" sz="1600"/>
          </a:p>
          <a:p>
            <a:r>
              <a:rPr lang="zh-CN" altLang="en-US" sz="1600"/>
              <a:t>        }</a:t>
            </a:r>
            <a:endParaRPr lang="zh-CN" altLang="en-US" sz="1600"/>
          </a:p>
          <a:p>
            <a:r>
              <a:rPr lang="zh-CN" altLang="en-US" sz="1600"/>
              <a:t>        nums1[p--] = cur;</a:t>
            </a:r>
            <a:endParaRPr lang="zh-CN" altLang="en-US" sz="1600"/>
          </a:p>
          <a:p>
            <a:r>
              <a:rPr lang="zh-CN" altLang="en-US" sz="1600"/>
              <a:t>    }</a:t>
            </a:r>
            <a:endParaRPr lang="zh-CN" altLang="en-US" sz="1600"/>
          </a:p>
          <a:p>
            <a:r>
              <a:rPr lang="zh-CN" altLang="en-US" sz="1600"/>
              <a:t>};</a:t>
            </a:r>
            <a:endParaRPr lang="zh-CN" altLang="en-US" sz="1600"/>
          </a:p>
        </p:txBody>
      </p:sp>
      <p:sp>
        <p:nvSpPr>
          <p:cNvPr id="73" name="文本框 72"/>
          <p:cNvSpPr txBox="1"/>
          <p:nvPr/>
        </p:nvSpPr>
        <p:spPr>
          <a:xfrm>
            <a:off x="8343265" y="563245"/>
            <a:ext cx="254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代码如下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0095" y="4713605"/>
            <a:ext cx="7018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相对于方法一的一个空间上的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优化</a:t>
            </a:r>
            <a:r>
              <a:rPr lang="zh-CN" altLang="en-US">
                <a:sym typeface="+mn-ea"/>
              </a:rPr>
              <a:t>，利用两个指针</a:t>
            </a:r>
            <a:r>
              <a:rPr lang="en-US" altLang="zh-CN">
                <a:sym typeface="+mn-ea"/>
              </a:rPr>
              <a:t>p1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p2</a:t>
            </a:r>
            <a:r>
              <a:rPr lang="zh-CN" altLang="en-US">
                <a:sym typeface="+mn-ea"/>
              </a:rPr>
              <a:t>分别指向两个数组的末尾位置，依次进行比较所指元素的大小，把大的元素放到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指针指向的位置，以此类推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commondata" val="eyJoZGlkIjoiZGRhNDA2OWE0YWIxMDJkNjAyYjcyNWI1OTg2ODFhZW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WPS 演示</Application>
  <PresentationFormat>宽屏</PresentationFormat>
  <Paragraphs>211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const swap = (nums, i, j) =&gt; {     const temp = nums[i];     nums[i] = nums[j];     nums[j] = temp; }; var sortArrayByParityII = function(nums) {     const n  = nums.length;     let j = 1;     for (let i = 0; i &lt; n; i += 2) {         if (nums[i] &amp; 1) {             while (nums[j] &amp; 1) {                 j += 2;             }             swap(nums, i, j);         }     }        return nums;     // var pl = 0;     // var sl = 1;     // var len = nums.length;     // var n = new Array(len);     // for(let i=0;i&lt;len;i++){     //     if(nums[i] % 2 == 0){     //         n[pl] = nums[i];     //         pl+=2;     //     }else{     //         n[sl] = nums[i];     //         sl+=2;     //     }     // }     // return n; };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長野</cp:lastModifiedBy>
  <cp:revision>160</cp:revision>
  <dcterms:created xsi:type="dcterms:W3CDTF">2019-06-19T02:08:00Z</dcterms:created>
  <dcterms:modified xsi:type="dcterms:W3CDTF">2024-07-07T03:42:58Z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2052-12.1.0.17440</vt:lpwstr>
  </property>
  <property fmtid="{D5CDD505-2E9C-101B-9397-08002B2CF9AE}" pid="3" name="ICV">
    <vt:lpwstr>FA2CD72E5A4C4E5A96A2DC2006B2424B_11</vt:lpwstr>
  </property>
</Properties>
</file>