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89" r:id="rId4"/>
    <p:sldId id="257" r:id="rId6"/>
    <p:sldId id="258" r:id="rId7"/>
    <p:sldId id="282" r:id="rId8"/>
    <p:sldId id="279" r:id="rId9"/>
    <p:sldId id="278" r:id="rId10"/>
    <p:sldId id="294" r:id="rId11"/>
    <p:sldId id="293" r:id="rId12"/>
    <p:sldId id="275" r:id="rId13"/>
    <p:sldId id="259" r:id="rId14"/>
    <p:sldId id="295" r:id="rId15"/>
    <p:sldId id="291" r:id="rId16"/>
    <p:sldId id="280" r:id="rId17"/>
    <p:sldId id="276" r:id="rId18"/>
    <p:sldId id="292" r:id="rId19"/>
    <p:sldId id="283" r:id="rId20"/>
    <p:sldId id="286" r:id="rId21"/>
    <p:sldId id="284" r:id="rId22"/>
    <p:sldId id="297" r:id="rId23"/>
    <p:sldId id="277" r:id="rId24"/>
    <p:sldId id="285" r:id="rId25"/>
    <p:sldId id="296" r:id="rId26"/>
    <p:sldId id="287" r:id="rId27"/>
    <p:sldId id="281" r:id="rId28"/>
    <p:sldId id="290" r:id="rId29"/>
    <p:sldId id="298" r:id="rId30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B57"/>
    <a:srgbClr val="FCC259"/>
    <a:srgbClr val="7C87F5"/>
    <a:srgbClr val="7FCFF5"/>
    <a:srgbClr val="595959"/>
    <a:srgbClr val="7ECDF7"/>
    <a:srgbClr val="F6A546"/>
    <a:srgbClr val="5C2D62"/>
    <a:srgbClr val="7B88F4"/>
    <a:srgbClr val="7FC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howGuides="1">
      <p:cViewPr varScale="1">
        <p:scale>
          <a:sx n="58" d="100"/>
          <a:sy n="58" d="100"/>
        </p:scale>
        <p:origin x="-84" y="-157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4" Type="http://schemas.openxmlformats.org/officeDocument/2006/relationships/tags" Target="tags/tag20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 w="28575">
              <a:solidFill>
                <a:schemeClr val="tx1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 w="28575">
              <a:solidFill>
                <a:schemeClr val="tx1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 w="28575">
              <a:solidFill>
                <a:schemeClr val="tx1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392832"/>
        <c:axId val="48406912"/>
      </c:barChart>
      <c:catAx>
        <c:axId val="48392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8406912"/>
        <c:crosses val="autoZero"/>
        <c:auto val="1"/>
        <c:lblAlgn val="ctr"/>
        <c:lblOffset val="100"/>
        <c:noMultiLvlLbl val="0"/>
      </c:catAx>
      <c:valAx>
        <c:axId val="4840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8392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pPr>
            <a:r>
              <a:rPr lang="zh-CN" altLang="en-US" dirty="0"/>
              <a:t>数据柱形图分析报告</a:t>
            </a:r>
            <a:endParaRPr lang="zh-C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2.6</c:v>
                </c:pt>
                <c:pt idx="1">
                  <c:v>3.5</c:v>
                </c:pt>
                <c:pt idx="2">
                  <c:v>1.8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9251968"/>
        <c:axId val="129266048"/>
      </c:barChart>
      <c:catAx>
        <c:axId val="129251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pPr>
          </a:p>
        </c:txPr>
        <c:crossAx val="129266048"/>
        <c:crosses val="autoZero"/>
        <c:auto val="1"/>
        <c:lblAlgn val="ctr"/>
        <c:lblOffset val="100"/>
        <c:noMultiLvlLbl val="0"/>
      </c:catAx>
      <c:valAx>
        <c:axId val="129266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pPr>
          </a:p>
        </c:txPr>
        <c:crossAx val="12925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华文细黑" panose="02010600040101010101" pitchFamily="2" charset="-122"/>
          <a:ea typeface="华文细黑" panose="02010600040101010101" pitchFamily="2" charset="-122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pPr>
            <a:r>
              <a:rPr lang="zh-CN" altLang="en-US"/>
              <a:t>论文饼图分析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+mn-cs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华文细黑" panose="02010600040101010101" pitchFamily="2" charset="-122"/>
          <a:ea typeface="华文细黑" panose="02010600040101010101" pitchFamily="2" charset="-122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C61B8-91BB-448D-A7A2-800E1C8ADC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94861-C9FB-4F3F-A9A5-DFBEAEBFE09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94861-C9FB-4F3F-A9A5-DFBEAEBFE0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B134-9E54-4233-9AD4-A661A84126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ECC8-A750-41F8-9F51-0C19912CE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B134-9E54-4233-9AD4-A661A84126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ECC8-A750-41F8-9F51-0C19912CE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B134-9E54-4233-9AD4-A661A84126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ECC8-A750-41F8-9F51-0C19912CE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B134-9E54-4233-9AD4-A661A84126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ECC8-A750-41F8-9F51-0C19912CE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B134-9E54-4233-9AD4-A661A84126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ECC8-A750-41F8-9F51-0C19912CE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B134-9E54-4233-9AD4-A661A84126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ECC8-A750-41F8-9F51-0C19912CE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B134-9E54-4233-9AD4-A661A84126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ECC8-A750-41F8-9F51-0C19912CE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B134-9E54-4233-9AD4-A661A84126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ECC8-A750-41F8-9F51-0C19912CE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B134-9E54-4233-9AD4-A661A84126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ECC8-A750-41F8-9F51-0C19912CE8E6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585960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B134-9E54-4233-9AD4-A661A84126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ECC8-A750-41F8-9F51-0C19912CE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B134-9E54-4233-9AD4-A661A84126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ECC8-A750-41F8-9F51-0C19912CE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B134-9E54-4233-9AD4-A661A84126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ECC8-A750-41F8-9F51-0C19912CE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5B134-9E54-4233-9AD4-A661A84126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5ECC8-A750-41F8-9F51-0C19912CE8E6}" type="slidenum">
              <a:rPr lang="zh-CN" altLang="en-US" smtClean="0"/>
            </a:fld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-3908" y="5467"/>
            <a:ext cx="12195907" cy="6852533"/>
            <a:chOff x="-3908" y="5467"/>
            <a:chExt cx="12195907" cy="6852533"/>
          </a:xfrm>
        </p:grpSpPr>
        <p:sp>
          <p:nvSpPr>
            <p:cNvPr id="13" name="矩形 12"/>
            <p:cNvSpPr/>
            <p:nvPr/>
          </p:nvSpPr>
          <p:spPr>
            <a:xfrm>
              <a:off x="-3908" y="5467"/>
              <a:ext cx="12195907" cy="6852533"/>
            </a:xfrm>
            <a:prstGeom prst="rect">
              <a:avLst/>
            </a:prstGeom>
            <a:solidFill>
              <a:srgbClr val="FCC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55658" y="283470"/>
              <a:ext cx="11680684" cy="62910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5.xml"/><Relationship Id="rId5" Type="http://schemas.openxmlformats.org/officeDocument/2006/relationships/image" Target="../media/image1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3" Type="http://schemas.openxmlformats.org/officeDocument/2006/relationships/notesSlide" Target="../notesSlides/notesSlide10.xml"/><Relationship Id="rId22" Type="http://schemas.openxmlformats.org/officeDocument/2006/relationships/slideLayout" Target="../slideLayouts/slideLayout1.xml"/><Relationship Id="rId21" Type="http://schemas.openxmlformats.org/officeDocument/2006/relationships/image" Target="../media/image16.png"/><Relationship Id="rId20" Type="http://schemas.openxmlformats.org/officeDocument/2006/relationships/tags" Target="../tags/tag91.xml"/><Relationship Id="rId2" Type="http://schemas.openxmlformats.org/officeDocument/2006/relationships/tags" Target="../tags/tag75.xml"/><Relationship Id="rId19" Type="http://schemas.openxmlformats.org/officeDocument/2006/relationships/image" Target="../media/image15.png"/><Relationship Id="rId18" Type="http://schemas.openxmlformats.org/officeDocument/2006/relationships/tags" Target="../tags/tag90.xml"/><Relationship Id="rId17" Type="http://schemas.openxmlformats.org/officeDocument/2006/relationships/image" Target="../media/image14.png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5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image" Target="../media/image19.emf"/><Relationship Id="rId3" Type="http://schemas.openxmlformats.org/officeDocument/2006/relationships/tags" Target="../tags/tag99.xml"/><Relationship Id="rId2" Type="http://schemas.openxmlformats.org/officeDocument/2006/relationships/image" Target="../media/image18.emf"/><Relationship Id="rId12" Type="http://schemas.openxmlformats.org/officeDocument/2006/relationships/notesSlide" Target="../notesSlides/notesSlide12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05.xml"/><Relationship Id="rId1" Type="http://schemas.openxmlformats.org/officeDocument/2006/relationships/tags" Target="../tags/tag98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3" Type="http://schemas.openxmlformats.org/officeDocument/2006/relationships/notesSlide" Target="../notesSlides/notesSlide13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tags" Target="../tags/tag106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5" Type="http://schemas.openxmlformats.org/officeDocument/2006/relationships/notesSlide" Target="../notesSlides/notesSlide15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32.xml"/><Relationship Id="rId2" Type="http://schemas.openxmlformats.org/officeDocument/2006/relationships/chart" Target="../charts/chart3.xml"/><Relationship Id="rId1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image" Target="../media/image26.emf"/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0" Type="http://schemas.openxmlformats.org/officeDocument/2006/relationships/notesSlide" Target="../notesSlides/notesSlide17.xml"/><Relationship Id="rId1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45.xml"/><Relationship Id="rId8" Type="http://schemas.openxmlformats.org/officeDocument/2006/relationships/tags" Target="../tags/tag144.xml"/><Relationship Id="rId7" Type="http://schemas.openxmlformats.org/officeDocument/2006/relationships/tags" Target="../tags/tag143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2" Type="http://schemas.openxmlformats.org/officeDocument/2006/relationships/notesSlide" Target="../notesSlides/notesSlide18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27.png"/><Relationship Id="rId1" Type="http://schemas.openxmlformats.org/officeDocument/2006/relationships/tags" Target="../tags/tag137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image" Target="../media/image31.png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image" Target="../media/image30.png"/><Relationship Id="rId3" Type="http://schemas.openxmlformats.org/officeDocument/2006/relationships/tags" Target="../tags/tag146.xml"/><Relationship Id="rId2" Type="http://schemas.microsoft.com/office/2007/relationships/hdphoto" Target="../media/image29.wdp"/><Relationship Id="rId16" Type="http://schemas.openxmlformats.org/officeDocument/2006/relationships/notesSlide" Target="../notesSlides/notesSlide19.xml"/><Relationship Id="rId15" Type="http://schemas.openxmlformats.org/officeDocument/2006/relationships/slideLayout" Target="../slideLayouts/slideLayout5.xml"/><Relationship Id="rId14" Type="http://schemas.openxmlformats.org/officeDocument/2006/relationships/tags" Target="../tags/tag154.xml"/><Relationship Id="rId13" Type="http://schemas.openxmlformats.org/officeDocument/2006/relationships/tags" Target="../tags/tag153.xml"/><Relationship Id="rId12" Type="http://schemas.openxmlformats.org/officeDocument/2006/relationships/tags" Target="../tags/tag152.xml"/><Relationship Id="rId11" Type="http://schemas.openxmlformats.org/officeDocument/2006/relationships/tags" Target="../tags/tag151.xml"/><Relationship Id="rId10" Type="http://schemas.openxmlformats.org/officeDocument/2006/relationships/image" Target="../media/image32.png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167.xml"/><Relationship Id="rId8" Type="http://schemas.openxmlformats.org/officeDocument/2006/relationships/tags" Target="../tags/tag166.xml"/><Relationship Id="rId7" Type="http://schemas.openxmlformats.org/officeDocument/2006/relationships/tags" Target="../tags/tag165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3" Type="http://schemas.openxmlformats.org/officeDocument/2006/relationships/notesSlide" Target="../notesSlides/notesSlide21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27.png"/><Relationship Id="rId10" Type="http://schemas.openxmlformats.org/officeDocument/2006/relationships/tags" Target="../tags/tag168.xml"/><Relationship Id="rId1" Type="http://schemas.openxmlformats.org/officeDocument/2006/relationships/tags" Target="../tags/tag159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175.xml"/><Relationship Id="rId8" Type="http://schemas.openxmlformats.org/officeDocument/2006/relationships/image" Target="../media/image38.png"/><Relationship Id="rId7" Type="http://schemas.openxmlformats.org/officeDocument/2006/relationships/tags" Target="../tags/tag174.xml"/><Relationship Id="rId6" Type="http://schemas.openxmlformats.org/officeDocument/2006/relationships/image" Target="../media/image37.png"/><Relationship Id="rId5" Type="http://schemas.openxmlformats.org/officeDocument/2006/relationships/tags" Target="../tags/tag173.xml"/><Relationship Id="rId4" Type="http://schemas.openxmlformats.org/officeDocument/2006/relationships/image" Target="../media/image36.png"/><Relationship Id="rId3" Type="http://schemas.openxmlformats.org/officeDocument/2006/relationships/tags" Target="../tags/tag172.xml"/><Relationship Id="rId2" Type="http://schemas.openxmlformats.org/officeDocument/2006/relationships/image" Target="../media/image27.png"/><Relationship Id="rId14" Type="http://schemas.openxmlformats.org/officeDocument/2006/relationships/notesSlide" Target="../notesSlides/notesSlide23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tags" Target="../tags/tag176.xml"/><Relationship Id="rId1" Type="http://schemas.openxmlformats.org/officeDocument/2006/relationships/tags" Target="../tags/tag171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187.xml"/><Relationship Id="rId8" Type="http://schemas.openxmlformats.org/officeDocument/2006/relationships/tags" Target="../tags/tag186.xml"/><Relationship Id="rId7" Type="http://schemas.openxmlformats.org/officeDocument/2006/relationships/tags" Target="../tags/tag185.xml"/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tags" Target="../tags/tag181.xml"/><Relationship Id="rId22" Type="http://schemas.openxmlformats.org/officeDocument/2006/relationships/notesSlide" Target="../notesSlides/notesSlide24.xml"/><Relationship Id="rId21" Type="http://schemas.openxmlformats.org/officeDocument/2006/relationships/slideLayout" Target="../slideLayouts/slideLayout1.xml"/><Relationship Id="rId20" Type="http://schemas.openxmlformats.org/officeDocument/2006/relationships/image" Target="../media/image42.png"/><Relationship Id="rId2" Type="http://schemas.openxmlformats.org/officeDocument/2006/relationships/tags" Target="../tags/tag180.xml"/><Relationship Id="rId19" Type="http://schemas.openxmlformats.org/officeDocument/2006/relationships/tags" Target="../tags/tag194.xml"/><Relationship Id="rId18" Type="http://schemas.openxmlformats.org/officeDocument/2006/relationships/image" Target="../media/image41.png"/><Relationship Id="rId17" Type="http://schemas.openxmlformats.org/officeDocument/2006/relationships/tags" Target="../tags/tag193.xml"/><Relationship Id="rId16" Type="http://schemas.openxmlformats.org/officeDocument/2006/relationships/image" Target="../media/image40.png"/><Relationship Id="rId15" Type="http://schemas.openxmlformats.org/officeDocument/2006/relationships/tags" Target="../tags/tag192.xml"/><Relationship Id="rId14" Type="http://schemas.openxmlformats.org/officeDocument/2006/relationships/image" Target="../media/image39.png"/><Relationship Id="rId13" Type="http://schemas.openxmlformats.org/officeDocument/2006/relationships/tags" Target="../tags/tag191.xml"/><Relationship Id="rId12" Type="http://schemas.openxmlformats.org/officeDocument/2006/relationships/tags" Target="../tags/tag190.xml"/><Relationship Id="rId11" Type="http://schemas.openxmlformats.org/officeDocument/2006/relationships/tags" Target="../tags/tag189.xml"/><Relationship Id="rId10" Type="http://schemas.openxmlformats.org/officeDocument/2006/relationships/tags" Target="../tags/tag188.xml"/><Relationship Id="rId1" Type="http://schemas.openxmlformats.org/officeDocument/2006/relationships/tags" Target="../tags/tag179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5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image" Target="../media/image1.png"/><Relationship Id="rId4" Type="http://schemas.openxmlformats.org/officeDocument/2006/relationships/tags" Target="../tags/tag198.xml"/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tags" Target="../tags/tag195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hyperlink" Target="http://www.1ppt.com/word/" TargetMode="External"/><Relationship Id="rId8" Type="http://schemas.openxmlformats.org/officeDocument/2006/relationships/hyperlink" Target="http://www.1ppt.com/powerpoint/" TargetMode="External"/><Relationship Id="rId7" Type="http://schemas.openxmlformats.org/officeDocument/2006/relationships/hyperlink" Target="http://www.1ppt.com/xiazai/" TargetMode="External"/><Relationship Id="rId6" Type="http://schemas.openxmlformats.org/officeDocument/2006/relationships/hyperlink" Target="http://www.1ppt.com/tubiao/" TargetMode="External"/><Relationship Id="rId5" Type="http://schemas.openxmlformats.org/officeDocument/2006/relationships/hyperlink" Target="http://www.1ppt.com/beijing/" TargetMode="External"/><Relationship Id="rId4" Type="http://schemas.openxmlformats.org/officeDocument/2006/relationships/hyperlink" Target="http://www.1ppt.com/sucai/" TargetMode="External"/><Relationship Id="rId3" Type="http://schemas.openxmlformats.org/officeDocument/2006/relationships/hyperlink" Target="http://www.1ppt.com/jieri/" TargetMode="External"/><Relationship Id="rId20" Type="http://schemas.openxmlformats.org/officeDocument/2006/relationships/slideLayout" Target="../slideLayouts/slideLayout14.xml"/><Relationship Id="rId2" Type="http://schemas.openxmlformats.org/officeDocument/2006/relationships/hyperlink" Target="http://www.1ppt.com/hangye/" TargetMode="External"/><Relationship Id="rId19" Type="http://schemas.openxmlformats.org/officeDocument/2006/relationships/image" Target="../media/image45.png"/><Relationship Id="rId18" Type="http://schemas.openxmlformats.org/officeDocument/2006/relationships/image" Target="../media/image44.png"/><Relationship Id="rId17" Type="http://schemas.openxmlformats.org/officeDocument/2006/relationships/image" Target="../media/image43.png"/><Relationship Id="rId16" Type="http://schemas.openxmlformats.org/officeDocument/2006/relationships/hyperlink" Target="http://www.1ppt.com/ziti/" TargetMode="External"/><Relationship Id="rId15" Type="http://schemas.openxmlformats.org/officeDocument/2006/relationships/hyperlink" Target="http://www.1ppt.com/jiaoan/" TargetMode="External"/><Relationship Id="rId14" Type="http://schemas.openxmlformats.org/officeDocument/2006/relationships/hyperlink" Target="http://www.1ppt.com/shiti/" TargetMode="External"/><Relationship Id="rId13" Type="http://schemas.openxmlformats.org/officeDocument/2006/relationships/hyperlink" Target="http://www.1ppt.com/fanwen/" TargetMode="External"/><Relationship Id="rId12" Type="http://schemas.openxmlformats.org/officeDocument/2006/relationships/hyperlink" Target="http://www.1ppt.com/kejian/" TargetMode="External"/><Relationship Id="rId11" Type="http://schemas.openxmlformats.org/officeDocument/2006/relationships/hyperlink" Target="http://www.1ppt.com/ziliao/" TargetMode="External"/><Relationship Id="rId10" Type="http://schemas.openxmlformats.org/officeDocument/2006/relationships/hyperlink" Target="http://www.1ppt.com/excel/" TargetMode="External"/><Relationship Id="rId1" Type="http://schemas.openxmlformats.org/officeDocument/2006/relationships/hyperlink" Target="http://www.1ppt.com/moban/" TargetMode="Externa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3" Type="http://schemas.openxmlformats.org/officeDocument/2006/relationships/notesSlide" Target="../notesSlides/notesSlide4.xml"/><Relationship Id="rId22" Type="http://schemas.openxmlformats.org/officeDocument/2006/relationships/slideLayout" Target="../slideLayouts/slideLayout1.xml"/><Relationship Id="rId21" Type="http://schemas.openxmlformats.org/officeDocument/2006/relationships/image" Target="../media/image7.png"/><Relationship Id="rId20" Type="http://schemas.openxmlformats.org/officeDocument/2006/relationships/tags" Target="../tags/tag34.xml"/><Relationship Id="rId2" Type="http://schemas.openxmlformats.org/officeDocument/2006/relationships/tags" Target="../tags/tag19.xml"/><Relationship Id="rId19" Type="http://schemas.openxmlformats.org/officeDocument/2006/relationships/image" Target="../media/image6.png"/><Relationship Id="rId18" Type="http://schemas.openxmlformats.org/officeDocument/2006/relationships/tags" Target="../tags/tag33.xml"/><Relationship Id="rId17" Type="http://schemas.openxmlformats.org/officeDocument/2006/relationships/image" Target="../media/image5.png"/><Relationship Id="rId16" Type="http://schemas.openxmlformats.org/officeDocument/2006/relationships/tags" Target="../tags/tag32.xml"/><Relationship Id="rId15" Type="http://schemas.openxmlformats.org/officeDocument/2006/relationships/image" Target="../media/image4.png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46.xml"/><Relationship Id="rId12" Type="http://schemas.openxmlformats.org/officeDocument/2006/relationships/tags" Target="../tags/tag45.xml"/><Relationship Id="rId11" Type="http://schemas.openxmlformats.org/officeDocument/2006/relationships/tags" Target="../tags/tag44.xml"/><Relationship Id="rId10" Type="http://schemas.openxmlformats.org/officeDocument/2006/relationships/tags" Target="../tags/tag43.xml"/><Relationship Id="rId1" Type="http://schemas.openxmlformats.org/officeDocument/2006/relationships/tags" Target="../tags/tag3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3" Type="http://schemas.openxmlformats.org/officeDocument/2006/relationships/notesSlide" Target="../notesSlides/notesSlide6.xml"/><Relationship Id="rId22" Type="http://schemas.openxmlformats.org/officeDocument/2006/relationships/slideLayout" Target="../slideLayouts/slideLayout1.xml"/><Relationship Id="rId21" Type="http://schemas.openxmlformats.org/officeDocument/2006/relationships/image" Target="../media/image11.png"/><Relationship Id="rId20" Type="http://schemas.openxmlformats.org/officeDocument/2006/relationships/tags" Target="../tags/tag64.xml"/><Relationship Id="rId2" Type="http://schemas.openxmlformats.org/officeDocument/2006/relationships/tags" Target="../tags/tag48.xml"/><Relationship Id="rId19" Type="http://schemas.openxmlformats.org/officeDocument/2006/relationships/image" Target="../media/image10.png"/><Relationship Id="rId18" Type="http://schemas.openxmlformats.org/officeDocument/2006/relationships/tags" Target="../tags/tag63.xml"/><Relationship Id="rId17" Type="http://schemas.openxmlformats.org/officeDocument/2006/relationships/image" Target="../media/image9.png"/><Relationship Id="rId16" Type="http://schemas.openxmlformats.org/officeDocument/2006/relationships/tags" Target="../tags/tag62.xml"/><Relationship Id="rId15" Type="http://schemas.openxmlformats.org/officeDocument/2006/relationships/tags" Target="../tags/tag61.xml"/><Relationship Id="rId14" Type="http://schemas.openxmlformats.org/officeDocument/2006/relationships/tags" Target="../tags/tag60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tags" Target="../tags/tag47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69.xml"/><Relationship Id="rId1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A_库_文本框 62"/>
          <p:cNvSpPr txBox="1"/>
          <p:nvPr>
            <p:custDataLst>
              <p:tags r:id="rId1"/>
            </p:custDataLst>
          </p:nvPr>
        </p:nvSpPr>
        <p:spPr>
          <a:xfrm>
            <a:off x="1815463" y="4181059"/>
            <a:ext cx="8561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gradFill flip="none" rotWithShape="1">
                  <a:gsLst>
                    <a:gs pos="22000">
                      <a:schemeClr val="accent1"/>
                    </a:gs>
                    <a:gs pos="36000">
                      <a:schemeClr val="accent2"/>
                    </a:gs>
                    <a:gs pos="66000">
                      <a:schemeClr val="accent3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MBE</a:t>
            </a:r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清新风格</a:t>
            </a:r>
            <a:r>
              <a:rPr lang="en-US" altLang="zh-CN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PPT</a:t>
            </a:r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模板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3" name="PA_库_组合 92"/>
          <p:cNvGrpSpPr/>
          <p:nvPr>
            <p:custDataLst>
              <p:tags r:id="rId2"/>
            </p:custDataLst>
          </p:nvPr>
        </p:nvGrpSpPr>
        <p:grpSpPr>
          <a:xfrm>
            <a:off x="1894677" y="4018167"/>
            <a:ext cx="8402646" cy="1089118"/>
            <a:chOff x="1894677" y="3960111"/>
            <a:chExt cx="8402646" cy="1089118"/>
          </a:xfrm>
        </p:grpSpPr>
        <p:grpSp>
          <p:nvGrpSpPr>
            <p:cNvPr id="83" name="组合 82"/>
            <p:cNvGrpSpPr/>
            <p:nvPr/>
          </p:nvGrpSpPr>
          <p:grpSpPr>
            <a:xfrm>
              <a:off x="1894677" y="3960111"/>
              <a:ext cx="8402646" cy="45719"/>
              <a:chOff x="1894677" y="3960111"/>
              <a:chExt cx="8732457" cy="45719"/>
            </a:xfrm>
          </p:grpSpPr>
          <p:sp>
            <p:nvSpPr>
              <p:cNvPr id="68" name="矩形 67"/>
              <p:cNvSpPr/>
              <p:nvPr/>
            </p:nvSpPr>
            <p:spPr>
              <a:xfrm flipV="1">
                <a:off x="1894677" y="3960111"/>
                <a:ext cx="981117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 flipV="1">
                <a:off x="3002011" y="3960111"/>
                <a:ext cx="981117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 flipV="1">
                <a:off x="4109345" y="3960111"/>
                <a:ext cx="981117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 flipV="1">
                <a:off x="5216679" y="3960111"/>
                <a:ext cx="981117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 flipV="1">
                <a:off x="6324013" y="3960111"/>
                <a:ext cx="981117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 flipV="1">
                <a:off x="7431347" y="3960111"/>
                <a:ext cx="981117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/>
              <p:cNvSpPr/>
              <p:nvPr/>
            </p:nvSpPr>
            <p:spPr>
              <a:xfrm flipV="1">
                <a:off x="8538681" y="3960111"/>
                <a:ext cx="981117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 flipV="1">
                <a:off x="9646017" y="3960111"/>
                <a:ext cx="981117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1894677" y="5003510"/>
              <a:ext cx="8402646" cy="45719"/>
              <a:chOff x="1894677" y="3960111"/>
              <a:chExt cx="8732457" cy="45719"/>
            </a:xfrm>
          </p:grpSpPr>
          <p:sp>
            <p:nvSpPr>
              <p:cNvPr id="85" name="矩形 84"/>
              <p:cNvSpPr/>
              <p:nvPr/>
            </p:nvSpPr>
            <p:spPr>
              <a:xfrm flipV="1">
                <a:off x="1894677" y="3960111"/>
                <a:ext cx="981117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/>
              <p:cNvSpPr/>
              <p:nvPr/>
            </p:nvSpPr>
            <p:spPr>
              <a:xfrm flipV="1">
                <a:off x="3002011" y="3960111"/>
                <a:ext cx="981117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 flipV="1">
                <a:off x="4109345" y="3960111"/>
                <a:ext cx="981117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 flipV="1">
                <a:off x="5216679" y="3960111"/>
                <a:ext cx="981117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矩形 88"/>
              <p:cNvSpPr/>
              <p:nvPr/>
            </p:nvSpPr>
            <p:spPr>
              <a:xfrm flipV="1">
                <a:off x="6324013" y="3960111"/>
                <a:ext cx="981117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矩形 89"/>
              <p:cNvSpPr/>
              <p:nvPr/>
            </p:nvSpPr>
            <p:spPr>
              <a:xfrm flipV="1">
                <a:off x="7431347" y="3960111"/>
                <a:ext cx="981117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 flipV="1">
                <a:off x="8538681" y="3960111"/>
                <a:ext cx="981117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 flipV="1">
                <a:off x="9646017" y="3960111"/>
                <a:ext cx="981117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5" name="PA_库_组合 94"/>
          <p:cNvGrpSpPr/>
          <p:nvPr>
            <p:custDataLst>
              <p:tags r:id="rId3"/>
            </p:custDataLst>
          </p:nvPr>
        </p:nvGrpSpPr>
        <p:grpSpPr>
          <a:xfrm>
            <a:off x="2721432" y="5381791"/>
            <a:ext cx="6749137" cy="461665"/>
            <a:chOff x="2666187" y="5463603"/>
            <a:chExt cx="6749137" cy="461665"/>
          </a:xfrm>
        </p:grpSpPr>
        <p:grpSp>
          <p:nvGrpSpPr>
            <p:cNvPr id="96" name="组合 95"/>
            <p:cNvGrpSpPr/>
            <p:nvPr/>
          </p:nvGrpSpPr>
          <p:grpSpPr>
            <a:xfrm>
              <a:off x="2666187" y="5463603"/>
              <a:ext cx="3243522" cy="461665"/>
              <a:chOff x="3428550" y="5305153"/>
              <a:chExt cx="3243522" cy="461665"/>
            </a:xfrm>
          </p:grpSpPr>
          <p:grpSp>
            <p:nvGrpSpPr>
              <p:cNvPr id="113" name="组合 112"/>
              <p:cNvGrpSpPr/>
              <p:nvPr/>
            </p:nvGrpSpPr>
            <p:grpSpPr>
              <a:xfrm>
                <a:off x="3428550" y="5329844"/>
                <a:ext cx="1695324" cy="400396"/>
                <a:chOff x="6378157" y="812498"/>
                <a:chExt cx="3854414" cy="508287"/>
              </a:xfrm>
            </p:grpSpPr>
            <p:sp>
              <p:nvSpPr>
                <p:cNvPr id="115" name="矩形: 圆角 16"/>
                <p:cNvSpPr/>
                <p:nvPr/>
              </p:nvSpPr>
              <p:spPr>
                <a:xfrm>
                  <a:off x="6378157" y="840549"/>
                  <a:ext cx="3854414" cy="4802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38100">
                  <a:solidFill>
                    <a:srgbClr val="230B5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6" name="矩形: 圆角 18"/>
                <p:cNvSpPr/>
                <p:nvPr/>
              </p:nvSpPr>
              <p:spPr>
                <a:xfrm>
                  <a:off x="9328371" y="812498"/>
                  <a:ext cx="198117" cy="568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矩形: 圆角 18"/>
                <p:cNvSpPr/>
                <p:nvPr/>
              </p:nvSpPr>
              <p:spPr>
                <a:xfrm>
                  <a:off x="9015068" y="812498"/>
                  <a:ext cx="198117" cy="568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18" name="组合 117"/>
                <p:cNvGrpSpPr/>
                <p:nvPr/>
              </p:nvGrpSpPr>
              <p:grpSpPr>
                <a:xfrm>
                  <a:off x="9542534" y="1050315"/>
                  <a:ext cx="534458" cy="60703"/>
                  <a:chOff x="5959476" y="2731534"/>
                  <a:chExt cx="368300" cy="57150"/>
                </a:xfrm>
              </p:grpSpPr>
              <p:sp>
                <p:nvSpPr>
                  <p:cNvPr id="126" name="矩形: 圆角 18"/>
                  <p:cNvSpPr/>
                  <p:nvPr/>
                </p:nvSpPr>
                <p:spPr>
                  <a:xfrm>
                    <a:off x="5959476" y="2732051"/>
                    <a:ext cx="266699" cy="5611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7" name="椭圆 126"/>
                  <p:cNvSpPr/>
                  <p:nvPr/>
                </p:nvSpPr>
                <p:spPr>
                  <a:xfrm>
                    <a:off x="6270626" y="2731534"/>
                    <a:ext cx="57150" cy="5715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19" name="组合 118"/>
                <p:cNvGrpSpPr/>
                <p:nvPr/>
              </p:nvGrpSpPr>
              <p:grpSpPr>
                <a:xfrm>
                  <a:off x="6439399" y="966943"/>
                  <a:ext cx="534460" cy="237187"/>
                  <a:chOff x="6747905" y="909461"/>
                  <a:chExt cx="534460" cy="237187"/>
                </a:xfrm>
              </p:grpSpPr>
              <p:grpSp>
                <p:nvGrpSpPr>
                  <p:cNvPr id="121" name="组合 120"/>
                  <p:cNvGrpSpPr/>
                  <p:nvPr/>
                </p:nvGrpSpPr>
                <p:grpSpPr>
                  <a:xfrm>
                    <a:off x="6747905" y="909461"/>
                    <a:ext cx="534460" cy="60703"/>
                    <a:chOff x="5959475" y="2731534"/>
                    <a:chExt cx="368301" cy="57150"/>
                  </a:xfrm>
                </p:grpSpPr>
                <p:sp>
                  <p:nvSpPr>
                    <p:cNvPr id="124" name="矩形: 圆角 123"/>
                    <p:cNvSpPr/>
                    <p:nvPr/>
                  </p:nvSpPr>
                  <p:spPr>
                    <a:xfrm>
                      <a:off x="5959475" y="2732051"/>
                      <a:ext cx="266699" cy="5611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5" name="椭圆 124"/>
                    <p:cNvSpPr/>
                    <p:nvPr/>
                  </p:nvSpPr>
                  <p:spPr>
                    <a:xfrm>
                      <a:off x="6270626" y="2731534"/>
                      <a:ext cx="57150" cy="5715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122" name="矩形: 圆角 18"/>
                  <p:cNvSpPr/>
                  <p:nvPr/>
                </p:nvSpPr>
                <p:spPr>
                  <a:xfrm>
                    <a:off x="6763387" y="1031202"/>
                    <a:ext cx="198117" cy="568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矩形: 圆角 18"/>
                  <p:cNvSpPr/>
                  <p:nvPr/>
                </p:nvSpPr>
                <p:spPr>
                  <a:xfrm>
                    <a:off x="7003942" y="1089810"/>
                    <a:ext cx="198117" cy="568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20" name="矩形 119"/>
                <p:cNvSpPr/>
                <p:nvPr/>
              </p:nvSpPr>
              <p:spPr>
                <a:xfrm>
                  <a:off x="7310563" y="856041"/>
                  <a:ext cx="1921253" cy="42978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dist"/>
                  <a:r>
                    <a:rPr lang="zh-CN" altLang="en-US" sz="1600" dirty="0">
                      <a:solidFill>
                        <a:schemeClr val="bg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汇报人</a:t>
                  </a:r>
                  <a:endParaRPr lang="zh-CN" altLang="en-US" sz="1600" dirty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114" name="文本框 113"/>
              <p:cNvSpPr txBox="1"/>
              <p:nvPr/>
            </p:nvSpPr>
            <p:spPr>
              <a:xfrm>
                <a:off x="5292780" y="5305153"/>
                <a:ext cx="13792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gradFill flip="none" rotWithShape="1">
                      <a:gsLst>
                        <a:gs pos="22000">
                          <a:schemeClr val="accent1"/>
                        </a:gs>
                        <a:gs pos="36000">
                          <a:schemeClr val="accent2"/>
                        </a:gs>
                        <a:gs pos="66000">
                          <a:schemeClr val="accent3"/>
                        </a:gs>
                        <a:gs pos="100000">
                          <a:schemeClr val="accent4"/>
                        </a:gs>
                      </a:gsLst>
                      <a:lin ang="0" scaled="1"/>
                      <a:tileRect/>
                    </a:gra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1pPr>
              </a:lstStyle>
              <a:p>
                <a:pPr algn="l"/>
                <a:r>
                  <a:rPr lang="zh-CN" altLang="en-US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第一</a:t>
                </a:r>
                <a:r>
                  <a:rPr lang="en-US" altLang="zh-CN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PPT</a:t>
                </a: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6220272" y="5463603"/>
              <a:ext cx="3195052" cy="461665"/>
              <a:chOff x="3428550" y="5305153"/>
              <a:chExt cx="3195052" cy="461665"/>
            </a:xfrm>
          </p:grpSpPr>
          <p:grpSp>
            <p:nvGrpSpPr>
              <p:cNvPr id="98" name="组合 97"/>
              <p:cNvGrpSpPr/>
              <p:nvPr/>
            </p:nvGrpSpPr>
            <p:grpSpPr>
              <a:xfrm>
                <a:off x="3428550" y="5329844"/>
                <a:ext cx="1695324" cy="400396"/>
                <a:chOff x="6378157" y="812498"/>
                <a:chExt cx="3854414" cy="508287"/>
              </a:xfrm>
            </p:grpSpPr>
            <p:sp>
              <p:nvSpPr>
                <p:cNvPr id="100" name="矩形: 圆角 16"/>
                <p:cNvSpPr/>
                <p:nvPr/>
              </p:nvSpPr>
              <p:spPr>
                <a:xfrm>
                  <a:off x="6378157" y="840549"/>
                  <a:ext cx="3854414" cy="4802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38100">
                  <a:solidFill>
                    <a:srgbClr val="230B5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矩形: 圆角 18"/>
                <p:cNvSpPr/>
                <p:nvPr/>
              </p:nvSpPr>
              <p:spPr>
                <a:xfrm>
                  <a:off x="9328371" y="812498"/>
                  <a:ext cx="198117" cy="568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矩形: 圆角 18"/>
                <p:cNvSpPr/>
                <p:nvPr/>
              </p:nvSpPr>
              <p:spPr>
                <a:xfrm>
                  <a:off x="9015068" y="812498"/>
                  <a:ext cx="198117" cy="568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03" name="组合 102"/>
                <p:cNvGrpSpPr/>
                <p:nvPr/>
              </p:nvGrpSpPr>
              <p:grpSpPr>
                <a:xfrm>
                  <a:off x="9542541" y="1050315"/>
                  <a:ext cx="534460" cy="60703"/>
                  <a:chOff x="5959475" y="2731534"/>
                  <a:chExt cx="368301" cy="57150"/>
                </a:xfrm>
              </p:grpSpPr>
              <p:sp>
                <p:nvSpPr>
                  <p:cNvPr id="111" name="矩形: 圆角 18"/>
                  <p:cNvSpPr/>
                  <p:nvPr/>
                </p:nvSpPr>
                <p:spPr>
                  <a:xfrm>
                    <a:off x="5959475" y="2732051"/>
                    <a:ext cx="266699" cy="5611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2" name="椭圆 111"/>
                  <p:cNvSpPr/>
                  <p:nvPr/>
                </p:nvSpPr>
                <p:spPr>
                  <a:xfrm>
                    <a:off x="6270626" y="2731534"/>
                    <a:ext cx="57150" cy="5715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04" name="组合 103"/>
                <p:cNvGrpSpPr/>
                <p:nvPr/>
              </p:nvGrpSpPr>
              <p:grpSpPr>
                <a:xfrm>
                  <a:off x="6439399" y="966943"/>
                  <a:ext cx="534460" cy="237187"/>
                  <a:chOff x="6747905" y="909461"/>
                  <a:chExt cx="534460" cy="237187"/>
                </a:xfrm>
              </p:grpSpPr>
              <p:grpSp>
                <p:nvGrpSpPr>
                  <p:cNvPr id="106" name="组合 105"/>
                  <p:cNvGrpSpPr/>
                  <p:nvPr/>
                </p:nvGrpSpPr>
                <p:grpSpPr>
                  <a:xfrm>
                    <a:off x="6747905" y="909461"/>
                    <a:ext cx="534460" cy="60703"/>
                    <a:chOff x="5959475" y="2731534"/>
                    <a:chExt cx="368301" cy="57150"/>
                  </a:xfrm>
                </p:grpSpPr>
                <p:sp>
                  <p:nvSpPr>
                    <p:cNvPr id="109" name="矩形: 圆角 108"/>
                    <p:cNvSpPr/>
                    <p:nvPr/>
                  </p:nvSpPr>
                  <p:spPr>
                    <a:xfrm>
                      <a:off x="5959475" y="2732051"/>
                      <a:ext cx="266699" cy="5611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" name="椭圆 109"/>
                    <p:cNvSpPr/>
                    <p:nvPr/>
                  </p:nvSpPr>
                  <p:spPr>
                    <a:xfrm>
                      <a:off x="6270626" y="2731534"/>
                      <a:ext cx="57150" cy="5715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107" name="矩形: 圆角 18"/>
                  <p:cNvSpPr/>
                  <p:nvPr/>
                </p:nvSpPr>
                <p:spPr>
                  <a:xfrm>
                    <a:off x="6763387" y="1031202"/>
                    <a:ext cx="198117" cy="568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8" name="矩形: 圆角 18"/>
                  <p:cNvSpPr/>
                  <p:nvPr/>
                </p:nvSpPr>
                <p:spPr>
                  <a:xfrm>
                    <a:off x="7003942" y="1089810"/>
                    <a:ext cx="198117" cy="568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05" name="矩形 104"/>
                <p:cNvSpPr/>
                <p:nvPr/>
              </p:nvSpPr>
              <p:spPr>
                <a:xfrm>
                  <a:off x="7090062" y="873629"/>
                  <a:ext cx="2299488" cy="42978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dist"/>
                  <a:r>
                    <a:rPr lang="zh-CN" altLang="en-US" sz="1600" dirty="0">
                      <a:solidFill>
                        <a:schemeClr val="bg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部门</a:t>
                  </a:r>
                  <a:endParaRPr lang="zh-CN" altLang="en-US" sz="1600" dirty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99" name="文本框 98"/>
              <p:cNvSpPr txBox="1"/>
              <p:nvPr/>
            </p:nvSpPr>
            <p:spPr>
              <a:xfrm>
                <a:off x="5292780" y="5305153"/>
                <a:ext cx="1330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gradFill flip="none" rotWithShape="1">
                      <a:gsLst>
                        <a:gs pos="22000">
                          <a:schemeClr val="accent1"/>
                        </a:gs>
                        <a:gs pos="36000">
                          <a:schemeClr val="accent2"/>
                        </a:gs>
                        <a:gs pos="66000">
                          <a:schemeClr val="accent3"/>
                        </a:gs>
                        <a:gs pos="100000">
                          <a:schemeClr val="accent4"/>
                        </a:gs>
                      </a:gsLst>
                      <a:lin ang="0" scaled="1"/>
                      <a:tileRect/>
                    </a:gra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1pPr>
              </a:lstStyle>
              <a:p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XXX</a:t>
                </a: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pic>
        <p:nvPicPr>
          <p:cNvPr id="4" name="PA_库_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screen"/>
          <a:stretch>
            <a:fillRect/>
          </a:stretch>
        </p:blipFill>
        <p:spPr>
          <a:xfrm>
            <a:off x="3676193" y="-255118"/>
            <a:ext cx="4961061" cy="4961061"/>
          </a:xfrm>
          <a:prstGeom prst="rect">
            <a:avLst/>
          </a:prstGeom>
        </p:spPr>
      </p:pic>
      <p:sp>
        <p:nvSpPr>
          <p:cNvPr id="128" name="PA_库_矩形 127"/>
          <p:cNvSpPr/>
          <p:nvPr>
            <p:custDataLst>
              <p:tags r:id="rId6"/>
            </p:custDataLst>
          </p:nvPr>
        </p:nvSpPr>
        <p:spPr>
          <a:xfrm>
            <a:off x="4773930" y="2060575"/>
            <a:ext cx="2585085" cy="1156970"/>
          </a:xfrm>
          <a:prstGeom prst="rect">
            <a:avLst/>
          </a:prstGeom>
        </p:spPr>
        <p:txBody>
          <a:bodyPr wrap="square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dist"/>
            <a:r>
              <a:rPr lang="zh-CN" altLang="en-US" sz="4000" dirty="0">
                <a:ln/>
                <a:solidFill>
                  <a:schemeClr val="accent4"/>
                </a:solidFill>
                <a:effectLst/>
                <a:latin typeface="773-CAI978" panose="020B0402020204020303" pitchFamily="34" charset="0"/>
              </a:rPr>
              <a:t>共享位置捉迷藏</a:t>
            </a:r>
            <a:endParaRPr lang="zh-CN" altLang="en-US" sz="4000" dirty="0">
              <a:ln/>
              <a:solidFill>
                <a:schemeClr val="accent4"/>
              </a:solidFill>
              <a:effectLst/>
              <a:latin typeface="773-CAI978" panose="020B04020202040203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2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utoUpdateAnimBg="0"/>
      <p:bldP spid="12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9314" y="471751"/>
            <a:ext cx="3553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添加您的标题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12972" y="1020503"/>
            <a:ext cx="56605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A_库_矩形 3"/>
          <p:cNvSpPr/>
          <p:nvPr>
            <p:custDataLst>
              <p:tags r:id="rId1"/>
            </p:custDataLst>
          </p:nvPr>
        </p:nvSpPr>
        <p:spPr>
          <a:xfrm>
            <a:off x="1672114" y="2249715"/>
            <a:ext cx="2423887" cy="37156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库_矩形 29"/>
          <p:cNvSpPr/>
          <p:nvPr>
            <p:custDataLst>
              <p:tags r:id="rId2"/>
            </p:custDataLst>
          </p:nvPr>
        </p:nvSpPr>
        <p:spPr>
          <a:xfrm>
            <a:off x="4884057" y="2249715"/>
            <a:ext cx="2423887" cy="37156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_库_矩形 41"/>
          <p:cNvSpPr/>
          <p:nvPr>
            <p:custDataLst>
              <p:tags r:id="rId3"/>
            </p:custDataLst>
          </p:nvPr>
        </p:nvSpPr>
        <p:spPr>
          <a:xfrm>
            <a:off x="8096000" y="2249715"/>
            <a:ext cx="2423887" cy="37156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PA_库_文本框 65"/>
          <p:cNvSpPr txBox="1"/>
          <p:nvPr>
            <p:custDataLst>
              <p:tags r:id="rId4"/>
            </p:custDataLst>
          </p:nvPr>
        </p:nvSpPr>
        <p:spPr>
          <a:xfrm>
            <a:off x="2223223" y="3004813"/>
            <a:ext cx="1321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gradFill flip="none" rotWithShape="1">
                  <a:gsLst>
                    <a:gs pos="22000">
                      <a:schemeClr val="accent1"/>
                    </a:gs>
                    <a:gs pos="36000">
                      <a:schemeClr val="accent2"/>
                    </a:gs>
                    <a:gs pos="66000">
                      <a:schemeClr val="accent3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工作汇报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8" name="PA_库_直接连接符 67"/>
          <p:cNvCxnSpPr/>
          <p:nvPr>
            <p:custDataLst>
              <p:tags r:id="rId5"/>
            </p:custDataLst>
          </p:nvPr>
        </p:nvCxnSpPr>
        <p:spPr>
          <a:xfrm>
            <a:off x="2662586" y="3477493"/>
            <a:ext cx="44294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PA_库_矩形 69"/>
          <p:cNvSpPr/>
          <p:nvPr>
            <p:custDataLst>
              <p:tags r:id="rId6"/>
            </p:custDataLst>
          </p:nvPr>
        </p:nvSpPr>
        <p:spPr>
          <a:xfrm>
            <a:off x="1753674" y="3637750"/>
            <a:ext cx="2231672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</a:t>
            </a: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high-end design husk designer pencil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1" name="PA_库_圆角矩形 70"/>
          <p:cNvSpPr/>
          <p:nvPr>
            <p:custDataLst>
              <p:tags r:id="rId7"/>
            </p:custDataLst>
          </p:nvPr>
        </p:nvSpPr>
        <p:spPr>
          <a:xfrm>
            <a:off x="2357222" y="5232488"/>
            <a:ext cx="1113143" cy="32897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添加标题</a:t>
            </a:r>
            <a:endParaRPr lang="zh-CN" altLang="en-US" sz="1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3" name="PA_库_文本框 72"/>
          <p:cNvSpPr txBox="1"/>
          <p:nvPr>
            <p:custDataLst>
              <p:tags r:id="rId8"/>
            </p:custDataLst>
          </p:nvPr>
        </p:nvSpPr>
        <p:spPr>
          <a:xfrm>
            <a:off x="5435166" y="3004813"/>
            <a:ext cx="1321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gradFill flip="none" rotWithShape="1">
                  <a:gsLst>
                    <a:gs pos="22000">
                      <a:schemeClr val="accent1"/>
                    </a:gs>
                    <a:gs pos="36000">
                      <a:schemeClr val="accent2"/>
                    </a:gs>
                    <a:gs pos="66000">
                      <a:schemeClr val="accent3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工作汇报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4" name="PA_库_直接连接符 73"/>
          <p:cNvCxnSpPr/>
          <p:nvPr>
            <p:custDataLst>
              <p:tags r:id="rId9"/>
            </p:custDataLst>
          </p:nvPr>
        </p:nvCxnSpPr>
        <p:spPr>
          <a:xfrm>
            <a:off x="5874529" y="3477493"/>
            <a:ext cx="44294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PA_库_矩形 74"/>
          <p:cNvSpPr/>
          <p:nvPr>
            <p:custDataLst>
              <p:tags r:id="rId10"/>
            </p:custDataLst>
          </p:nvPr>
        </p:nvSpPr>
        <p:spPr>
          <a:xfrm>
            <a:off x="4980164" y="3637750"/>
            <a:ext cx="2231672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</a:t>
            </a: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high-end design husk designer pencil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6" name="PA_库_圆角矩形 75"/>
          <p:cNvSpPr/>
          <p:nvPr>
            <p:custDataLst>
              <p:tags r:id="rId11"/>
            </p:custDataLst>
          </p:nvPr>
        </p:nvSpPr>
        <p:spPr>
          <a:xfrm>
            <a:off x="5539429" y="5232488"/>
            <a:ext cx="1113143" cy="32897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添加标题</a:t>
            </a:r>
            <a:endParaRPr lang="zh-CN" altLang="en-US" sz="1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8" name="PA_库_文本框 77"/>
          <p:cNvSpPr txBox="1"/>
          <p:nvPr>
            <p:custDataLst>
              <p:tags r:id="rId12"/>
            </p:custDataLst>
          </p:nvPr>
        </p:nvSpPr>
        <p:spPr>
          <a:xfrm>
            <a:off x="8647109" y="3004813"/>
            <a:ext cx="1321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gradFill flip="none" rotWithShape="1">
                  <a:gsLst>
                    <a:gs pos="22000">
                      <a:schemeClr val="accent1"/>
                    </a:gs>
                    <a:gs pos="36000">
                      <a:schemeClr val="accent2"/>
                    </a:gs>
                    <a:gs pos="66000">
                      <a:schemeClr val="accent3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工作汇报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9" name="PA_库_直接连接符 78"/>
          <p:cNvCxnSpPr/>
          <p:nvPr>
            <p:custDataLst>
              <p:tags r:id="rId13"/>
            </p:custDataLst>
          </p:nvPr>
        </p:nvCxnSpPr>
        <p:spPr>
          <a:xfrm>
            <a:off x="9086472" y="3477493"/>
            <a:ext cx="44294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PA_库_矩形 79"/>
          <p:cNvSpPr/>
          <p:nvPr>
            <p:custDataLst>
              <p:tags r:id="rId14"/>
            </p:custDataLst>
          </p:nvPr>
        </p:nvSpPr>
        <p:spPr>
          <a:xfrm>
            <a:off x="8192107" y="3637750"/>
            <a:ext cx="2231672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</a:t>
            </a: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high-end design husk designer pencil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1" name="PA_库_圆角矩形 80"/>
          <p:cNvSpPr/>
          <p:nvPr>
            <p:custDataLst>
              <p:tags r:id="rId15"/>
            </p:custDataLst>
          </p:nvPr>
        </p:nvSpPr>
        <p:spPr>
          <a:xfrm>
            <a:off x="8751372" y="5232488"/>
            <a:ext cx="1113143" cy="32897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添加标题</a:t>
            </a:r>
            <a:endParaRPr lang="zh-CN" altLang="en-US" sz="1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6" name="PA_库_图片 15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 cstate="screen"/>
          <a:stretch>
            <a:fillRect/>
          </a:stretch>
        </p:blipFill>
        <p:spPr>
          <a:xfrm>
            <a:off x="8604105" y="1536057"/>
            <a:ext cx="1407675" cy="1407675"/>
          </a:xfrm>
          <a:prstGeom prst="rect">
            <a:avLst/>
          </a:prstGeom>
        </p:spPr>
      </p:pic>
      <p:pic>
        <p:nvPicPr>
          <p:cNvPr id="18" name="PA_库_图片 17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 cstate="screen"/>
          <a:stretch>
            <a:fillRect/>
          </a:stretch>
        </p:blipFill>
        <p:spPr>
          <a:xfrm>
            <a:off x="5426122" y="1480724"/>
            <a:ext cx="1407675" cy="1407675"/>
          </a:xfrm>
          <a:prstGeom prst="rect">
            <a:avLst/>
          </a:prstGeom>
        </p:spPr>
      </p:pic>
      <p:pic>
        <p:nvPicPr>
          <p:cNvPr id="20" name="PA_库_图片 19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 cstate="screen"/>
          <a:stretch>
            <a:fillRect/>
          </a:stretch>
        </p:blipFill>
        <p:spPr>
          <a:xfrm>
            <a:off x="2223223" y="1481695"/>
            <a:ext cx="1407675" cy="1407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accel="30000" decel="26000" autoRev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30000" decel="26000" autoRev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accel="30000" decel="26000" autoRev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500" fill="hold"/>
                                        <p:tgtEl>
                                          <p:spTgt spid="3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500" fill="hold"/>
                                        <p:tgtEl>
                                          <p:spTgt spid="3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500" fill="hold"/>
                                        <p:tgtEl>
                                          <p:spTgt spid="4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500" fill="hold"/>
                                        <p:tgtEl>
                                          <p:spTgt spid="4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500" fill="hold"/>
                                        <p:tgtEl>
                                          <p:spTgt spid="7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500" fill="hold"/>
                                        <p:tgtEl>
                                          <p:spTgt spid="7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500" fill="hold"/>
                                        <p:tgtEl>
                                          <p:spTgt spid="7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500" fill="hold"/>
                                        <p:tgtEl>
                                          <p:spTgt spid="7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500" fill="hold"/>
                                        <p:tgtEl>
                                          <p:spTgt spid="8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500" fill="hold"/>
                                        <p:tgtEl>
                                          <p:spTgt spid="8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30" grpId="0" autoUpdateAnimBg="0"/>
      <p:bldP spid="42" grpId="0" autoUpdateAnimBg="0"/>
      <p:bldP spid="66" grpId="0" autoUpdateAnimBg="0"/>
      <p:bldP spid="70" grpId="0" autoUpdateAnimBg="0"/>
      <p:bldP spid="71" grpId="0" autoUpdateAnimBg="0"/>
      <p:bldP spid="73" grpId="0" autoUpdateAnimBg="0"/>
      <p:bldP spid="75" grpId="0" autoUpdateAnimBg="0"/>
      <p:bldP spid="76" grpId="0" autoUpdateAnimBg="0"/>
      <p:bldP spid="78" grpId="0" autoUpdateAnimBg="0"/>
      <p:bldP spid="80" grpId="0" autoUpdateAnimBg="0"/>
      <p:bldP spid="8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3962009" y="0"/>
            <a:ext cx="7989359" cy="798935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553908" y="2754777"/>
            <a:ext cx="2474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工作汇报及内容</a:t>
            </a:r>
            <a:endParaRPr lang="zh-CN" altLang="en-US" sz="2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96000" y="3641559"/>
            <a:ext cx="3394190" cy="889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high-end design husk</a:t>
            </a:r>
            <a:endParaRPr lang="zh-CN" altLang="en-US" sz="12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0" name="PA_库_组合 9"/>
          <p:cNvGrpSpPr/>
          <p:nvPr>
            <p:custDataLst>
              <p:tags r:id="rId2"/>
            </p:custDataLst>
          </p:nvPr>
        </p:nvGrpSpPr>
        <p:grpSpPr>
          <a:xfrm>
            <a:off x="887711" y="1796381"/>
            <a:ext cx="869947" cy="812318"/>
            <a:chOff x="6546853" y="1310911"/>
            <a:chExt cx="939797" cy="877541"/>
          </a:xfrm>
        </p:grpSpPr>
        <p:grpSp>
          <p:nvGrpSpPr>
            <p:cNvPr id="11" name="组合 10"/>
            <p:cNvGrpSpPr/>
            <p:nvPr/>
          </p:nvGrpSpPr>
          <p:grpSpPr>
            <a:xfrm>
              <a:off x="6546853" y="1310911"/>
              <a:ext cx="939797" cy="877541"/>
              <a:chOff x="6546853" y="1989140"/>
              <a:chExt cx="2046442" cy="1910878"/>
            </a:xfrm>
          </p:grpSpPr>
          <p:sp>
            <p:nvSpPr>
              <p:cNvPr id="13" name="矩形: 圆角 12"/>
              <p:cNvSpPr/>
              <p:nvPr/>
            </p:nvSpPr>
            <p:spPr>
              <a:xfrm>
                <a:off x="6686756" y="2086134"/>
                <a:ext cx="1906539" cy="181388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6546853" y="1989140"/>
                <a:ext cx="1884364" cy="1785939"/>
                <a:chOff x="6546853" y="1989140"/>
                <a:chExt cx="1884364" cy="1785939"/>
              </a:xfrm>
            </p:grpSpPr>
            <p:sp>
              <p:nvSpPr>
                <p:cNvPr id="15" name="Freeform 31"/>
                <p:cNvSpPr/>
                <p:nvPr/>
              </p:nvSpPr>
              <p:spPr bwMode="auto">
                <a:xfrm>
                  <a:off x="6708779" y="3473454"/>
                  <a:ext cx="1722438" cy="301625"/>
                </a:xfrm>
                <a:custGeom>
                  <a:avLst/>
                  <a:gdLst>
                    <a:gd name="T0" fmla="*/ 404 w 404"/>
                    <a:gd name="T1" fmla="*/ 0 h 71"/>
                    <a:gd name="T2" fmla="*/ 404 w 404"/>
                    <a:gd name="T3" fmla="*/ 22 h 71"/>
                    <a:gd name="T4" fmla="*/ 357 w 404"/>
                    <a:gd name="T5" fmla="*/ 71 h 71"/>
                    <a:gd name="T6" fmla="*/ 8 w 404"/>
                    <a:gd name="T7" fmla="*/ 71 h 71"/>
                    <a:gd name="T8" fmla="*/ 0 w 404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4" h="71">
                      <a:moveTo>
                        <a:pt x="404" y="0"/>
                      </a:moveTo>
                      <a:cubicBezTo>
                        <a:pt x="404" y="22"/>
                        <a:pt x="404" y="22"/>
                        <a:pt x="404" y="22"/>
                      </a:cubicBezTo>
                      <a:cubicBezTo>
                        <a:pt x="404" y="49"/>
                        <a:pt x="383" y="71"/>
                        <a:pt x="357" y="71"/>
                      </a:cubicBezTo>
                      <a:cubicBezTo>
                        <a:pt x="8" y="71"/>
                        <a:pt x="8" y="71"/>
                        <a:pt x="8" y="71"/>
                      </a:cubicBezTo>
                      <a:cubicBezTo>
                        <a:pt x="6" y="71"/>
                        <a:pt x="3" y="70"/>
                        <a:pt x="0" y="70"/>
                      </a:cubicBez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16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7518404" y="3775079"/>
                  <a:ext cx="328613" cy="0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17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6546854" y="2547940"/>
                  <a:ext cx="0" cy="136525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18" name="Freeform 45"/>
                <p:cNvSpPr/>
                <p:nvPr/>
              </p:nvSpPr>
              <p:spPr bwMode="auto">
                <a:xfrm>
                  <a:off x="6546853" y="2841940"/>
                  <a:ext cx="161967" cy="929965"/>
                </a:xfrm>
                <a:custGeom>
                  <a:avLst/>
                  <a:gdLst>
                    <a:gd name="T0" fmla="*/ 238 w 238"/>
                    <a:gd name="T1" fmla="*/ 47 h 278"/>
                    <a:gd name="T2" fmla="*/ 219 w 238"/>
                    <a:gd name="T3" fmla="*/ 13 h 278"/>
                    <a:gd name="T4" fmla="*/ 186 w 238"/>
                    <a:gd name="T5" fmla="*/ 13 h 278"/>
                    <a:gd name="T6" fmla="*/ 38 w 238"/>
                    <a:gd name="T7" fmla="*/ 278 h 278"/>
                    <a:gd name="T8" fmla="*/ 0 w 238"/>
                    <a:gd name="T9" fmla="*/ 230 h 278"/>
                    <a:gd name="T10" fmla="*/ 0 w 238"/>
                    <a:gd name="T11" fmla="*/ 60 h 278"/>
                    <a:gd name="connsiteX0" fmla="*/ 9202 w 9202"/>
                    <a:gd name="connsiteY0" fmla="*/ 351 h 9883"/>
                    <a:gd name="connsiteX1" fmla="*/ 7815 w 9202"/>
                    <a:gd name="connsiteY1" fmla="*/ 351 h 9883"/>
                    <a:gd name="connsiteX2" fmla="*/ 1597 w 9202"/>
                    <a:gd name="connsiteY2" fmla="*/ 9883 h 9883"/>
                    <a:gd name="connsiteX3" fmla="*/ 0 w 9202"/>
                    <a:gd name="connsiteY3" fmla="*/ 8156 h 9883"/>
                    <a:gd name="connsiteX4" fmla="*/ 0 w 9202"/>
                    <a:gd name="connsiteY4" fmla="*/ 2041 h 9883"/>
                    <a:gd name="connsiteX0-1" fmla="*/ 8493 w 8493"/>
                    <a:gd name="connsiteY0-2" fmla="*/ 0 h 9645"/>
                    <a:gd name="connsiteX1-3" fmla="*/ 1735 w 8493"/>
                    <a:gd name="connsiteY1-4" fmla="*/ 9645 h 9645"/>
                    <a:gd name="connsiteX2-5" fmla="*/ 0 w 8493"/>
                    <a:gd name="connsiteY2-6" fmla="*/ 7898 h 9645"/>
                    <a:gd name="connsiteX3-7" fmla="*/ 0 w 8493"/>
                    <a:gd name="connsiteY3-8" fmla="*/ 1710 h 9645"/>
                    <a:gd name="connsiteX0-9" fmla="*/ 2043 w 2043"/>
                    <a:gd name="connsiteY0-10" fmla="*/ 8227 h 8227"/>
                    <a:gd name="connsiteX1-11" fmla="*/ 0 w 2043"/>
                    <a:gd name="connsiteY1-12" fmla="*/ 6416 h 8227"/>
                    <a:gd name="connsiteX2-13" fmla="*/ 0 w 2043"/>
                    <a:gd name="connsiteY2-14" fmla="*/ 0 h 822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043" h="8227">
                      <a:moveTo>
                        <a:pt x="2043" y="8227"/>
                      </a:moveTo>
                      <a:cubicBezTo>
                        <a:pt x="914" y="8076"/>
                        <a:pt x="0" y="7322"/>
                        <a:pt x="0" y="6416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19" name="Freeform 43"/>
                <p:cNvSpPr/>
                <p:nvPr/>
              </p:nvSpPr>
              <p:spPr bwMode="auto">
                <a:xfrm>
                  <a:off x="6546854" y="1989140"/>
                  <a:ext cx="1884363" cy="1484314"/>
                </a:xfrm>
                <a:custGeom>
                  <a:avLst/>
                  <a:gdLst>
                    <a:gd name="T0" fmla="*/ 0 w 442"/>
                    <a:gd name="T1" fmla="*/ 72 h 348"/>
                    <a:gd name="T2" fmla="*/ 0 w 442"/>
                    <a:gd name="T3" fmla="*/ 49 h 348"/>
                    <a:gd name="T4" fmla="*/ 46 w 442"/>
                    <a:gd name="T5" fmla="*/ 0 h 348"/>
                    <a:gd name="T6" fmla="*/ 395 w 442"/>
                    <a:gd name="T7" fmla="*/ 0 h 348"/>
                    <a:gd name="T8" fmla="*/ 442 w 442"/>
                    <a:gd name="T9" fmla="*/ 49 h 348"/>
                    <a:gd name="T10" fmla="*/ 442 w 442"/>
                    <a:gd name="T11" fmla="*/ 348 h 348"/>
                    <a:gd name="T12" fmla="*/ 410 w 442"/>
                    <a:gd name="T13" fmla="*/ 291 h 348"/>
                    <a:gd name="connsiteX0" fmla="*/ 0 w 10000"/>
                    <a:gd name="connsiteY0" fmla="*/ 2069 h 10000"/>
                    <a:gd name="connsiteX1" fmla="*/ 0 w 10000"/>
                    <a:gd name="connsiteY1" fmla="*/ 1408 h 10000"/>
                    <a:gd name="connsiteX2" fmla="*/ 1041 w 10000"/>
                    <a:gd name="connsiteY2" fmla="*/ 0 h 10000"/>
                    <a:gd name="connsiteX3" fmla="*/ 8937 w 10000"/>
                    <a:gd name="connsiteY3" fmla="*/ 0 h 10000"/>
                    <a:gd name="connsiteX4" fmla="*/ 10000 w 10000"/>
                    <a:gd name="connsiteY4" fmla="*/ 1408 h 10000"/>
                    <a:gd name="connsiteX5" fmla="*/ 10000 w 10000"/>
                    <a:gd name="connsiteY5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10000">
                      <a:moveTo>
                        <a:pt x="0" y="2069"/>
                      </a:moveTo>
                      <a:lnTo>
                        <a:pt x="0" y="1408"/>
                      </a:lnTo>
                      <a:cubicBezTo>
                        <a:pt x="0" y="632"/>
                        <a:pt x="475" y="0"/>
                        <a:pt x="1041" y="0"/>
                      </a:cubicBezTo>
                      <a:lnTo>
                        <a:pt x="8937" y="0"/>
                      </a:lnTo>
                      <a:cubicBezTo>
                        <a:pt x="9525" y="0"/>
                        <a:pt x="10000" y="632"/>
                        <a:pt x="10000" y="1408"/>
                      </a:cubicBezTo>
                      <a:lnTo>
                        <a:pt x="10000" y="1000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</p:grpSp>
        </p:grpSp>
        <p:sp>
          <p:nvSpPr>
            <p:cNvPr id="12" name="文本框 11"/>
            <p:cNvSpPr txBox="1"/>
            <p:nvPr/>
          </p:nvSpPr>
          <p:spPr>
            <a:xfrm>
              <a:off x="6690340" y="1498160"/>
              <a:ext cx="621393" cy="498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01</a:t>
              </a:r>
              <a:endParaRPr lang="zh-CN" altLang="en-US"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0" name="PA_库_组合 19"/>
          <p:cNvGrpSpPr/>
          <p:nvPr>
            <p:custDataLst>
              <p:tags r:id="rId3"/>
            </p:custDataLst>
          </p:nvPr>
        </p:nvGrpSpPr>
        <p:grpSpPr>
          <a:xfrm>
            <a:off x="887711" y="4291157"/>
            <a:ext cx="869947" cy="812318"/>
            <a:chOff x="6546853" y="1310911"/>
            <a:chExt cx="939797" cy="877541"/>
          </a:xfrm>
        </p:grpSpPr>
        <p:grpSp>
          <p:nvGrpSpPr>
            <p:cNvPr id="21" name="组合 20"/>
            <p:cNvGrpSpPr/>
            <p:nvPr/>
          </p:nvGrpSpPr>
          <p:grpSpPr>
            <a:xfrm>
              <a:off x="6546853" y="1310911"/>
              <a:ext cx="939797" cy="877541"/>
              <a:chOff x="6546853" y="1989140"/>
              <a:chExt cx="2046442" cy="1910878"/>
            </a:xfrm>
          </p:grpSpPr>
          <p:sp>
            <p:nvSpPr>
              <p:cNvPr id="23" name="矩形: 圆角 22"/>
              <p:cNvSpPr/>
              <p:nvPr/>
            </p:nvSpPr>
            <p:spPr>
              <a:xfrm>
                <a:off x="6686756" y="2086134"/>
                <a:ext cx="1906539" cy="181388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6546853" y="1989140"/>
                <a:ext cx="1884364" cy="1785939"/>
                <a:chOff x="6546853" y="1989140"/>
                <a:chExt cx="1884364" cy="1785939"/>
              </a:xfrm>
            </p:grpSpPr>
            <p:sp>
              <p:nvSpPr>
                <p:cNvPr id="25" name="Freeform 31"/>
                <p:cNvSpPr/>
                <p:nvPr/>
              </p:nvSpPr>
              <p:spPr bwMode="auto">
                <a:xfrm>
                  <a:off x="6708779" y="3473454"/>
                  <a:ext cx="1722438" cy="301625"/>
                </a:xfrm>
                <a:custGeom>
                  <a:avLst/>
                  <a:gdLst>
                    <a:gd name="T0" fmla="*/ 404 w 404"/>
                    <a:gd name="T1" fmla="*/ 0 h 71"/>
                    <a:gd name="T2" fmla="*/ 404 w 404"/>
                    <a:gd name="T3" fmla="*/ 22 h 71"/>
                    <a:gd name="T4" fmla="*/ 357 w 404"/>
                    <a:gd name="T5" fmla="*/ 71 h 71"/>
                    <a:gd name="T6" fmla="*/ 8 w 404"/>
                    <a:gd name="T7" fmla="*/ 71 h 71"/>
                    <a:gd name="T8" fmla="*/ 0 w 404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4" h="71">
                      <a:moveTo>
                        <a:pt x="404" y="0"/>
                      </a:moveTo>
                      <a:cubicBezTo>
                        <a:pt x="404" y="22"/>
                        <a:pt x="404" y="22"/>
                        <a:pt x="404" y="22"/>
                      </a:cubicBezTo>
                      <a:cubicBezTo>
                        <a:pt x="404" y="49"/>
                        <a:pt x="383" y="71"/>
                        <a:pt x="357" y="71"/>
                      </a:cubicBezTo>
                      <a:cubicBezTo>
                        <a:pt x="8" y="71"/>
                        <a:pt x="8" y="71"/>
                        <a:pt x="8" y="71"/>
                      </a:cubicBezTo>
                      <a:cubicBezTo>
                        <a:pt x="6" y="71"/>
                        <a:pt x="3" y="70"/>
                        <a:pt x="0" y="70"/>
                      </a:cubicBez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26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7518404" y="3775079"/>
                  <a:ext cx="328613" cy="0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27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6546854" y="2547940"/>
                  <a:ext cx="0" cy="136525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28" name="Freeform 45"/>
                <p:cNvSpPr/>
                <p:nvPr/>
              </p:nvSpPr>
              <p:spPr bwMode="auto">
                <a:xfrm>
                  <a:off x="6546853" y="2841940"/>
                  <a:ext cx="161967" cy="929965"/>
                </a:xfrm>
                <a:custGeom>
                  <a:avLst/>
                  <a:gdLst>
                    <a:gd name="T0" fmla="*/ 238 w 238"/>
                    <a:gd name="T1" fmla="*/ 47 h 278"/>
                    <a:gd name="T2" fmla="*/ 219 w 238"/>
                    <a:gd name="T3" fmla="*/ 13 h 278"/>
                    <a:gd name="T4" fmla="*/ 186 w 238"/>
                    <a:gd name="T5" fmla="*/ 13 h 278"/>
                    <a:gd name="T6" fmla="*/ 38 w 238"/>
                    <a:gd name="T7" fmla="*/ 278 h 278"/>
                    <a:gd name="T8" fmla="*/ 0 w 238"/>
                    <a:gd name="T9" fmla="*/ 230 h 278"/>
                    <a:gd name="T10" fmla="*/ 0 w 238"/>
                    <a:gd name="T11" fmla="*/ 60 h 278"/>
                    <a:gd name="connsiteX0" fmla="*/ 9202 w 9202"/>
                    <a:gd name="connsiteY0" fmla="*/ 351 h 9883"/>
                    <a:gd name="connsiteX1" fmla="*/ 7815 w 9202"/>
                    <a:gd name="connsiteY1" fmla="*/ 351 h 9883"/>
                    <a:gd name="connsiteX2" fmla="*/ 1597 w 9202"/>
                    <a:gd name="connsiteY2" fmla="*/ 9883 h 9883"/>
                    <a:gd name="connsiteX3" fmla="*/ 0 w 9202"/>
                    <a:gd name="connsiteY3" fmla="*/ 8156 h 9883"/>
                    <a:gd name="connsiteX4" fmla="*/ 0 w 9202"/>
                    <a:gd name="connsiteY4" fmla="*/ 2041 h 9883"/>
                    <a:gd name="connsiteX0-1" fmla="*/ 8493 w 8493"/>
                    <a:gd name="connsiteY0-2" fmla="*/ 0 h 9645"/>
                    <a:gd name="connsiteX1-3" fmla="*/ 1735 w 8493"/>
                    <a:gd name="connsiteY1-4" fmla="*/ 9645 h 9645"/>
                    <a:gd name="connsiteX2-5" fmla="*/ 0 w 8493"/>
                    <a:gd name="connsiteY2-6" fmla="*/ 7898 h 9645"/>
                    <a:gd name="connsiteX3-7" fmla="*/ 0 w 8493"/>
                    <a:gd name="connsiteY3-8" fmla="*/ 1710 h 9645"/>
                    <a:gd name="connsiteX0-9" fmla="*/ 2043 w 2043"/>
                    <a:gd name="connsiteY0-10" fmla="*/ 8227 h 8227"/>
                    <a:gd name="connsiteX1-11" fmla="*/ 0 w 2043"/>
                    <a:gd name="connsiteY1-12" fmla="*/ 6416 h 8227"/>
                    <a:gd name="connsiteX2-13" fmla="*/ 0 w 2043"/>
                    <a:gd name="connsiteY2-14" fmla="*/ 0 h 822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043" h="8227">
                      <a:moveTo>
                        <a:pt x="2043" y="8227"/>
                      </a:moveTo>
                      <a:cubicBezTo>
                        <a:pt x="914" y="8076"/>
                        <a:pt x="0" y="7322"/>
                        <a:pt x="0" y="6416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29" name="Freeform 43"/>
                <p:cNvSpPr/>
                <p:nvPr/>
              </p:nvSpPr>
              <p:spPr bwMode="auto">
                <a:xfrm>
                  <a:off x="6546854" y="1989140"/>
                  <a:ext cx="1884363" cy="1484314"/>
                </a:xfrm>
                <a:custGeom>
                  <a:avLst/>
                  <a:gdLst>
                    <a:gd name="T0" fmla="*/ 0 w 442"/>
                    <a:gd name="T1" fmla="*/ 72 h 348"/>
                    <a:gd name="T2" fmla="*/ 0 w 442"/>
                    <a:gd name="T3" fmla="*/ 49 h 348"/>
                    <a:gd name="T4" fmla="*/ 46 w 442"/>
                    <a:gd name="T5" fmla="*/ 0 h 348"/>
                    <a:gd name="T6" fmla="*/ 395 w 442"/>
                    <a:gd name="T7" fmla="*/ 0 h 348"/>
                    <a:gd name="T8" fmla="*/ 442 w 442"/>
                    <a:gd name="T9" fmla="*/ 49 h 348"/>
                    <a:gd name="T10" fmla="*/ 442 w 442"/>
                    <a:gd name="T11" fmla="*/ 348 h 348"/>
                    <a:gd name="T12" fmla="*/ 410 w 442"/>
                    <a:gd name="T13" fmla="*/ 291 h 348"/>
                    <a:gd name="connsiteX0" fmla="*/ 0 w 10000"/>
                    <a:gd name="connsiteY0" fmla="*/ 2069 h 10000"/>
                    <a:gd name="connsiteX1" fmla="*/ 0 w 10000"/>
                    <a:gd name="connsiteY1" fmla="*/ 1408 h 10000"/>
                    <a:gd name="connsiteX2" fmla="*/ 1041 w 10000"/>
                    <a:gd name="connsiteY2" fmla="*/ 0 h 10000"/>
                    <a:gd name="connsiteX3" fmla="*/ 8937 w 10000"/>
                    <a:gd name="connsiteY3" fmla="*/ 0 h 10000"/>
                    <a:gd name="connsiteX4" fmla="*/ 10000 w 10000"/>
                    <a:gd name="connsiteY4" fmla="*/ 1408 h 10000"/>
                    <a:gd name="connsiteX5" fmla="*/ 10000 w 10000"/>
                    <a:gd name="connsiteY5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10000">
                      <a:moveTo>
                        <a:pt x="0" y="2069"/>
                      </a:moveTo>
                      <a:lnTo>
                        <a:pt x="0" y="1408"/>
                      </a:lnTo>
                      <a:cubicBezTo>
                        <a:pt x="0" y="632"/>
                        <a:pt x="475" y="0"/>
                        <a:pt x="1041" y="0"/>
                      </a:cubicBezTo>
                      <a:lnTo>
                        <a:pt x="8937" y="0"/>
                      </a:lnTo>
                      <a:cubicBezTo>
                        <a:pt x="9525" y="0"/>
                        <a:pt x="10000" y="632"/>
                        <a:pt x="10000" y="1408"/>
                      </a:cubicBezTo>
                      <a:lnTo>
                        <a:pt x="10000" y="1000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</p:grpSp>
        </p:grpSp>
        <p:sp>
          <p:nvSpPr>
            <p:cNvPr id="22" name="文本框 21"/>
            <p:cNvSpPr txBox="1"/>
            <p:nvPr/>
          </p:nvSpPr>
          <p:spPr>
            <a:xfrm>
              <a:off x="6690340" y="1498160"/>
              <a:ext cx="621393" cy="498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02</a:t>
              </a:r>
              <a:endParaRPr lang="zh-CN" altLang="en-US"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30" name="PA_库_矩形 29"/>
          <p:cNvSpPr/>
          <p:nvPr>
            <p:custDataLst>
              <p:tags r:id="rId4"/>
            </p:custDataLst>
          </p:nvPr>
        </p:nvSpPr>
        <p:spPr>
          <a:xfrm>
            <a:off x="1831007" y="1732119"/>
            <a:ext cx="2474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工作汇报及内容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PA_库_矩形 30"/>
          <p:cNvSpPr/>
          <p:nvPr>
            <p:custDataLst>
              <p:tags r:id="rId5"/>
            </p:custDataLst>
          </p:nvPr>
        </p:nvSpPr>
        <p:spPr>
          <a:xfrm>
            <a:off x="1877554" y="2212951"/>
            <a:ext cx="2474122" cy="1077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high-end design husk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PA_库_矩形 31"/>
          <p:cNvSpPr/>
          <p:nvPr>
            <p:custDataLst>
              <p:tags r:id="rId6"/>
            </p:custDataLst>
          </p:nvPr>
        </p:nvSpPr>
        <p:spPr>
          <a:xfrm>
            <a:off x="1793948" y="4162430"/>
            <a:ext cx="2474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工作汇报及内容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PA_库_矩形 32"/>
          <p:cNvSpPr/>
          <p:nvPr>
            <p:custDataLst>
              <p:tags r:id="rId7"/>
            </p:custDataLst>
          </p:nvPr>
        </p:nvSpPr>
        <p:spPr>
          <a:xfrm>
            <a:off x="1840495" y="4643262"/>
            <a:ext cx="2474122" cy="1077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high-end design husk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8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6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4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2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utoUpdateAnimBg="0"/>
      <p:bldP spid="31" grpId="0" autoUpdateAnimBg="0"/>
      <p:bldP spid="32" grpId="0" autoUpdateAnimBg="0"/>
      <p:bldP spid="3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库_组合 3"/>
          <p:cNvGrpSpPr/>
          <p:nvPr>
            <p:custDataLst>
              <p:tags r:id="rId1"/>
            </p:custDataLst>
          </p:nvPr>
        </p:nvGrpSpPr>
        <p:grpSpPr>
          <a:xfrm>
            <a:off x="6863204" y="2175164"/>
            <a:ext cx="1371600" cy="1371600"/>
            <a:chOff x="7121236" y="2175164"/>
            <a:chExt cx="1371600" cy="1371600"/>
          </a:xfrm>
        </p:grpSpPr>
        <p:sp>
          <p:nvSpPr>
            <p:cNvPr id="5" name="椭圆 4"/>
            <p:cNvSpPr/>
            <p:nvPr/>
          </p:nvSpPr>
          <p:spPr>
            <a:xfrm>
              <a:off x="7121236" y="2175164"/>
              <a:ext cx="1371600" cy="13716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7481874" y="2430112"/>
              <a:ext cx="650325" cy="861704"/>
            </a:xfrm>
            <a:prstGeom prst="rect">
              <a:avLst/>
            </a:prstGeom>
          </p:spPr>
        </p:pic>
      </p:grpSp>
      <p:grpSp>
        <p:nvGrpSpPr>
          <p:cNvPr id="7" name="PA_库_组合 6"/>
          <p:cNvGrpSpPr/>
          <p:nvPr>
            <p:custDataLst>
              <p:tags r:id="rId3"/>
            </p:custDataLst>
          </p:nvPr>
        </p:nvGrpSpPr>
        <p:grpSpPr>
          <a:xfrm>
            <a:off x="9412715" y="2175164"/>
            <a:ext cx="1371600" cy="1371600"/>
            <a:chOff x="9476508" y="2175164"/>
            <a:chExt cx="1371600" cy="1371600"/>
          </a:xfrm>
        </p:grpSpPr>
        <p:sp>
          <p:nvSpPr>
            <p:cNvPr id="8" name="椭圆 7"/>
            <p:cNvSpPr/>
            <p:nvPr/>
          </p:nvSpPr>
          <p:spPr>
            <a:xfrm>
              <a:off x="9476508" y="2175164"/>
              <a:ext cx="1371600" cy="13716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9993036" y="2424546"/>
              <a:ext cx="338545" cy="872836"/>
            </a:xfrm>
            <a:prstGeom prst="rect">
              <a:avLst/>
            </a:prstGeom>
          </p:spPr>
        </p:pic>
      </p:grpSp>
      <p:grpSp>
        <p:nvGrpSpPr>
          <p:cNvPr id="10" name="PA_库_组合 9"/>
          <p:cNvGrpSpPr/>
          <p:nvPr>
            <p:custDataLst>
              <p:tags r:id="rId5"/>
            </p:custDataLst>
          </p:nvPr>
        </p:nvGrpSpPr>
        <p:grpSpPr>
          <a:xfrm>
            <a:off x="6299825" y="4045003"/>
            <a:ext cx="2498358" cy="1487017"/>
            <a:chOff x="979134" y="4475018"/>
            <a:chExt cx="2498358" cy="1487017"/>
          </a:xfrm>
        </p:grpSpPr>
        <p:grpSp>
          <p:nvGrpSpPr>
            <p:cNvPr id="11" name="组合 10"/>
            <p:cNvGrpSpPr/>
            <p:nvPr/>
          </p:nvGrpSpPr>
          <p:grpSpPr>
            <a:xfrm>
              <a:off x="1567479" y="4475018"/>
              <a:ext cx="1321669" cy="472680"/>
              <a:chOff x="2188772" y="2888701"/>
              <a:chExt cx="1321669" cy="472680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2188772" y="2888701"/>
                <a:ext cx="13216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gradFill flip="none" rotWithShape="1">
                      <a:gsLst>
                        <a:gs pos="22000">
                          <a:schemeClr val="accent1"/>
                        </a:gs>
                        <a:gs pos="36000">
                          <a:schemeClr val="accent2"/>
                        </a:gs>
                        <a:gs pos="66000">
                          <a:schemeClr val="accent3"/>
                        </a:gs>
                        <a:gs pos="100000">
                          <a:schemeClr val="accent4"/>
                        </a:gs>
                      </a:gsLst>
                      <a:lin ang="0" scaled="1"/>
                      <a:tileRect/>
                    </a:gra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1pPr>
              </a:lstStyle>
              <a:p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添加标题</a:t>
                </a:r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>
                <a:off x="2628135" y="3361381"/>
                <a:ext cx="44294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矩形 11"/>
            <p:cNvSpPr/>
            <p:nvPr/>
          </p:nvSpPr>
          <p:spPr>
            <a:xfrm>
              <a:off x="979134" y="5107955"/>
              <a:ext cx="2498358" cy="854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This PPT template for the rice husk designer pencil demo works, focusing on the </a:t>
              </a:r>
              <a:r>
                <a:rPr lang="en-US" altLang="zh-CN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production of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5" name="PA_库_组合 14"/>
          <p:cNvGrpSpPr/>
          <p:nvPr>
            <p:custDataLst>
              <p:tags r:id="rId6"/>
            </p:custDataLst>
          </p:nvPr>
        </p:nvGrpSpPr>
        <p:grpSpPr>
          <a:xfrm>
            <a:off x="8824370" y="4045003"/>
            <a:ext cx="2498358" cy="1487017"/>
            <a:chOff x="979134" y="4475018"/>
            <a:chExt cx="2498358" cy="1487017"/>
          </a:xfrm>
        </p:grpSpPr>
        <p:grpSp>
          <p:nvGrpSpPr>
            <p:cNvPr id="16" name="组合 15"/>
            <p:cNvGrpSpPr/>
            <p:nvPr/>
          </p:nvGrpSpPr>
          <p:grpSpPr>
            <a:xfrm>
              <a:off x="1567479" y="4475018"/>
              <a:ext cx="1321669" cy="472680"/>
              <a:chOff x="2188772" y="2888701"/>
              <a:chExt cx="1321669" cy="472680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2188772" y="2888701"/>
                <a:ext cx="13216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gradFill flip="none" rotWithShape="1">
                      <a:gsLst>
                        <a:gs pos="22000">
                          <a:schemeClr val="accent1"/>
                        </a:gs>
                        <a:gs pos="36000">
                          <a:schemeClr val="accent2"/>
                        </a:gs>
                        <a:gs pos="66000">
                          <a:schemeClr val="accent3"/>
                        </a:gs>
                        <a:gs pos="100000">
                          <a:schemeClr val="accent4"/>
                        </a:gs>
                      </a:gsLst>
                      <a:lin ang="0" scaled="1"/>
                      <a:tileRect/>
                    </a:gra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1pPr>
              </a:lstStyle>
              <a:p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添加标题</a:t>
                </a:r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>
                <a:off x="2628135" y="3361381"/>
                <a:ext cx="44294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矩形 16"/>
            <p:cNvSpPr/>
            <p:nvPr/>
          </p:nvSpPr>
          <p:spPr>
            <a:xfrm>
              <a:off x="979134" y="5107955"/>
              <a:ext cx="2498358" cy="854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This PPT template for the rice husk designer pencil demo works, focusing on the </a:t>
              </a:r>
              <a:r>
                <a:rPr lang="en-US" altLang="zh-CN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production of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0" name="PA_库_组合 19"/>
          <p:cNvGrpSpPr/>
          <p:nvPr>
            <p:custDataLst>
              <p:tags r:id="rId7"/>
            </p:custDataLst>
          </p:nvPr>
        </p:nvGrpSpPr>
        <p:grpSpPr>
          <a:xfrm rot="10800000">
            <a:off x="1323773" y="2175164"/>
            <a:ext cx="1371600" cy="1371600"/>
            <a:chOff x="7121236" y="2175164"/>
            <a:chExt cx="1371600" cy="1371600"/>
          </a:xfrm>
        </p:grpSpPr>
        <p:sp>
          <p:nvSpPr>
            <p:cNvPr id="21" name="椭圆 20"/>
            <p:cNvSpPr/>
            <p:nvPr/>
          </p:nvSpPr>
          <p:spPr>
            <a:xfrm>
              <a:off x="7121236" y="2175164"/>
              <a:ext cx="1371600" cy="13716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7481874" y="2430112"/>
              <a:ext cx="650325" cy="861704"/>
            </a:xfrm>
            <a:prstGeom prst="rect">
              <a:avLst/>
            </a:prstGeom>
          </p:spPr>
        </p:pic>
      </p:grpSp>
      <p:grpSp>
        <p:nvGrpSpPr>
          <p:cNvPr id="23" name="PA_库_组合 22"/>
          <p:cNvGrpSpPr/>
          <p:nvPr>
            <p:custDataLst>
              <p:tags r:id="rId8"/>
            </p:custDataLst>
          </p:nvPr>
        </p:nvGrpSpPr>
        <p:grpSpPr>
          <a:xfrm rot="10800000">
            <a:off x="3873284" y="2175164"/>
            <a:ext cx="1371600" cy="1371600"/>
            <a:chOff x="9476508" y="2175164"/>
            <a:chExt cx="1371600" cy="1371600"/>
          </a:xfrm>
        </p:grpSpPr>
        <p:sp>
          <p:nvSpPr>
            <p:cNvPr id="24" name="椭圆 23"/>
            <p:cNvSpPr/>
            <p:nvPr/>
          </p:nvSpPr>
          <p:spPr>
            <a:xfrm>
              <a:off x="9476508" y="2175164"/>
              <a:ext cx="1371600" cy="13716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9993036" y="2424546"/>
              <a:ext cx="338545" cy="872836"/>
            </a:xfrm>
            <a:prstGeom prst="rect">
              <a:avLst/>
            </a:prstGeom>
          </p:spPr>
        </p:pic>
      </p:grpSp>
      <p:grpSp>
        <p:nvGrpSpPr>
          <p:cNvPr id="26" name="PA_库_组合 25"/>
          <p:cNvGrpSpPr/>
          <p:nvPr>
            <p:custDataLst>
              <p:tags r:id="rId9"/>
            </p:custDataLst>
          </p:nvPr>
        </p:nvGrpSpPr>
        <p:grpSpPr>
          <a:xfrm>
            <a:off x="760394" y="4045003"/>
            <a:ext cx="2498358" cy="1487017"/>
            <a:chOff x="979134" y="4475018"/>
            <a:chExt cx="2498358" cy="1487017"/>
          </a:xfrm>
        </p:grpSpPr>
        <p:grpSp>
          <p:nvGrpSpPr>
            <p:cNvPr id="27" name="组合 26"/>
            <p:cNvGrpSpPr/>
            <p:nvPr/>
          </p:nvGrpSpPr>
          <p:grpSpPr>
            <a:xfrm>
              <a:off x="1567479" y="4475018"/>
              <a:ext cx="1321669" cy="472680"/>
              <a:chOff x="2188772" y="2888701"/>
              <a:chExt cx="1321669" cy="472680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2188772" y="2888701"/>
                <a:ext cx="13216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gradFill flip="none" rotWithShape="1">
                      <a:gsLst>
                        <a:gs pos="22000">
                          <a:schemeClr val="accent1"/>
                        </a:gs>
                        <a:gs pos="36000">
                          <a:schemeClr val="accent2"/>
                        </a:gs>
                        <a:gs pos="66000">
                          <a:schemeClr val="accent3"/>
                        </a:gs>
                        <a:gs pos="100000">
                          <a:schemeClr val="accent4"/>
                        </a:gs>
                      </a:gsLst>
                      <a:lin ang="0" scaled="1"/>
                      <a:tileRect/>
                    </a:gra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1pPr>
              </a:lstStyle>
              <a:p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添加标题</a:t>
                </a:r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>
                <a:off x="2628135" y="3361381"/>
                <a:ext cx="44294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矩形 27"/>
            <p:cNvSpPr/>
            <p:nvPr/>
          </p:nvSpPr>
          <p:spPr>
            <a:xfrm>
              <a:off x="979134" y="5107955"/>
              <a:ext cx="2498358" cy="854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This PPT template for the rice husk designer pencil demo works, focusing on the </a:t>
              </a:r>
              <a:r>
                <a:rPr lang="en-US" altLang="zh-CN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production of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31" name="PA_库_组合 30"/>
          <p:cNvGrpSpPr/>
          <p:nvPr>
            <p:custDataLst>
              <p:tags r:id="rId10"/>
            </p:custDataLst>
          </p:nvPr>
        </p:nvGrpSpPr>
        <p:grpSpPr>
          <a:xfrm>
            <a:off x="3284939" y="4045003"/>
            <a:ext cx="2498358" cy="1487017"/>
            <a:chOff x="979134" y="4475018"/>
            <a:chExt cx="2498358" cy="1487017"/>
          </a:xfrm>
        </p:grpSpPr>
        <p:grpSp>
          <p:nvGrpSpPr>
            <p:cNvPr id="32" name="组合 31"/>
            <p:cNvGrpSpPr/>
            <p:nvPr/>
          </p:nvGrpSpPr>
          <p:grpSpPr>
            <a:xfrm>
              <a:off x="1567479" y="4475018"/>
              <a:ext cx="1321669" cy="472680"/>
              <a:chOff x="2188772" y="2888701"/>
              <a:chExt cx="1321669" cy="472680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2188772" y="2888701"/>
                <a:ext cx="13216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gradFill flip="none" rotWithShape="1">
                      <a:gsLst>
                        <a:gs pos="22000">
                          <a:schemeClr val="accent1"/>
                        </a:gs>
                        <a:gs pos="36000">
                          <a:schemeClr val="accent2"/>
                        </a:gs>
                        <a:gs pos="66000">
                          <a:schemeClr val="accent3"/>
                        </a:gs>
                        <a:gs pos="100000">
                          <a:schemeClr val="accent4"/>
                        </a:gs>
                      </a:gsLst>
                      <a:lin ang="0" scaled="1"/>
                      <a:tileRect/>
                    </a:gra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1pPr>
              </a:lstStyle>
              <a:p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添加标题</a:t>
                </a:r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>
                <a:off x="2628135" y="3361381"/>
                <a:ext cx="44294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矩形 32"/>
            <p:cNvSpPr/>
            <p:nvPr/>
          </p:nvSpPr>
          <p:spPr>
            <a:xfrm>
              <a:off x="979134" y="5107955"/>
              <a:ext cx="2498358" cy="854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This PPT template for the rice husk designer pencil demo works, focusing on the </a:t>
              </a:r>
              <a:r>
                <a:rPr lang="en-US" altLang="zh-CN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production of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4319314" y="471751"/>
            <a:ext cx="3553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添加您的标题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5812972" y="1020503"/>
            <a:ext cx="56605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mph" presetSubtype="0" accel="30000" decel="26000" autoRev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accel="30000" decel="26000" autoRev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accel="30000" decel="26000" autoRev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accel="30000" decel="26000" autoRev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9314" y="471751"/>
            <a:ext cx="3553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添加您的标题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12972" y="1020503"/>
            <a:ext cx="56605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库_矩形 9"/>
          <p:cNvSpPr/>
          <p:nvPr>
            <p:custDataLst>
              <p:tags r:id="rId1"/>
            </p:custDataLst>
          </p:nvPr>
        </p:nvSpPr>
        <p:spPr>
          <a:xfrm>
            <a:off x="7272908" y="1827342"/>
            <a:ext cx="3543459" cy="41979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A_库_椭圆 10"/>
          <p:cNvSpPr/>
          <p:nvPr>
            <p:custDataLst>
              <p:tags r:id="rId2"/>
            </p:custDataLst>
          </p:nvPr>
        </p:nvSpPr>
        <p:spPr>
          <a:xfrm>
            <a:off x="8381491" y="2242026"/>
            <a:ext cx="1326293" cy="13262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PA_库_组合 4"/>
          <p:cNvGrpSpPr>
            <a:grpSpLocks noChangeAspect="1"/>
          </p:cNvGrpSpPr>
          <p:nvPr>
            <p:custDataLst>
              <p:tags r:id="rId3"/>
            </p:custDataLst>
          </p:nvPr>
        </p:nvGrpSpPr>
        <p:grpSpPr bwMode="auto">
          <a:xfrm>
            <a:off x="8814580" y="2588413"/>
            <a:ext cx="570955" cy="633519"/>
            <a:chOff x="3313" y="1559"/>
            <a:chExt cx="1086" cy="1205"/>
          </a:xfrm>
        </p:grpSpPr>
        <p:sp>
          <p:nvSpPr>
            <p:cNvPr id="13" name="Freeform 5"/>
            <p:cNvSpPr/>
            <p:nvPr/>
          </p:nvSpPr>
          <p:spPr bwMode="auto">
            <a:xfrm>
              <a:off x="3383" y="1626"/>
              <a:ext cx="983" cy="1133"/>
            </a:xfrm>
            <a:custGeom>
              <a:avLst/>
              <a:gdLst>
                <a:gd name="T0" fmla="*/ 328 w 366"/>
                <a:gd name="T1" fmla="*/ 260 h 422"/>
                <a:gd name="T2" fmla="*/ 86 w 366"/>
                <a:gd name="T3" fmla="*/ 400 h 422"/>
                <a:gd name="T4" fmla="*/ 0 w 366"/>
                <a:gd name="T5" fmla="*/ 351 h 422"/>
                <a:gd name="T6" fmla="*/ 0 w 366"/>
                <a:gd name="T7" fmla="*/ 71 h 422"/>
                <a:gd name="T8" fmla="*/ 86 w 366"/>
                <a:gd name="T9" fmla="*/ 22 h 422"/>
                <a:gd name="T10" fmla="*/ 328 w 366"/>
                <a:gd name="T11" fmla="*/ 162 h 422"/>
                <a:gd name="T12" fmla="*/ 328 w 366"/>
                <a:gd name="T13" fmla="*/ 26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6" h="422">
                  <a:moveTo>
                    <a:pt x="328" y="260"/>
                  </a:moveTo>
                  <a:cubicBezTo>
                    <a:pt x="86" y="400"/>
                    <a:pt x="86" y="400"/>
                    <a:pt x="86" y="400"/>
                  </a:cubicBezTo>
                  <a:cubicBezTo>
                    <a:pt x="48" y="422"/>
                    <a:pt x="0" y="395"/>
                    <a:pt x="0" y="35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27"/>
                    <a:pt x="48" y="0"/>
                    <a:pt x="86" y="22"/>
                  </a:cubicBezTo>
                  <a:cubicBezTo>
                    <a:pt x="328" y="162"/>
                    <a:pt x="328" y="162"/>
                    <a:pt x="328" y="162"/>
                  </a:cubicBezTo>
                  <a:cubicBezTo>
                    <a:pt x="366" y="184"/>
                    <a:pt x="366" y="238"/>
                    <a:pt x="328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3483" y="1803"/>
              <a:ext cx="150" cy="137"/>
            </a:xfrm>
            <a:custGeom>
              <a:avLst/>
              <a:gdLst>
                <a:gd name="T0" fmla="*/ 0 w 56"/>
                <a:gd name="T1" fmla="*/ 51 h 51"/>
                <a:gd name="T2" fmla="*/ 6 w 56"/>
                <a:gd name="T3" fmla="*/ 26 h 51"/>
                <a:gd name="T4" fmla="*/ 41 w 56"/>
                <a:gd name="T5" fmla="*/ 2 h 51"/>
                <a:gd name="T6" fmla="*/ 56 w 56"/>
                <a:gd name="T7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51">
                  <a:moveTo>
                    <a:pt x="0" y="51"/>
                  </a:moveTo>
                  <a:cubicBezTo>
                    <a:pt x="0" y="42"/>
                    <a:pt x="2" y="34"/>
                    <a:pt x="6" y="26"/>
                  </a:cubicBezTo>
                  <a:cubicBezTo>
                    <a:pt x="14" y="13"/>
                    <a:pt x="27" y="4"/>
                    <a:pt x="41" y="2"/>
                  </a:cubicBezTo>
                  <a:cubicBezTo>
                    <a:pt x="46" y="1"/>
                    <a:pt x="51" y="0"/>
                    <a:pt x="56" y="1"/>
                  </a:cubicBezTo>
                </a:path>
              </a:pathLst>
            </a:custGeom>
            <a:noFill/>
            <a:ln w="5080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V="1">
              <a:off x="3483" y="2004"/>
              <a:ext cx="0" cy="78"/>
            </a:xfrm>
            <a:prstGeom prst="line">
              <a:avLst/>
            </a:prstGeom>
            <a:noFill/>
            <a:ln w="5080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"/>
            <p:cNvSpPr/>
            <p:nvPr/>
          </p:nvSpPr>
          <p:spPr bwMode="auto">
            <a:xfrm>
              <a:off x="3402" y="2063"/>
              <a:ext cx="997" cy="701"/>
            </a:xfrm>
            <a:custGeom>
              <a:avLst/>
              <a:gdLst>
                <a:gd name="T0" fmla="*/ 339 w 371"/>
                <a:gd name="T1" fmla="*/ 7 h 261"/>
                <a:gd name="T2" fmla="*/ 327 w 371"/>
                <a:gd name="T3" fmla="*/ 0 h 261"/>
                <a:gd name="T4" fmla="*/ 312 w 371"/>
                <a:gd name="T5" fmla="*/ 69 h 261"/>
                <a:gd name="T6" fmla="*/ 37 w 371"/>
                <a:gd name="T7" fmla="*/ 227 h 261"/>
                <a:gd name="T8" fmla="*/ 0 w 371"/>
                <a:gd name="T9" fmla="*/ 232 h 261"/>
                <a:gd name="T10" fmla="*/ 64 w 371"/>
                <a:gd name="T11" fmla="*/ 247 h 261"/>
                <a:gd name="T12" fmla="*/ 339 w 371"/>
                <a:gd name="T13" fmla="*/ 89 h 261"/>
                <a:gd name="T14" fmla="*/ 339 w 371"/>
                <a:gd name="T15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1" h="261">
                  <a:moveTo>
                    <a:pt x="339" y="7"/>
                  </a:moveTo>
                  <a:cubicBezTo>
                    <a:pt x="327" y="0"/>
                    <a:pt x="327" y="0"/>
                    <a:pt x="327" y="0"/>
                  </a:cubicBezTo>
                  <a:cubicBezTo>
                    <a:pt x="343" y="22"/>
                    <a:pt x="338" y="55"/>
                    <a:pt x="312" y="69"/>
                  </a:cubicBezTo>
                  <a:cubicBezTo>
                    <a:pt x="37" y="227"/>
                    <a:pt x="37" y="227"/>
                    <a:pt x="37" y="227"/>
                  </a:cubicBezTo>
                  <a:cubicBezTo>
                    <a:pt x="25" y="234"/>
                    <a:pt x="12" y="235"/>
                    <a:pt x="0" y="232"/>
                  </a:cubicBezTo>
                  <a:cubicBezTo>
                    <a:pt x="13" y="252"/>
                    <a:pt x="41" y="261"/>
                    <a:pt x="64" y="247"/>
                  </a:cubicBezTo>
                  <a:cubicBezTo>
                    <a:pt x="339" y="89"/>
                    <a:pt x="339" y="89"/>
                    <a:pt x="339" y="89"/>
                  </a:cubicBezTo>
                  <a:cubicBezTo>
                    <a:pt x="371" y="71"/>
                    <a:pt x="371" y="26"/>
                    <a:pt x="339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3313" y="1559"/>
              <a:ext cx="1005" cy="1159"/>
            </a:xfrm>
            <a:custGeom>
              <a:avLst/>
              <a:gdLst>
                <a:gd name="T0" fmla="*/ 171 w 374"/>
                <a:gd name="T1" fmla="*/ 356 h 432"/>
                <a:gd name="T2" fmla="*/ 71 w 374"/>
                <a:gd name="T3" fmla="*/ 414 h 432"/>
                <a:gd name="T4" fmla="*/ 0 w 374"/>
                <a:gd name="T5" fmla="*/ 373 h 432"/>
                <a:gd name="T6" fmla="*/ 0 w 374"/>
                <a:gd name="T7" fmla="*/ 59 h 432"/>
                <a:gd name="T8" fmla="*/ 71 w 374"/>
                <a:gd name="T9" fmla="*/ 18 h 432"/>
                <a:gd name="T10" fmla="*/ 342 w 374"/>
                <a:gd name="T11" fmla="*/ 175 h 432"/>
                <a:gd name="T12" fmla="*/ 342 w 374"/>
                <a:gd name="T13" fmla="*/ 257 h 432"/>
                <a:gd name="T14" fmla="*/ 310 w 374"/>
                <a:gd name="T15" fmla="*/ 275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4" h="432">
                  <a:moveTo>
                    <a:pt x="171" y="356"/>
                  </a:moveTo>
                  <a:cubicBezTo>
                    <a:pt x="71" y="414"/>
                    <a:pt x="71" y="414"/>
                    <a:pt x="71" y="414"/>
                  </a:cubicBezTo>
                  <a:cubicBezTo>
                    <a:pt x="39" y="432"/>
                    <a:pt x="0" y="409"/>
                    <a:pt x="0" y="373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3"/>
                    <a:pt x="39" y="0"/>
                    <a:pt x="71" y="18"/>
                  </a:cubicBezTo>
                  <a:cubicBezTo>
                    <a:pt x="342" y="175"/>
                    <a:pt x="342" y="175"/>
                    <a:pt x="342" y="175"/>
                  </a:cubicBezTo>
                  <a:cubicBezTo>
                    <a:pt x="374" y="193"/>
                    <a:pt x="374" y="239"/>
                    <a:pt x="342" y="257"/>
                  </a:cubicBezTo>
                  <a:cubicBezTo>
                    <a:pt x="310" y="275"/>
                    <a:pt x="310" y="275"/>
                    <a:pt x="310" y="275"/>
                  </a:cubicBezTo>
                </a:path>
              </a:pathLst>
            </a:custGeom>
            <a:noFill/>
            <a:ln w="50800" cap="rnd">
              <a:solidFill>
                <a:srgbClr val="050505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 flipH="1">
              <a:off x="3851" y="2385"/>
              <a:ext cx="142" cy="84"/>
            </a:xfrm>
            <a:prstGeom prst="line">
              <a:avLst/>
            </a:prstGeom>
            <a:noFill/>
            <a:ln w="50800" cap="rnd">
              <a:solidFill>
                <a:srgbClr val="050505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" name="PA_库_组合 19"/>
          <p:cNvGrpSpPr/>
          <p:nvPr>
            <p:custDataLst>
              <p:tags r:id="rId4"/>
            </p:custDataLst>
          </p:nvPr>
        </p:nvGrpSpPr>
        <p:grpSpPr>
          <a:xfrm>
            <a:off x="8361098" y="3730813"/>
            <a:ext cx="1321669" cy="472680"/>
            <a:chOff x="2188772" y="2888701"/>
            <a:chExt cx="1321669" cy="472680"/>
          </a:xfrm>
        </p:grpSpPr>
        <p:sp>
          <p:nvSpPr>
            <p:cNvPr id="22" name="文本框 21"/>
            <p:cNvSpPr txBox="1"/>
            <p:nvPr/>
          </p:nvSpPr>
          <p:spPr>
            <a:xfrm>
              <a:off x="2188772" y="2888701"/>
              <a:ext cx="13216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gradFill flip="none" rotWithShape="1">
                    <a:gsLst>
                      <a:gs pos="22000">
                        <a:schemeClr val="accent1"/>
                      </a:gs>
                      <a:gs pos="36000">
                        <a:schemeClr val="accent2"/>
                      </a:gs>
                      <a:gs pos="66000">
                        <a:schemeClr val="accent3"/>
                      </a:gs>
                      <a:gs pos="100000">
                        <a:schemeClr val="accent4"/>
                      </a:gs>
                    </a:gsLst>
                    <a:lin ang="0" scaled="1"/>
                    <a:tileRect/>
                  </a:gra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</a:lstStyle>
            <a:p>
              <a:r>
                <a:rPr lang="zh-CN" altLang="en-US" sz="2000" dirty="0">
                  <a:solidFill>
                    <a:schemeClr val="bg1"/>
                  </a:solidFill>
                </a:rPr>
                <a:t>工作汇报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2628135" y="3361381"/>
              <a:ext cx="44294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PA_库_矩形 20"/>
          <p:cNvSpPr/>
          <p:nvPr>
            <p:custDataLst>
              <p:tags r:id="rId5"/>
            </p:custDataLst>
          </p:nvPr>
        </p:nvSpPr>
        <p:spPr>
          <a:xfrm>
            <a:off x="7701669" y="4239920"/>
            <a:ext cx="2754191" cy="1077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</a:t>
            </a:r>
            <a:r>
              <a:rPr lang="en-US" altLang="zh-CN" sz="11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focusing This PPT template for the rice husk designer pencil demo works, focusing</a:t>
            </a:r>
            <a:endParaRPr lang="zh-CN" altLang="en-US" sz="11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4" name="PA_库_圆角矩形 23"/>
          <p:cNvSpPr/>
          <p:nvPr>
            <p:custDataLst>
              <p:tags r:id="rId6"/>
            </p:custDataLst>
          </p:nvPr>
        </p:nvSpPr>
        <p:spPr>
          <a:xfrm>
            <a:off x="8435934" y="5444338"/>
            <a:ext cx="1217407" cy="29068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添加标题</a:t>
            </a:r>
            <a:endParaRPr lang="zh-CN" altLang="en-US" sz="1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5" name="PA_库_组合 24"/>
          <p:cNvGrpSpPr/>
          <p:nvPr>
            <p:custDataLst>
              <p:tags r:id="rId7"/>
            </p:custDataLst>
          </p:nvPr>
        </p:nvGrpSpPr>
        <p:grpSpPr>
          <a:xfrm>
            <a:off x="1375633" y="1926224"/>
            <a:ext cx="3948546" cy="3782291"/>
            <a:chOff x="1052945" y="2092036"/>
            <a:chExt cx="3948546" cy="3782291"/>
          </a:xfrm>
        </p:grpSpPr>
        <p:sp>
          <p:nvSpPr>
            <p:cNvPr id="26" name="矩形 25"/>
            <p:cNvSpPr/>
            <p:nvPr/>
          </p:nvSpPr>
          <p:spPr>
            <a:xfrm>
              <a:off x="1052945" y="2092036"/>
              <a:ext cx="3948546" cy="37822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226127" y="2253973"/>
              <a:ext cx="3602182" cy="3458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8" name="PA_库_图片 27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 cstate="screen"/>
          <a:srcRect l="16472" r="16472"/>
          <a:stretch>
            <a:fillRect/>
          </a:stretch>
        </p:blipFill>
        <p:spPr>
          <a:xfrm>
            <a:off x="2254668" y="2306497"/>
            <a:ext cx="2190476" cy="2190476"/>
          </a:xfrm>
          <a:prstGeom prst="ellipse">
            <a:avLst/>
          </a:prstGeom>
          <a:ln w="76200">
            <a:solidFill>
              <a:schemeClr val="bg1"/>
            </a:solidFill>
          </a:ln>
        </p:spPr>
      </p:pic>
      <p:grpSp>
        <p:nvGrpSpPr>
          <p:cNvPr id="29" name="PA_库_组合 28"/>
          <p:cNvGrpSpPr/>
          <p:nvPr>
            <p:custDataLst>
              <p:tags r:id="rId10"/>
            </p:custDataLst>
          </p:nvPr>
        </p:nvGrpSpPr>
        <p:grpSpPr>
          <a:xfrm>
            <a:off x="2334696" y="4794113"/>
            <a:ext cx="2030420" cy="581891"/>
            <a:chOff x="2012008" y="5015345"/>
            <a:chExt cx="2030420" cy="581891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2012008" y="5015345"/>
              <a:ext cx="2030420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2012008" y="5597236"/>
              <a:ext cx="2030420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PA_库_文本框 31"/>
          <p:cNvSpPr txBox="1"/>
          <p:nvPr>
            <p:custDataLst>
              <p:tags r:id="rId11"/>
            </p:custDataLst>
          </p:nvPr>
        </p:nvSpPr>
        <p:spPr>
          <a:xfrm>
            <a:off x="2494172" y="4817253"/>
            <a:ext cx="171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gradFill flip="none" rotWithShape="1">
                  <a:gsLst>
                    <a:gs pos="22000">
                      <a:schemeClr val="accent1"/>
                    </a:gs>
                    <a:gs pos="36000">
                      <a:schemeClr val="accent2"/>
                    </a:gs>
                    <a:gs pos="66000">
                      <a:schemeClr val="accent3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2800" dirty="0">
                <a:solidFill>
                  <a:schemeClr val="accent1"/>
                </a:solidFill>
              </a:rPr>
              <a:t>工作汇报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7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7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7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1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mph" presetSubtype="0" accel="30000" decel="26000" autoRev="1" fill="hold" grpId="2" nodeType="withEffect" nodePh="1">
                                  <p:stCondLst>
                                    <p:cond delay="190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5" dur="500" fill="hold"/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6" presetClass="emph" presetSubtype="0" accel="30000" decel="26000" autoRev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6" presetClass="emph" presetSubtype="0" accel="30000" decel="26000" autoRev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accel="30000" decel="26000" autoRev="1" fill="hold" grpId="2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accel="30000" decel="26000" autoRev="1" fill="hold" grpId="2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utoUpdateAnimBg="0"/>
      <p:bldP spid="11" grpId="1" autoUpdateAnimBg="0"/>
      <p:bldP spid="11" grpId="2" autoUpdateAnimBg="0"/>
      <p:bldP spid="21" grpId="0" autoUpdateAnimBg="0"/>
      <p:bldP spid="21" grpId="1" autoUpdateAnimBg="0"/>
      <p:bldP spid="21" grpId="2" autoUpdateAnimBg="0"/>
      <p:bldP spid="24" grpId="0" autoUpdateAnimBg="0"/>
      <p:bldP spid="24" grpId="1" autoUpdateAnimBg="0"/>
      <p:bldP spid="24" grpId="2" autoUpdateAnimBg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A_库_文本框 61"/>
          <p:cNvSpPr txBox="1"/>
          <p:nvPr>
            <p:custDataLst>
              <p:tags r:id="rId1"/>
            </p:custDataLst>
          </p:nvPr>
        </p:nvSpPr>
        <p:spPr>
          <a:xfrm>
            <a:off x="4222788" y="4322250"/>
            <a:ext cx="3746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gradFill flip="none" rotWithShape="1">
                  <a:gsLst>
                    <a:gs pos="22000">
                      <a:schemeClr val="accent1"/>
                    </a:gs>
                    <a:gs pos="36000">
                      <a:schemeClr val="accent2"/>
                    </a:gs>
                    <a:gs pos="66000">
                      <a:schemeClr val="accent3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汇报添加标题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PA_库_矩形 67"/>
          <p:cNvSpPr/>
          <p:nvPr>
            <p:custDataLst>
              <p:tags r:id="rId2"/>
            </p:custDataLst>
          </p:nvPr>
        </p:nvSpPr>
        <p:spPr>
          <a:xfrm>
            <a:off x="2587180" y="5281902"/>
            <a:ext cx="701764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high-end design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69" name="PA_库_组合 68"/>
          <p:cNvGrpSpPr/>
          <p:nvPr>
            <p:custDataLst>
              <p:tags r:id="rId3"/>
            </p:custDataLst>
          </p:nvPr>
        </p:nvGrpSpPr>
        <p:grpSpPr>
          <a:xfrm flipV="1">
            <a:off x="5066450" y="5044169"/>
            <a:ext cx="2059101" cy="45719"/>
            <a:chOff x="3942207" y="4876800"/>
            <a:chExt cx="3384217" cy="275771"/>
          </a:xfrm>
        </p:grpSpPr>
        <p:sp>
          <p:nvSpPr>
            <p:cNvPr id="70" name="矩形 69"/>
            <p:cNvSpPr/>
            <p:nvPr/>
          </p:nvSpPr>
          <p:spPr>
            <a:xfrm>
              <a:off x="3942207" y="4876800"/>
              <a:ext cx="766195" cy="2757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4814881" y="4876800"/>
              <a:ext cx="766195" cy="2757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5687555" y="4876800"/>
              <a:ext cx="766195" cy="2757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6560229" y="4876800"/>
              <a:ext cx="766195" cy="2757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PA_库_图片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screen"/>
          <a:stretch>
            <a:fillRect/>
          </a:stretch>
        </p:blipFill>
        <p:spPr>
          <a:xfrm>
            <a:off x="3015525" y="-561473"/>
            <a:ext cx="6589295" cy="6589295"/>
          </a:xfrm>
          <a:prstGeom prst="rect">
            <a:avLst/>
          </a:prstGeom>
        </p:spPr>
      </p:pic>
      <p:sp>
        <p:nvSpPr>
          <p:cNvPr id="63" name="文本框 62"/>
          <p:cNvSpPr txBox="1"/>
          <p:nvPr/>
        </p:nvSpPr>
        <p:spPr>
          <a:xfrm>
            <a:off x="5339871" y="2133009"/>
            <a:ext cx="144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72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utoUpdateAnimBg="0"/>
      <p:bldP spid="6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3399" y="-240631"/>
            <a:ext cx="8371894" cy="8371894"/>
          </a:xfrm>
          <a:prstGeom prst="rect">
            <a:avLst/>
          </a:prstGeom>
        </p:spPr>
      </p:pic>
      <p:grpSp>
        <p:nvGrpSpPr>
          <p:cNvPr id="7" name="PA_库_组合 6"/>
          <p:cNvGrpSpPr/>
          <p:nvPr>
            <p:custDataLst>
              <p:tags r:id="rId2"/>
            </p:custDataLst>
          </p:nvPr>
        </p:nvGrpSpPr>
        <p:grpSpPr>
          <a:xfrm>
            <a:off x="1182990" y="1796381"/>
            <a:ext cx="869947" cy="812318"/>
            <a:chOff x="6546853" y="1310911"/>
            <a:chExt cx="939797" cy="877541"/>
          </a:xfrm>
        </p:grpSpPr>
        <p:grpSp>
          <p:nvGrpSpPr>
            <p:cNvPr id="8" name="组合 7"/>
            <p:cNvGrpSpPr/>
            <p:nvPr/>
          </p:nvGrpSpPr>
          <p:grpSpPr>
            <a:xfrm>
              <a:off x="6546853" y="1310911"/>
              <a:ext cx="939797" cy="877541"/>
              <a:chOff x="6546853" y="1989140"/>
              <a:chExt cx="2046442" cy="1910878"/>
            </a:xfrm>
          </p:grpSpPr>
          <p:sp>
            <p:nvSpPr>
              <p:cNvPr id="10" name="矩形: 圆角 9"/>
              <p:cNvSpPr/>
              <p:nvPr/>
            </p:nvSpPr>
            <p:spPr>
              <a:xfrm>
                <a:off x="6686756" y="2086134"/>
                <a:ext cx="1906539" cy="181388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6546853" y="1989140"/>
                <a:ext cx="1884364" cy="1785939"/>
                <a:chOff x="6546853" y="1989140"/>
                <a:chExt cx="1884364" cy="1785939"/>
              </a:xfrm>
            </p:grpSpPr>
            <p:sp>
              <p:nvSpPr>
                <p:cNvPr id="12" name="Freeform 31"/>
                <p:cNvSpPr/>
                <p:nvPr/>
              </p:nvSpPr>
              <p:spPr bwMode="auto">
                <a:xfrm>
                  <a:off x="6708779" y="3473454"/>
                  <a:ext cx="1722438" cy="301625"/>
                </a:xfrm>
                <a:custGeom>
                  <a:avLst/>
                  <a:gdLst>
                    <a:gd name="T0" fmla="*/ 404 w 404"/>
                    <a:gd name="T1" fmla="*/ 0 h 71"/>
                    <a:gd name="T2" fmla="*/ 404 w 404"/>
                    <a:gd name="T3" fmla="*/ 22 h 71"/>
                    <a:gd name="T4" fmla="*/ 357 w 404"/>
                    <a:gd name="T5" fmla="*/ 71 h 71"/>
                    <a:gd name="T6" fmla="*/ 8 w 404"/>
                    <a:gd name="T7" fmla="*/ 71 h 71"/>
                    <a:gd name="T8" fmla="*/ 0 w 404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4" h="71">
                      <a:moveTo>
                        <a:pt x="404" y="0"/>
                      </a:moveTo>
                      <a:cubicBezTo>
                        <a:pt x="404" y="22"/>
                        <a:pt x="404" y="22"/>
                        <a:pt x="404" y="22"/>
                      </a:cubicBezTo>
                      <a:cubicBezTo>
                        <a:pt x="404" y="49"/>
                        <a:pt x="383" y="71"/>
                        <a:pt x="357" y="71"/>
                      </a:cubicBezTo>
                      <a:cubicBezTo>
                        <a:pt x="8" y="71"/>
                        <a:pt x="8" y="71"/>
                        <a:pt x="8" y="71"/>
                      </a:cubicBezTo>
                      <a:cubicBezTo>
                        <a:pt x="6" y="71"/>
                        <a:pt x="3" y="70"/>
                        <a:pt x="0" y="70"/>
                      </a:cubicBez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13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7518404" y="3775079"/>
                  <a:ext cx="328613" cy="0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14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6546854" y="2547940"/>
                  <a:ext cx="0" cy="136525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15" name="Freeform 45"/>
                <p:cNvSpPr/>
                <p:nvPr/>
              </p:nvSpPr>
              <p:spPr bwMode="auto">
                <a:xfrm>
                  <a:off x="6546853" y="2841940"/>
                  <a:ext cx="161967" cy="929965"/>
                </a:xfrm>
                <a:custGeom>
                  <a:avLst/>
                  <a:gdLst>
                    <a:gd name="T0" fmla="*/ 238 w 238"/>
                    <a:gd name="T1" fmla="*/ 47 h 278"/>
                    <a:gd name="T2" fmla="*/ 219 w 238"/>
                    <a:gd name="T3" fmla="*/ 13 h 278"/>
                    <a:gd name="T4" fmla="*/ 186 w 238"/>
                    <a:gd name="T5" fmla="*/ 13 h 278"/>
                    <a:gd name="T6" fmla="*/ 38 w 238"/>
                    <a:gd name="T7" fmla="*/ 278 h 278"/>
                    <a:gd name="T8" fmla="*/ 0 w 238"/>
                    <a:gd name="T9" fmla="*/ 230 h 278"/>
                    <a:gd name="T10" fmla="*/ 0 w 238"/>
                    <a:gd name="T11" fmla="*/ 60 h 278"/>
                    <a:gd name="connsiteX0" fmla="*/ 9202 w 9202"/>
                    <a:gd name="connsiteY0" fmla="*/ 351 h 9883"/>
                    <a:gd name="connsiteX1" fmla="*/ 7815 w 9202"/>
                    <a:gd name="connsiteY1" fmla="*/ 351 h 9883"/>
                    <a:gd name="connsiteX2" fmla="*/ 1597 w 9202"/>
                    <a:gd name="connsiteY2" fmla="*/ 9883 h 9883"/>
                    <a:gd name="connsiteX3" fmla="*/ 0 w 9202"/>
                    <a:gd name="connsiteY3" fmla="*/ 8156 h 9883"/>
                    <a:gd name="connsiteX4" fmla="*/ 0 w 9202"/>
                    <a:gd name="connsiteY4" fmla="*/ 2041 h 9883"/>
                    <a:gd name="connsiteX0-1" fmla="*/ 8493 w 8493"/>
                    <a:gd name="connsiteY0-2" fmla="*/ 0 h 9645"/>
                    <a:gd name="connsiteX1-3" fmla="*/ 1735 w 8493"/>
                    <a:gd name="connsiteY1-4" fmla="*/ 9645 h 9645"/>
                    <a:gd name="connsiteX2-5" fmla="*/ 0 w 8493"/>
                    <a:gd name="connsiteY2-6" fmla="*/ 7898 h 9645"/>
                    <a:gd name="connsiteX3-7" fmla="*/ 0 w 8493"/>
                    <a:gd name="connsiteY3-8" fmla="*/ 1710 h 9645"/>
                    <a:gd name="connsiteX0-9" fmla="*/ 2043 w 2043"/>
                    <a:gd name="connsiteY0-10" fmla="*/ 8227 h 8227"/>
                    <a:gd name="connsiteX1-11" fmla="*/ 0 w 2043"/>
                    <a:gd name="connsiteY1-12" fmla="*/ 6416 h 8227"/>
                    <a:gd name="connsiteX2-13" fmla="*/ 0 w 2043"/>
                    <a:gd name="connsiteY2-14" fmla="*/ 0 h 822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043" h="8227">
                      <a:moveTo>
                        <a:pt x="2043" y="8227"/>
                      </a:moveTo>
                      <a:cubicBezTo>
                        <a:pt x="914" y="8076"/>
                        <a:pt x="0" y="7322"/>
                        <a:pt x="0" y="6416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16" name="Freeform 43"/>
                <p:cNvSpPr/>
                <p:nvPr/>
              </p:nvSpPr>
              <p:spPr bwMode="auto">
                <a:xfrm>
                  <a:off x="6546854" y="1989140"/>
                  <a:ext cx="1884363" cy="1484314"/>
                </a:xfrm>
                <a:custGeom>
                  <a:avLst/>
                  <a:gdLst>
                    <a:gd name="T0" fmla="*/ 0 w 442"/>
                    <a:gd name="T1" fmla="*/ 72 h 348"/>
                    <a:gd name="T2" fmla="*/ 0 w 442"/>
                    <a:gd name="T3" fmla="*/ 49 h 348"/>
                    <a:gd name="T4" fmla="*/ 46 w 442"/>
                    <a:gd name="T5" fmla="*/ 0 h 348"/>
                    <a:gd name="T6" fmla="*/ 395 w 442"/>
                    <a:gd name="T7" fmla="*/ 0 h 348"/>
                    <a:gd name="T8" fmla="*/ 442 w 442"/>
                    <a:gd name="T9" fmla="*/ 49 h 348"/>
                    <a:gd name="T10" fmla="*/ 442 w 442"/>
                    <a:gd name="T11" fmla="*/ 348 h 348"/>
                    <a:gd name="T12" fmla="*/ 410 w 442"/>
                    <a:gd name="T13" fmla="*/ 291 h 348"/>
                    <a:gd name="connsiteX0" fmla="*/ 0 w 10000"/>
                    <a:gd name="connsiteY0" fmla="*/ 2069 h 10000"/>
                    <a:gd name="connsiteX1" fmla="*/ 0 w 10000"/>
                    <a:gd name="connsiteY1" fmla="*/ 1408 h 10000"/>
                    <a:gd name="connsiteX2" fmla="*/ 1041 w 10000"/>
                    <a:gd name="connsiteY2" fmla="*/ 0 h 10000"/>
                    <a:gd name="connsiteX3" fmla="*/ 8937 w 10000"/>
                    <a:gd name="connsiteY3" fmla="*/ 0 h 10000"/>
                    <a:gd name="connsiteX4" fmla="*/ 10000 w 10000"/>
                    <a:gd name="connsiteY4" fmla="*/ 1408 h 10000"/>
                    <a:gd name="connsiteX5" fmla="*/ 10000 w 10000"/>
                    <a:gd name="connsiteY5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10000">
                      <a:moveTo>
                        <a:pt x="0" y="2069"/>
                      </a:moveTo>
                      <a:lnTo>
                        <a:pt x="0" y="1408"/>
                      </a:lnTo>
                      <a:cubicBezTo>
                        <a:pt x="0" y="632"/>
                        <a:pt x="475" y="0"/>
                        <a:pt x="1041" y="0"/>
                      </a:cubicBezTo>
                      <a:lnTo>
                        <a:pt x="8937" y="0"/>
                      </a:lnTo>
                      <a:cubicBezTo>
                        <a:pt x="9525" y="0"/>
                        <a:pt x="10000" y="632"/>
                        <a:pt x="10000" y="1408"/>
                      </a:cubicBezTo>
                      <a:lnTo>
                        <a:pt x="10000" y="1000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</p:grpSp>
        </p:grpSp>
        <p:sp>
          <p:nvSpPr>
            <p:cNvPr id="9" name="文本框 8"/>
            <p:cNvSpPr txBox="1"/>
            <p:nvPr/>
          </p:nvSpPr>
          <p:spPr>
            <a:xfrm>
              <a:off x="6690340" y="1498160"/>
              <a:ext cx="621393" cy="498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01</a:t>
              </a:r>
              <a:endParaRPr lang="zh-CN" altLang="en-US"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7" name="PA_库_组合 16"/>
          <p:cNvGrpSpPr/>
          <p:nvPr>
            <p:custDataLst>
              <p:tags r:id="rId3"/>
            </p:custDataLst>
          </p:nvPr>
        </p:nvGrpSpPr>
        <p:grpSpPr>
          <a:xfrm>
            <a:off x="1182990" y="4291157"/>
            <a:ext cx="869947" cy="812318"/>
            <a:chOff x="6546853" y="1310911"/>
            <a:chExt cx="939797" cy="877541"/>
          </a:xfrm>
        </p:grpSpPr>
        <p:grpSp>
          <p:nvGrpSpPr>
            <p:cNvPr id="18" name="组合 17"/>
            <p:cNvGrpSpPr/>
            <p:nvPr/>
          </p:nvGrpSpPr>
          <p:grpSpPr>
            <a:xfrm>
              <a:off x="6546853" y="1310911"/>
              <a:ext cx="939797" cy="877541"/>
              <a:chOff x="6546853" y="1989140"/>
              <a:chExt cx="2046442" cy="1910878"/>
            </a:xfrm>
          </p:grpSpPr>
          <p:sp>
            <p:nvSpPr>
              <p:cNvPr id="20" name="矩形: 圆角 19"/>
              <p:cNvSpPr/>
              <p:nvPr/>
            </p:nvSpPr>
            <p:spPr>
              <a:xfrm>
                <a:off x="6686756" y="2086134"/>
                <a:ext cx="1906539" cy="181388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grpSp>
            <p:nvGrpSpPr>
              <p:cNvPr id="21" name="组合 20"/>
              <p:cNvGrpSpPr/>
              <p:nvPr/>
            </p:nvGrpSpPr>
            <p:grpSpPr>
              <a:xfrm>
                <a:off x="6546853" y="1989140"/>
                <a:ext cx="1884364" cy="1785939"/>
                <a:chOff x="6546853" y="1989140"/>
                <a:chExt cx="1884364" cy="1785939"/>
              </a:xfrm>
            </p:grpSpPr>
            <p:sp>
              <p:nvSpPr>
                <p:cNvPr id="22" name="Freeform 31"/>
                <p:cNvSpPr/>
                <p:nvPr/>
              </p:nvSpPr>
              <p:spPr bwMode="auto">
                <a:xfrm>
                  <a:off x="6708779" y="3473454"/>
                  <a:ext cx="1722438" cy="301625"/>
                </a:xfrm>
                <a:custGeom>
                  <a:avLst/>
                  <a:gdLst>
                    <a:gd name="T0" fmla="*/ 404 w 404"/>
                    <a:gd name="T1" fmla="*/ 0 h 71"/>
                    <a:gd name="T2" fmla="*/ 404 w 404"/>
                    <a:gd name="T3" fmla="*/ 22 h 71"/>
                    <a:gd name="T4" fmla="*/ 357 w 404"/>
                    <a:gd name="T5" fmla="*/ 71 h 71"/>
                    <a:gd name="T6" fmla="*/ 8 w 404"/>
                    <a:gd name="T7" fmla="*/ 71 h 71"/>
                    <a:gd name="T8" fmla="*/ 0 w 404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4" h="71">
                      <a:moveTo>
                        <a:pt x="404" y="0"/>
                      </a:moveTo>
                      <a:cubicBezTo>
                        <a:pt x="404" y="22"/>
                        <a:pt x="404" y="22"/>
                        <a:pt x="404" y="22"/>
                      </a:cubicBezTo>
                      <a:cubicBezTo>
                        <a:pt x="404" y="49"/>
                        <a:pt x="383" y="71"/>
                        <a:pt x="357" y="71"/>
                      </a:cubicBezTo>
                      <a:cubicBezTo>
                        <a:pt x="8" y="71"/>
                        <a:pt x="8" y="71"/>
                        <a:pt x="8" y="71"/>
                      </a:cubicBezTo>
                      <a:cubicBezTo>
                        <a:pt x="6" y="71"/>
                        <a:pt x="3" y="70"/>
                        <a:pt x="0" y="70"/>
                      </a:cubicBez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23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7518404" y="3775079"/>
                  <a:ext cx="328613" cy="0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24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6546854" y="2547940"/>
                  <a:ext cx="0" cy="136525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25" name="Freeform 45"/>
                <p:cNvSpPr/>
                <p:nvPr/>
              </p:nvSpPr>
              <p:spPr bwMode="auto">
                <a:xfrm>
                  <a:off x="6546853" y="2841940"/>
                  <a:ext cx="161967" cy="929965"/>
                </a:xfrm>
                <a:custGeom>
                  <a:avLst/>
                  <a:gdLst>
                    <a:gd name="T0" fmla="*/ 238 w 238"/>
                    <a:gd name="T1" fmla="*/ 47 h 278"/>
                    <a:gd name="T2" fmla="*/ 219 w 238"/>
                    <a:gd name="T3" fmla="*/ 13 h 278"/>
                    <a:gd name="T4" fmla="*/ 186 w 238"/>
                    <a:gd name="T5" fmla="*/ 13 h 278"/>
                    <a:gd name="T6" fmla="*/ 38 w 238"/>
                    <a:gd name="T7" fmla="*/ 278 h 278"/>
                    <a:gd name="T8" fmla="*/ 0 w 238"/>
                    <a:gd name="T9" fmla="*/ 230 h 278"/>
                    <a:gd name="T10" fmla="*/ 0 w 238"/>
                    <a:gd name="T11" fmla="*/ 60 h 278"/>
                    <a:gd name="connsiteX0" fmla="*/ 9202 w 9202"/>
                    <a:gd name="connsiteY0" fmla="*/ 351 h 9883"/>
                    <a:gd name="connsiteX1" fmla="*/ 7815 w 9202"/>
                    <a:gd name="connsiteY1" fmla="*/ 351 h 9883"/>
                    <a:gd name="connsiteX2" fmla="*/ 1597 w 9202"/>
                    <a:gd name="connsiteY2" fmla="*/ 9883 h 9883"/>
                    <a:gd name="connsiteX3" fmla="*/ 0 w 9202"/>
                    <a:gd name="connsiteY3" fmla="*/ 8156 h 9883"/>
                    <a:gd name="connsiteX4" fmla="*/ 0 w 9202"/>
                    <a:gd name="connsiteY4" fmla="*/ 2041 h 9883"/>
                    <a:gd name="connsiteX0-1" fmla="*/ 8493 w 8493"/>
                    <a:gd name="connsiteY0-2" fmla="*/ 0 h 9645"/>
                    <a:gd name="connsiteX1-3" fmla="*/ 1735 w 8493"/>
                    <a:gd name="connsiteY1-4" fmla="*/ 9645 h 9645"/>
                    <a:gd name="connsiteX2-5" fmla="*/ 0 w 8493"/>
                    <a:gd name="connsiteY2-6" fmla="*/ 7898 h 9645"/>
                    <a:gd name="connsiteX3-7" fmla="*/ 0 w 8493"/>
                    <a:gd name="connsiteY3-8" fmla="*/ 1710 h 9645"/>
                    <a:gd name="connsiteX0-9" fmla="*/ 2043 w 2043"/>
                    <a:gd name="connsiteY0-10" fmla="*/ 8227 h 8227"/>
                    <a:gd name="connsiteX1-11" fmla="*/ 0 w 2043"/>
                    <a:gd name="connsiteY1-12" fmla="*/ 6416 h 8227"/>
                    <a:gd name="connsiteX2-13" fmla="*/ 0 w 2043"/>
                    <a:gd name="connsiteY2-14" fmla="*/ 0 h 822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043" h="8227">
                      <a:moveTo>
                        <a:pt x="2043" y="8227"/>
                      </a:moveTo>
                      <a:cubicBezTo>
                        <a:pt x="914" y="8076"/>
                        <a:pt x="0" y="7322"/>
                        <a:pt x="0" y="6416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26" name="Freeform 43"/>
                <p:cNvSpPr/>
                <p:nvPr/>
              </p:nvSpPr>
              <p:spPr bwMode="auto">
                <a:xfrm>
                  <a:off x="6546854" y="1989140"/>
                  <a:ext cx="1884363" cy="1484314"/>
                </a:xfrm>
                <a:custGeom>
                  <a:avLst/>
                  <a:gdLst>
                    <a:gd name="T0" fmla="*/ 0 w 442"/>
                    <a:gd name="T1" fmla="*/ 72 h 348"/>
                    <a:gd name="T2" fmla="*/ 0 w 442"/>
                    <a:gd name="T3" fmla="*/ 49 h 348"/>
                    <a:gd name="T4" fmla="*/ 46 w 442"/>
                    <a:gd name="T5" fmla="*/ 0 h 348"/>
                    <a:gd name="T6" fmla="*/ 395 w 442"/>
                    <a:gd name="T7" fmla="*/ 0 h 348"/>
                    <a:gd name="T8" fmla="*/ 442 w 442"/>
                    <a:gd name="T9" fmla="*/ 49 h 348"/>
                    <a:gd name="T10" fmla="*/ 442 w 442"/>
                    <a:gd name="T11" fmla="*/ 348 h 348"/>
                    <a:gd name="T12" fmla="*/ 410 w 442"/>
                    <a:gd name="T13" fmla="*/ 291 h 348"/>
                    <a:gd name="connsiteX0" fmla="*/ 0 w 10000"/>
                    <a:gd name="connsiteY0" fmla="*/ 2069 h 10000"/>
                    <a:gd name="connsiteX1" fmla="*/ 0 w 10000"/>
                    <a:gd name="connsiteY1" fmla="*/ 1408 h 10000"/>
                    <a:gd name="connsiteX2" fmla="*/ 1041 w 10000"/>
                    <a:gd name="connsiteY2" fmla="*/ 0 h 10000"/>
                    <a:gd name="connsiteX3" fmla="*/ 8937 w 10000"/>
                    <a:gd name="connsiteY3" fmla="*/ 0 h 10000"/>
                    <a:gd name="connsiteX4" fmla="*/ 10000 w 10000"/>
                    <a:gd name="connsiteY4" fmla="*/ 1408 h 10000"/>
                    <a:gd name="connsiteX5" fmla="*/ 10000 w 10000"/>
                    <a:gd name="connsiteY5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10000">
                      <a:moveTo>
                        <a:pt x="0" y="2069"/>
                      </a:moveTo>
                      <a:lnTo>
                        <a:pt x="0" y="1408"/>
                      </a:lnTo>
                      <a:cubicBezTo>
                        <a:pt x="0" y="632"/>
                        <a:pt x="475" y="0"/>
                        <a:pt x="1041" y="0"/>
                      </a:cubicBezTo>
                      <a:lnTo>
                        <a:pt x="8937" y="0"/>
                      </a:lnTo>
                      <a:cubicBezTo>
                        <a:pt x="9525" y="0"/>
                        <a:pt x="10000" y="632"/>
                        <a:pt x="10000" y="1408"/>
                      </a:cubicBezTo>
                      <a:lnTo>
                        <a:pt x="10000" y="1000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</p:grpSp>
        </p:grpSp>
        <p:sp>
          <p:nvSpPr>
            <p:cNvPr id="19" name="文本框 18"/>
            <p:cNvSpPr txBox="1"/>
            <p:nvPr/>
          </p:nvSpPr>
          <p:spPr>
            <a:xfrm>
              <a:off x="6690340" y="1498160"/>
              <a:ext cx="621393" cy="498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02</a:t>
              </a:r>
              <a:endParaRPr lang="zh-CN" altLang="en-US"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7" name="PA_库_组合 26"/>
          <p:cNvGrpSpPr/>
          <p:nvPr>
            <p:custDataLst>
              <p:tags r:id="rId4"/>
            </p:custDataLst>
          </p:nvPr>
        </p:nvGrpSpPr>
        <p:grpSpPr>
          <a:xfrm>
            <a:off x="7849900" y="1741920"/>
            <a:ext cx="869947" cy="812318"/>
            <a:chOff x="6546853" y="1310911"/>
            <a:chExt cx="939797" cy="877541"/>
          </a:xfrm>
        </p:grpSpPr>
        <p:grpSp>
          <p:nvGrpSpPr>
            <p:cNvPr id="28" name="组合 27"/>
            <p:cNvGrpSpPr/>
            <p:nvPr/>
          </p:nvGrpSpPr>
          <p:grpSpPr>
            <a:xfrm>
              <a:off x="6546853" y="1310911"/>
              <a:ext cx="939797" cy="877541"/>
              <a:chOff x="6546853" y="1989140"/>
              <a:chExt cx="2046442" cy="1910878"/>
            </a:xfrm>
          </p:grpSpPr>
          <p:sp>
            <p:nvSpPr>
              <p:cNvPr id="30" name="矩形: 圆角 29"/>
              <p:cNvSpPr/>
              <p:nvPr/>
            </p:nvSpPr>
            <p:spPr>
              <a:xfrm>
                <a:off x="6686756" y="2086134"/>
                <a:ext cx="1906539" cy="1813884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grpSp>
            <p:nvGrpSpPr>
              <p:cNvPr id="31" name="组合 30"/>
              <p:cNvGrpSpPr/>
              <p:nvPr/>
            </p:nvGrpSpPr>
            <p:grpSpPr>
              <a:xfrm>
                <a:off x="6546853" y="1989140"/>
                <a:ext cx="1884364" cy="1785939"/>
                <a:chOff x="6546853" y="1989140"/>
                <a:chExt cx="1884364" cy="1785939"/>
              </a:xfrm>
            </p:grpSpPr>
            <p:sp>
              <p:nvSpPr>
                <p:cNvPr id="32" name="Freeform 31"/>
                <p:cNvSpPr/>
                <p:nvPr/>
              </p:nvSpPr>
              <p:spPr bwMode="auto">
                <a:xfrm>
                  <a:off x="6708779" y="3473454"/>
                  <a:ext cx="1722438" cy="301625"/>
                </a:xfrm>
                <a:custGeom>
                  <a:avLst/>
                  <a:gdLst>
                    <a:gd name="T0" fmla="*/ 404 w 404"/>
                    <a:gd name="T1" fmla="*/ 0 h 71"/>
                    <a:gd name="T2" fmla="*/ 404 w 404"/>
                    <a:gd name="T3" fmla="*/ 22 h 71"/>
                    <a:gd name="T4" fmla="*/ 357 w 404"/>
                    <a:gd name="T5" fmla="*/ 71 h 71"/>
                    <a:gd name="T6" fmla="*/ 8 w 404"/>
                    <a:gd name="T7" fmla="*/ 71 h 71"/>
                    <a:gd name="T8" fmla="*/ 0 w 404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4" h="71">
                      <a:moveTo>
                        <a:pt x="404" y="0"/>
                      </a:moveTo>
                      <a:cubicBezTo>
                        <a:pt x="404" y="22"/>
                        <a:pt x="404" y="22"/>
                        <a:pt x="404" y="22"/>
                      </a:cubicBezTo>
                      <a:cubicBezTo>
                        <a:pt x="404" y="49"/>
                        <a:pt x="383" y="71"/>
                        <a:pt x="357" y="71"/>
                      </a:cubicBezTo>
                      <a:cubicBezTo>
                        <a:pt x="8" y="71"/>
                        <a:pt x="8" y="71"/>
                        <a:pt x="8" y="71"/>
                      </a:cubicBezTo>
                      <a:cubicBezTo>
                        <a:pt x="6" y="71"/>
                        <a:pt x="3" y="70"/>
                        <a:pt x="0" y="70"/>
                      </a:cubicBez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3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7518404" y="3775079"/>
                  <a:ext cx="328613" cy="0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4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6546854" y="2547940"/>
                  <a:ext cx="0" cy="136525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5" name="Freeform 45"/>
                <p:cNvSpPr/>
                <p:nvPr/>
              </p:nvSpPr>
              <p:spPr bwMode="auto">
                <a:xfrm>
                  <a:off x="6546853" y="2841940"/>
                  <a:ext cx="161967" cy="929965"/>
                </a:xfrm>
                <a:custGeom>
                  <a:avLst/>
                  <a:gdLst>
                    <a:gd name="T0" fmla="*/ 238 w 238"/>
                    <a:gd name="T1" fmla="*/ 47 h 278"/>
                    <a:gd name="T2" fmla="*/ 219 w 238"/>
                    <a:gd name="T3" fmla="*/ 13 h 278"/>
                    <a:gd name="T4" fmla="*/ 186 w 238"/>
                    <a:gd name="T5" fmla="*/ 13 h 278"/>
                    <a:gd name="T6" fmla="*/ 38 w 238"/>
                    <a:gd name="T7" fmla="*/ 278 h 278"/>
                    <a:gd name="T8" fmla="*/ 0 w 238"/>
                    <a:gd name="T9" fmla="*/ 230 h 278"/>
                    <a:gd name="T10" fmla="*/ 0 w 238"/>
                    <a:gd name="T11" fmla="*/ 60 h 278"/>
                    <a:gd name="connsiteX0" fmla="*/ 9202 w 9202"/>
                    <a:gd name="connsiteY0" fmla="*/ 351 h 9883"/>
                    <a:gd name="connsiteX1" fmla="*/ 7815 w 9202"/>
                    <a:gd name="connsiteY1" fmla="*/ 351 h 9883"/>
                    <a:gd name="connsiteX2" fmla="*/ 1597 w 9202"/>
                    <a:gd name="connsiteY2" fmla="*/ 9883 h 9883"/>
                    <a:gd name="connsiteX3" fmla="*/ 0 w 9202"/>
                    <a:gd name="connsiteY3" fmla="*/ 8156 h 9883"/>
                    <a:gd name="connsiteX4" fmla="*/ 0 w 9202"/>
                    <a:gd name="connsiteY4" fmla="*/ 2041 h 9883"/>
                    <a:gd name="connsiteX0-1" fmla="*/ 8493 w 8493"/>
                    <a:gd name="connsiteY0-2" fmla="*/ 0 h 9645"/>
                    <a:gd name="connsiteX1-3" fmla="*/ 1735 w 8493"/>
                    <a:gd name="connsiteY1-4" fmla="*/ 9645 h 9645"/>
                    <a:gd name="connsiteX2-5" fmla="*/ 0 w 8493"/>
                    <a:gd name="connsiteY2-6" fmla="*/ 7898 h 9645"/>
                    <a:gd name="connsiteX3-7" fmla="*/ 0 w 8493"/>
                    <a:gd name="connsiteY3-8" fmla="*/ 1710 h 9645"/>
                    <a:gd name="connsiteX0-9" fmla="*/ 2043 w 2043"/>
                    <a:gd name="connsiteY0-10" fmla="*/ 8227 h 8227"/>
                    <a:gd name="connsiteX1-11" fmla="*/ 0 w 2043"/>
                    <a:gd name="connsiteY1-12" fmla="*/ 6416 h 8227"/>
                    <a:gd name="connsiteX2-13" fmla="*/ 0 w 2043"/>
                    <a:gd name="connsiteY2-14" fmla="*/ 0 h 822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043" h="8227">
                      <a:moveTo>
                        <a:pt x="2043" y="8227"/>
                      </a:moveTo>
                      <a:cubicBezTo>
                        <a:pt x="914" y="8076"/>
                        <a:pt x="0" y="7322"/>
                        <a:pt x="0" y="6416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6" name="Freeform 43"/>
                <p:cNvSpPr/>
                <p:nvPr/>
              </p:nvSpPr>
              <p:spPr bwMode="auto">
                <a:xfrm>
                  <a:off x="6546854" y="1989140"/>
                  <a:ext cx="1884363" cy="1484314"/>
                </a:xfrm>
                <a:custGeom>
                  <a:avLst/>
                  <a:gdLst>
                    <a:gd name="T0" fmla="*/ 0 w 442"/>
                    <a:gd name="T1" fmla="*/ 72 h 348"/>
                    <a:gd name="T2" fmla="*/ 0 w 442"/>
                    <a:gd name="T3" fmla="*/ 49 h 348"/>
                    <a:gd name="T4" fmla="*/ 46 w 442"/>
                    <a:gd name="T5" fmla="*/ 0 h 348"/>
                    <a:gd name="T6" fmla="*/ 395 w 442"/>
                    <a:gd name="T7" fmla="*/ 0 h 348"/>
                    <a:gd name="T8" fmla="*/ 442 w 442"/>
                    <a:gd name="T9" fmla="*/ 49 h 348"/>
                    <a:gd name="T10" fmla="*/ 442 w 442"/>
                    <a:gd name="T11" fmla="*/ 348 h 348"/>
                    <a:gd name="T12" fmla="*/ 410 w 442"/>
                    <a:gd name="T13" fmla="*/ 291 h 348"/>
                    <a:gd name="connsiteX0" fmla="*/ 0 w 10000"/>
                    <a:gd name="connsiteY0" fmla="*/ 2069 h 10000"/>
                    <a:gd name="connsiteX1" fmla="*/ 0 w 10000"/>
                    <a:gd name="connsiteY1" fmla="*/ 1408 h 10000"/>
                    <a:gd name="connsiteX2" fmla="*/ 1041 w 10000"/>
                    <a:gd name="connsiteY2" fmla="*/ 0 h 10000"/>
                    <a:gd name="connsiteX3" fmla="*/ 8937 w 10000"/>
                    <a:gd name="connsiteY3" fmla="*/ 0 h 10000"/>
                    <a:gd name="connsiteX4" fmla="*/ 10000 w 10000"/>
                    <a:gd name="connsiteY4" fmla="*/ 1408 h 10000"/>
                    <a:gd name="connsiteX5" fmla="*/ 10000 w 10000"/>
                    <a:gd name="connsiteY5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10000">
                      <a:moveTo>
                        <a:pt x="0" y="2069"/>
                      </a:moveTo>
                      <a:lnTo>
                        <a:pt x="0" y="1408"/>
                      </a:lnTo>
                      <a:cubicBezTo>
                        <a:pt x="0" y="632"/>
                        <a:pt x="475" y="0"/>
                        <a:pt x="1041" y="0"/>
                      </a:cubicBezTo>
                      <a:lnTo>
                        <a:pt x="8937" y="0"/>
                      </a:lnTo>
                      <a:cubicBezTo>
                        <a:pt x="9525" y="0"/>
                        <a:pt x="10000" y="632"/>
                        <a:pt x="10000" y="1408"/>
                      </a:cubicBezTo>
                      <a:lnTo>
                        <a:pt x="10000" y="1000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</p:grpSp>
        </p:grpSp>
        <p:sp>
          <p:nvSpPr>
            <p:cNvPr id="29" name="文本框 28"/>
            <p:cNvSpPr txBox="1"/>
            <p:nvPr/>
          </p:nvSpPr>
          <p:spPr>
            <a:xfrm>
              <a:off x="6690340" y="1498160"/>
              <a:ext cx="621393" cy="498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03</a:t>
              </a:r>
              <a:endParaRPr lang="zh-CN" altLang="en-US"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37" name="PA_库_组合 36"/>
          <p:cNvGrpSpPr/>
          <p:nvPr>
            <p:custDataLst>
              <p:tags r:id="rId5"/>
            </p:custDataLst>
          </p:nvPr>
        </p:nvGrpSpPr>
        <p:grpSpPr>
          <a:xfrm>
            <a:off x="7819955" y="4292207"/>
            <a:ext cx="869947" cy="812318"/>
            <a:chOff x="6546853" y="1310911"/>
            <a:chExt cx="939797" cy="877541"/>
          </a:xfrm>
        </p:grpSpPr>
        <p:grpSp>
          <p:nvGrpSpPr>
            <p:cNvPr id="38" name="组合 37"/>
            <p:cNvGrpSpPr/>
            <p:nvPr/>
          </p:nvGrpSpPr>
          <p:grpSpPr>
            <a:xfrm>
              <a:off x="6546853" y="1310911"/>
              <a:ext cx="939797" cy="877541"/>
              <a:chOff x="6546853" y="1989140"/>
              <a:chExt cx="2046442" cy="1910878"/>
            </a:xfrm>
          </p:grpSpPr>
          <p:sp>
            <p:nvSpPr>
              <p:cNvPr id="40" name="矩形: 圆角 39"/>
              <p:cNvSpPr/>
              <p:nvPr/>
            </p:nvSpPr>
            <p:spPr>
              <a:xfrm>
                <a:off x="6686756" y="2086134"/>
                <a:ext cx="1906539" cy="1813884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grpSp>
            <p:nvGrpSpPr>
              <p:cNvPr id="41" name="组合 40"/>
              <p:cNvGrpSpPr/>
              <p:nvPr/>
            </p:nvGrpSpPr>
            <p:grpSpPr>
              <a:xfrm>
                <a:off x="6546853" y="1989140"/>
                <a:ext cx="1884364" cy="1785939"/>
                <a:chOff x="6546853" y="1989140"/>
                <a:chExt cx="1884364" cy="1785939"/>
              </a:xfrm>
            </p:grpSpPr>
            <p:sp>
              <p:nvSpPr>
                <p:cNvPr id="42" name="Freeform 31"/>
                <p:cNvSpPr/>
                <p:nvPr/>
              </p:nvSpPr>
              <p:spPr bwMode="auto">
                <a:xfrm>
                  <a:off x="6708779" y="3473454"/>
                  <a:ext cx="1722438" cy="301625"/>
                </a:xfrm>
                <a:custGeom>
                  <a:avLst/>
                  <a:gdLst>
                    <a:gd name="T0" fmla="*/ 404 w 404"/>
                    <a:gd name="T1" fmla="*/ 0 h 71"/>
                    <a:gd name="T2" fmla="*/ 404 w 404"/>
                    <a:gd name="T3" fmla="*/ 22 h 71"/>
                    <a:gd name="T4" fmla="*/ 357 w 404"/>
                    <a:gd name="T5" fmla="*/ 71 h 71"/>
                    <a:gd name="T6" fmla="*/ 8 w 404"/>
                    <a:gd name="T7" fmla="*/ 71 h 71"/>
                    <a:gd name="T8" fmla="*/ 0 w 404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4" h="71">
                      <a:moveTo>
                        <a:pt x="404" y="0"/>
                      </a:moveTo>
                      <a:cubicBezTo>
                        <a:pt x="404" y="22"/>
                        <a:pt x="404" y="22"/>
                        <a:pt x="404" y="22"/>
                      </a:cubicBezTo>
                      <a:cubicBezTo>
                        <a:pt x="404" y="49"/>
                        <a:pt x="383" y="71"/>
                        <a:pt x="357" y="71"/>
                      </a:cubicBezTo>
                      <a:cubicBezTo>
                        <a:pt x="8" y="71"/>
                        <a:pt x="8" y="71"/>
                        <a:pt x="8" y="71"/>
                      </a:cubicBezTo>
                      <a:cubicBezTo>
                        <a:pt x="6" y="71"/>
                        <a:pt x="3" y="70"/>
                        <a:pt x="0" y="70"/>
                      </a:cubicBez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43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7518404" y="3775079"/>
                  <a:ext cx="328613" cy="0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44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6546854" y="2547940"/>
                  <a:ext cx="0" cy="136525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45" name="Freeform 45"/>
                <p:cNvSpPr/>
                <p:nvPr/>
              </p:nvSpPr>
              <p:spPr bwMode="auto">
                <a:xfrm>
                  <a:off x="6546853" y="2841940"/>
                  <a:ext cx="161967" cy="929965"/>
                </a:xfrm>
                <a:custGeom>
                  <a:avLst/>
                  <a:gdLst>
                    <a:gd name="T0" fmla="*/ 238 w 238"/>
                    <a:gd name="T1" fmla="*/ 47 h 278"/>
                    <a:gd name="T2" fmla="*/ 219 w 238"/>
                    <a:gd name="T3" fmla="*/ 13 h 278"/>
                    <a:gd name="T4" fmla="*/ 186 w 238"/>
                    <a:gd name="T5" fmla="*/ 13 h 278"/>
                    <a:gd name="T6" fmla="*/ 38 w 238"/>
                    <a:gd name="T7" fmla="*/ 278 h 278"/>
                    <a:gd name="T8" fmla="*/ 0 w 238"/>
                    <a:gd name="T9" fmla="*/ 230 h 278"/>
                    <a:gd name="T10" fmla="*/ 0 w 238"/>
                    <a:gd name="T11" fmla="*/ 60 h 278"/>
                    <a:gd name="connsiteX0" fmla="*/ 9202 w 9202"/>
                    <a:gd name="connsiteY0" fmla="*/ 351 h 9883"/>
                    <a:gd name="connsiteX1" fmla="*/ 7815 w 9202"/>
                    <a:gd name="connsiteY1" fmla="*/ 351 h 9883"/>
                    <a:gd name="connsiteX2" fmla="*/ 1597 w 9202"/>
                    <a:gd name="connsiteY2" fmla="*/ 9883 h 9883"/>
                    <a:gd name="connsiteX3" fmla="*/ 0 w 9202"/>
                    <a:gd name="connsiteY3" fmla="*/ 8156 h 9883"/>
                    <a:gd name="connsiteX4" fmla="*/ 0 w 9202"/>
                    <a:gd name="connsiteY4" fmla="*/ 2041 h 9883"/>
                    <a:gd name="connsiteX0-1" fmla="*/ 8493 w 8493"/>
                    <a:gd name="connsiteY0-2" fmla="*/ 0 h 9645"/>
                    <a:gd name="connsiteX1-3" fmla="*/ 1735 w 8493"/>
                    <a:gd name="connsiteY1-4" fmla="*/ 9645 h 9645"/>
                    <a:gd name="connsiteX2-5" fmla="*/ 0 w 8493"/>
                    <a:gd name="connsiteY2-6" fmla="*/ 7898 h 9645"/>
                    <a:gd name="connsiteX3-7" fmla="*/ 0 w 8493"/>
                    <a:gd name="connsiteY3-8" fmla="*/ 1710 h 9645"/>
                    <a:gd name="connsiteX0-9" fmla="*/ 2043 w 2043"/>
                    <a:gd name="connsiteY0-10" fmla="*/ 8227 h 8227"/>
                    <a:gd name="connsiteX1-11" fmla="*/ 0 w 2043"/>
                    <a:gd name="connsiteY1-12" fmla="*/ 6416 h 8227"/>
                    <a:gd name="connsiteX2-13" fmla="*/ 0 w 2043"/>
                    <a:gd name="connsiteY2-14" fmla="*/ 0 h 822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043" h="8227">
                      <a:moveTo>
                        <a:pt x="2043" y="8227"/>
                      </a:moveTo>
                      <a:cubicBezTo>
                        <a:pt x="914" y="8076"/>
                        <a:pt x="0" y="7322"/>
                        <a:pt x="0" y="6416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46" name="Freeform 43"/>
                <p:cNvSpPr/>
                <p:nvPr/>
              </p:nvSpPr>
              <p:spPr bwMode="auto">
                <a:xfrm>
                  <a:off x="6546854" y="1989140"/>
                  <a:ext cx="1884363" cy="1484314"/>
                </a:xfrm>
                <a:custGeom>
                  <a:avLst/>
                  <a:gdLst>
                    <a:gd name="T0" fmla="*/ 0 w 442"/>
                    <a:gd name="T1" fmla="*/ 72 h 348"/>
                    <a:gd name="T2" fmla="*/ 0 w 442"/>
                    <a:gd name="T3" fmla="*/ 49 h 348"/>
                    <a:gd name="T4" fmla="*/ 46 w 442"/>
                    <a:gd name="T5" fmla="*/ 0 h 348"/>
                    <a:gd name="T6" fmla="*/ 395 w 442"/>
                    <a:gd name="T7" fmla="*/ 0 h 348"/>
                    <a:gd name="T8" fmla="*/ 442 w 442"/>
                    <a:gd name="T9" fmla="*/ 49 h 348"/>
                    <a:gd name="T10" fmla="*/ 442 w 442"/>
                    <a:gd name="T11" fmla="*/ 348 h 348"/>
                    <a:gd name="T12" fmla="*/ 410 w 442"/>
                    <a:gd name="T13" fmla="*/ 291 h 348"/>
                    <a:gd name="connsiteX0" fmla="*/ 0 w 10000"/>
                    <a:gd name="connsiteY0" fmla="*/ 2069 h 10000"/>
                    <a:gd name="connsiteX1" fmla="*/ 0 w 10000"/>
                    <a:gd name="connsiteY1" fmla="*/ 1408 h 10000"/>
                    <a:gd name="connsiteX2" fmla="*/ 1041 w 10000"/>
                    <a:gd name="connsiteY2" fmla="*/ 0 h 10000"/>
                    <a:gd name="connsiteX3" fmla="*/ 8937 w 10000"/>
                    <a:gd name="connsiteY3" fmla="*/ 0 h 10000"/>
                    <a:gd name="connsiteX4" fmla="*/ 10000 w 10000"/>
                    <a:gd name="connsiteY4" fmla="*/ 1408 h 10000"/>
                    <a:gd name="connsiteX5" fmla="*/ 10000 w 10000"/>
                    <a:gd name="connsiteY5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10000">
                      <a:moveTo>
                        <a:pt x="0" y="2069"/>
                      </a:moveTo>
                      <a:lnTo>
                        <a:pt x="0" y="1408"/>
                      </a:lnTo>
                      <a:cubicBezTo>
                        <a:pt x="0" y="632"/>
                        <a:pt x="475" y="0"/>
                        <a:pt x="1041" y="0"/>
                      </a:cubicBezTo>
                      <a:lnTo>
                        <a:pt x="8937" y="0"/>
                      </a:lnTo>
                      <a:cubicBezTo>
                        <a:pt x="9525" y="0"/>
                        <a:pt x="10000" y="632"/>
                        <a:pt x="10000" y="1408"/>
                      </a:cubicBezTo>
                      <a:lnTo>
                        <a:pt x="10000" y="1000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</p:grpSp>
        </p:grpSp>
        <p:sp>
          <p:nvSpPr>
            <p:cNvPr id="39" name="文本框 38"/>
            <p:cNvSpPr txBox="1"/>
            <p:nvPr/>
          </p:nvSpPr>
          <p:spPr>
            <a:xfrm>
              <a:off x="6690340" y="1498160"/>
              <a:ext cx="621393" cy="498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04</a:t>
              </a:r>
              <a:endParaRPr lang="zh-CN" altLang="en-US"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47" name="PA_库_矩形 46"/>
          <p:cNvSpPr/>
          <p:nvPr>
            <p:custDataLst>
              <p:tags r:id="rId6"/>
            </p:custDataLst>
          </p:nvPr>
        </p:nvSpPr>
        <p:spPr>
          <a:xfrm>
            <a:off x="2126286" y="1732119"/>
            <a:ext cx="2474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工作汇报及内容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1" name="PA_库_矩形 50"/>
          <p:cNvSpPr/>
          <p:nvPr>
            <p:custDataLst>
              <p:tags r:id="rId7"/>
            </p:custDataLst>
          </p:nvPr>
        </p:nvSpPr>
        <p:spPr>
          <a:xfrm>
            <a:off x="2172833" y="2212951"/>
            <a:ext cx="2474122" cy="1077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high-end design husk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2" name="PA_库_矩形 51"/>
          <p:cNvSpPr/>
          <p:nvPr>
            <p:custDataLst>
              <p:tags r:id="rId8"/>
            </p:custDataLst>
          </p:nvPr>
        </p:nvSpPr>
        <p:spPr>
          <a:xfrm>
            <a:off x="2089227" y="4162430"/>
            <a:ext cx="2474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工作汇报及内容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3" name="PA_库_矩形 52"/>
          <p:cNvSpPr/>
          <p:nvPr>
            <p:custDataLst>
              <p:tags r:id="rId9"/>
            </p:custDataLst>
          </p:nvPr>
        </p:nvSpPr>
        <p:spPr>
          <a:xfrm>
            <a:off x="2135774" y="4643262"/>
            <a:ext cx="2474122" cy="1077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high-end design husk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4" name="PA_库_矩形 53"/>
          <p:cNvSpPr/>
          <p:nvPr>
            <p:custDataLst>
              <p:tags r:id="rId10"/>
            </p:custDataLst>
          </p:nvPr>
        </p:nvSpPr>
        <p:spPr>
          <a:xfrm>
            <a:off x="8872140" y="1697243"/>
            <a:ext cx="2474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工作汇报及内容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5" name="PA_库_矩形 54"/>
          <p:cNvSpPr/>
          <p:nvPr>
            <p:custDataLst>
              <p:tags r:id="rId11"/>
            </p:custDataLst>
          </p:nvPr>
        </p:nvSpPr>
        <p:spPr>
          <a:xfrm>
            <a:off x="8918687" y="2178075"/>
            <a:ext cx="2474122" cy="1077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high-end design husk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" name="PA_库_矩形 55"/>
          <p:cNvSpPr/>
          <p:nvPr>
            <p:custDataLst>
              <p:tags r:id="rId12"/>
            </p:custDataLst>
          </p:nvPr>
        </p:nvSpPr>
        <p:spPr>
          <a:xfrm>
            <a:off x="8835081" y="4127554"/>
            <a:ext cx="2474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工作汇报及内容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7" name="PA_库_矩形 56"/>
          <p:cNvSpPr/>
          <p:nvPr>
            <p:custDataLst>
              <p:tags r:id="rId13"/>
            </p:custDataLst>
          </p:nvPr>
        </p:nvSpPr>
        <p:spPr>
          <a:xfrm>
            <a:off x="8881628" y="4608386"/>
            <a:ext cx="2474122" cy="1077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high-end design husk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319314" y="471751"/>
            <a:ext cx="3553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添加您的标题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5812972" y="1020503"/>
            <a:ext cx="56605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  <p:bldP spid="51" grpId="0" autoUpdateAnimBg="0"/>
      <p:bldP spid="52" grpId="0" autoUpdateAnimBg="0"/>
      <p:bldP spid="53" grpId="0" autoUpdateAnimBg="0"/>
      <p:bldP spid="54" grpId="0" autoUpdateAnimBg="0"/>
      <p:bldP spid="55" grpId="0" autoUpdateAnimBg="0"/>
      <p:bldP spid="56" grpId="0" autoUpdateAnimBg="0"/>
      <p:bldP spid="5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9314" y="471751"/>
            <a:ext cx="3553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添加您的标题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12972" y="1020503"/>
            <a:ext cx="56605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PA_库_Chart 3"/>
          <p:cNvGraphicFramePr/>
          <p:nvPr>
            <p:custDataLst>
              <p:tags r:id="rId3"/>
            </p:custDataLst>
          </p:nvPr>
        </p:nvGraphicFramePr>
        <p:xfrm>
          <a:off x="1097697" y="1774753"/>
          <a:ext cx="4832048" cy="3933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6248400" y="1774753"/>
            <a:ext cx="0" cy="418270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图表 24"/>
          <p:cNvGraphicFramePr/>
          <p:nvPr/>
        </p:nvGraphicFramePr>
        <p:xfrm>
          <a:off x="5253777" y="1330337"/>
          <a:ext cx="7233230" cy="4822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25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9314" y="471751"/>
            <a:ext cx="3553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添加您的标题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12972" y="1020503"/>
            <a:ext cx="56605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3588326" y="1381810"/>
            <a:ext cx="5015348" cy="4807527"/>
            <a:chOff x="1080652" y="1524001"/>
            <a:chExt cx="5015348" cy="4807527"/>
          </a:xfrm>
        </p:grpSpPr>
        <p:sp>
          <p:nvSpPr>
            <p:cNvPr id="4" name="菱形 3"/>
            <p:cNvSpPr/>
            <p:nvPr/>
          </p:nvSpPr>
          <p:spPr>
            <a:xfrm>
              <a:off x="1080652" y="2784764"/>
              <a:ext cx="2272146" cy="2272146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菱形 4"/>
            <p:cNvSpPr/>
            <p:nvPr/>
          </p:nvSpPr>
          <p:spPr>
            <a:xfrm>
              <a:off x="2452253" y="1524001"/>
              <a:ext cx="2272146" cy="2272146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菱形 5"/>
            <p:cNvSpPr/>
            <p:nvPr/>
          </p:nvSpPr>
          <p:spPr>
            <a:xfrm>
              <a:off x="3823854" y="2784764"/>
              <a:ext cx="2272146" cy="2272146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菱形 6"/>
            <p:cNvSpPr/>
            <p:nvPr/>
          </p:nvSpPr>
          <p:spPr>
            <a:xfrm>
              <a:off x="2452253" y="4059382"/>
              <a:ext cx="2272146" cy="2272146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2729345" y="1801093"/>
              <a:ext cx="1717962" cy="1717962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菱形 9"/>
            <p:cNvSpPr/>
            <p:nvPr/>
          </p:nvSpPr>
          <p:spPr>
            <a:xfrm>
              <a:off x="2729345" y="4336474"/>
              <a:ext cx="1717962" cy="1717962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/>
          </p:nvSpPr>
          <p:spPr>
            <a:xfrm>
              <a:off x="4100946" y="3061856"/>
              <a:ext cx="1717962" cy="1717962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/>
          </p:nvSpPr>
          <p:spPr>
            <a:xfrm>
              <a:off x="1357748" y="3061856"/>
              <a:ext cx="1717962" cy="1717962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3170323" y="2325389"/>
              <a:ext cx="808297" cy="808319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4617848" y="3577053"/>
              <a:ext cx="653805" cy="687568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1896664" y="3640273"/>
              <a:ext cx="616241" cy="577742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3292581" y="4902290"/>
              <a:ext cx="563779" cy="613995"/>
            </a:xfrm>
            <a:prstGeom prst="rect">
              <a:avLst/>
            </a:prstGeom>
          </p:spPr>
        </p:pic>
      </p:grpSp>
      <p:sp>
        <p:nvSpPr>
          <p:cNvPr id="27" name="椭圆 26"/>
          <p:cNvSpPr/>
          <p:nvPr/>
        </p:nvSpPr>
        <p:spPr>
          <a:xfrm>
            <a:off x="5984852" y="1358456"/>
            <a:ext cx="207816" cy="2078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433414" y="3632316"/>
            <a:ext cx="207816" cy="2078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984852" y="6027177"/>
            <a:ext cx="207816" cy="2078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505199" y="3684061"/>
            <a:ext cx="207816" cy="2078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PA_库_矩形 30"/>
          <p:cNvSpPr/>
          <p:nvPr>
            <p:custDataLst>
              <p:tags r:id="rId5"/>
            </p:custDataLst>
          </p:nvPr>
        </p:nvSpPr>
        <p:spPr>
          <a:xfrm>
            <a:off x="6486295" y="1162282"/>
            <a:ext cx="3283348" cy="823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high-end design husk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PA_库_矩形 31"/>
          <p:cNvSpPr/>
          <p:nvPr>
            <p:custDataLst>
              <p:tags r:id="rId6"/>
            </p:custDataLst>
          </p:nvPr>
        </p:nvSpPr>
        <p:spPr>
          <a:xfrm>
            <a:off x="8934856" y="3199984"/>
            <a:ext cx="2896615" cy="1077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high-end design husk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PA_库_矩形 32"/>
          <p:cNvSpPr/>
          <p:nvPr>
            <p:custDataLst>
              <p:tags r:id="rId7"/>
            </p:custDataLst>
          </p:nvPr>
        </p:nvSpPr>
        <p:spPr>
          <a:xfrm>
            <a:off x="2380795" y="5615557"/>
            <a:ext cx="3287124" cy="823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high-end design husk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PA_库_矩形 33"/>
          <p:cNvSpPr/>
          <p:nvPr>
            <p:custDataLst>
              <p:tags r:id="rId8"/>
            </p:custDataLst>
          </p:nvPr>
        </p:nvSpPr>
        <p:spPr>
          <a:xfrm>
            <a:off x="722076" y="3092029"/>
            <a:ext cx="2823044" cy="1077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high-end design husk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/>
      <p:bldP spid="32" grpId="0" autoUpdateAnimBg="0"/>
      <p:bldP spid="33" grpId="0" autoUpdateAnimBg="0"/>
      <p:bldP spid="3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9314" y="471751"/>
            <a:ext cx="3553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添加您的标题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12972" y="1020503"/>
            <a:ext cx="56605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PA_库_组合 13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1052142" y="2208994"/>
            <a:ext cx="579876" cy="610196"/>
            <a:chOff x="3239" y="1524"/>
            <a:chExt cx="1224" cy="1288"/>
          </a:xfrm>
          <a:solidFill>
            <a:schemeClr val="accent1"/>
          </a:solidFill>
        </p:grpSpPr>
        <p:sp>
          <p:nvSpPr>
            <p:cNvPr id="8" name="Freeform 14"/>
            <p:cNvSpPr/>
            <p:nvPr/>
          </p:nvSpPr>
          <p:spPr bwMode="auto">
            <a:xfrm>
              <a:off x="3311" y="2487"/>
              <a:ext cx="1152" cy="325"/>
            </a:xfrm>
            <a:custGeom>
              <a:avLst/>
              <a:gdLst>
                <a:gd name="T0" fmla="*/ 405 w 429"/>
                <a:gd name="T1" fmla="*/ 0 h 121"/>
                <a:gd name="T2" fmla="*/ 414 w 429"/>
                <a:gd name="T3" fmla="*/ 27 h 121"/>
                <a:gd name="T4" fmla="*/ 195 w 429"/>
                <a:gd name="T5" fmla="*/ 105 h 121"/>
                <a:gd name="T6" fmla="*/ 0 w 429"/>
                <a:gd name="T7" fmla="*/ 67 h 121"/>
                <a:gd name="T8" fmla="*/ 211 w 429"/>
                <a:gd name="T9" fmla="*/ 121 h 121"/>
                <a:gd name="T10" fmla="*/ 429 w 429"/>
                <a:gd name="T11" fmla="*/ 42 h 121"/>
                <a:gd name="T12" fmla="*/ 405 w 429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9" h="121">
                  <a:moveTo>
                    <a:pt x="405" y="0"/>
                  </a:moveTo>
                  <a:cubicBezTo>
                    <a:pt x="411" y="7"/>
                    <a:pt x="414" y="16"/>
                    <a:pt x="414" y="27"/>
                  </a:cubicBezTo>
                  <a:cubicBezTo>
                    <a:pt x="414" y="86"/>
                    <a:pt x="316" y="105"/>
                    <a:pt x="195" y="105"/>
                  </a:cubicBezTo>
                  <a:cubicBezTo>
                    <a:pt x="110" y="105"/>
                    <a:pt x="36" y="93"/>
                    <a:pt x="0" y="67"/>
                  </a:cubicBezTo>
                  <a:cubicBezTo>
                    <a:pt x="26" y="105"/>
                    <a:pt x="110" y="121"/>
                    <a:pt x="211" y="121"/>
                  </a:cubicBezTo>
                  <a:cubicBezTo>
                    <a:pt x="331" y="121"/>
                    <a:pt x="429" y="101"/>
                    <a:pt x="429" y="42"/>
                  </a:cubicBezTo>
                  <a:cubicBezTo>
                    <a:pt x="429" y="25"/>
                    <a:pt x="421" y="11"/>
                    <a:pt x="4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5"/>
            <p:cNvSpPr/>
            <p:nvPr/>
          </p:nvSpPr>
          <p:spPr bwMode="auto">
            <a:xfrm>
              <a:off x="3290" y="2391"/>
              <a:ext cx="1132" cy="378"/>
            </a:xfrm>
            <a:custGeom>
              <a:avLst/>
              <a:gdLst>
                <a:gd name="T0" fmla="*/ 422 w 422"/>
                <a:gd name="T1" fmla="*/ 63 h 141"/>
                <a:gd name="T2" fmla="*/ 413 w 422"/>
                <a:gd name="T3" fmla="*/ 36 h 141"/>
                <a:gd name="T4" fmla="*/ 219 w 422"/>
                <a:gd name="T5" fmla="*/ 0 h 141"/>
                <a:gd name="T6" fmla="*/ 0 w 422"/>
                <a:gd name="T7" fmla="*/ 78 h 141"/>
                <a:gd name="T8" fmla="*/ 8 w 422"/>
                <a:gd name="T9" fmla="*/ 103 h 141"/>
                <a:gd name="T10" fmla="*/ 203 w 422"/>
                <a:gd name="T11" fmla="*/ 141 h 141"/>
                <a:gd name="T12" fmla="*/ 422 w 422"/>
                <a:gd name="T13" fmla="*/ 6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141">
                  <a:moveTo>
                    <a:pt x="422" y="63"/>
                  </a:moveTo>
                  <a:cubicBezTo>
                    <a:pt x="422" y="52"/>
                    <a:pt x="419" y="43"/>
                    <a:pt x="413" y="36"/>
                  </a:cubicBezTo>
                  <a:cubicBezTo>
                    <a:pt x="377" y="9"/>
                    <a:pt x="304" y="0"/>
                    <a:pt x="219" y="0"/>
                  </a:cubicBezTo>
                  <a:cubicBezTo>
                    <a:pt x="98" y="0"/>
                    <a:pt x="0" y="19"/>
                    <a:pt x="0" y="78"/>
                  </a:cubicBezTo>
                  <a:cubicBezTo>
                    <a:pt x="0" y="87"/>
                    <a:pt x="3" y="96"/>
                    <a:pt x="8" y="103"/>
                  </a:cubicBezTo>
                  <a:cubicBezTo>
                    <a:pt x="44" y="129"/>
                    <a:pt x="118" y="141"/>
                    <a:pt x="203" y="141"/>
                  </a:cubicBezTo>
                  <a:cubicBezTo>
                    <a:pt x="324" y="141"/>
                    <a:pt x="422" y="122"/>
                    <a:pt x="422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6"/>
            <p:cNvSpPr/>
            <p:nvPr/>
          </p:nvSpPr>
          <p:spPr bwMode="auto">
            <a:xfrm>
              <a:off x="3239" y="2348"/>
              <a:ext cx="1173" cy="421"/>
            </a:xfrm>
            <a:custGeom>
              <a:avLst/>
              <a:gdLst>
                <a:gd name="T0" fmla="*/ 324 w 437"/>
                <a:gd name="T1" fmla="*/ 151 h 157"/>
                <a:gd name="T2" fmla="*/ 218 w 437"/>
                <a:gd name="T3" fmla="*/ 157 h 157"/>
                <a:gd name="T4" fmla="*/ 0 w 437"/>
                <a:gd name="T5" fmla="*/ 79 h 157"/>
                <a:gd name="T6" fmla="*/ 218 w 437"/>
                <a:gd name="T7" fmla="*/ 0 h 157"/>
                <a:gd name="T8" fmla="*/ 437 w 437"/>
                <a:gd name="T9" fmla="*/ 79 h 157"/>
                <a:gd name="T10" fmla="*/ 419 w 437"/>
                <a:gd name="T11" fmla="*/ 11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7" h="157">
                  <a:moveTo>
                    <a:pt x="324" y="151"/>
                  </a:moveTo>
                  <a:cubicBezTo>
                    <a:pt x="293" y="155"/>
                    <a:pt x="257" y="157"/>
                    <a:pt x="218" y="157"/>
                  </a:cubicBezTo>
                  <a:cubicBezTo>
                    <a:pt x="98" y="157"/>
                    <a:pt x="0" y="134"/>
                    <a:pt x="0" y="79"/>
                  </a:cubicBezTo>
                  <a:cubicBezTo>
                    <a:pt x="0" y="19"/>
                    <a:pt x="98" y="0"/>
                    <a:pt x="218" y="0"/>
                  </a:cubicBezTo>
                  <a:cubicBezTo>
                    <a:pt x="339" y="0"/>
                    <a:pt x="437" y="19"/>
                    <a:pt x="437" y="79"/>
                  </a:cubicBezTo>
                  <a:cubicBezTo>
                    <a:pt x="437" y="94"/>
                    <a:pt x="430" y="106"/>
                    <a:pt x="419" y="116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7"/>
            <p:cNvSpPr/>
            <p:nvPr/>
          </p:nvSpPr>
          <p:spPr bwMode="auto">
            <a:xfrm>
              <a:off x="4167" y="2715"/>
              <a:ext cx="94" cy="27"/>
            </a:xfrm>
            <a:custGeom>
              <a:avLst/>
              <a:gdLst>
                <a:gd name="T0" fmla="*/ 35 w 35"/>
                <a:gd name="T1" fmla="*/ 0 h 10"/>
                <a:gd name="T2" fmla="*/ 0 w 35"/>
                <a:gd name="T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" h="10">
                  <a:moveTo>
                    <a:pt x="35" y="0"/>
                  </a:moveTo>
                  <a:cubicBezTo>
                    <a:pt x="24" y="4"/>
                    <a:pt x="12" y="7"/>
                    <a:pt x="0" y="10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8"/>
            <p:cNvSpPr/>
            <p:nvPr/>
          </p:nvSpPr>
          <p:spPr bwMode="auto">
            <a:xfrm>
              <a:off x="3827" y="1666"/>
              <a:ext cx="416" cy="934"/>
            </a:xfrm>
            <a:custGeom>
              <a:avLst/>
              <a:gdLst>
                <a:gd name="T0" fmla="*/ 106 w 155"/>
                <a:gd name="T1" fmla="*/ 0 h 348"/>
                <a:gd name="T2" fmla="*/ 139 w 155"/>
                <a:gd name="T3" fmla="*/ 91 h 348"/>
                <a:gd name="T4" fmla="*/ 0 w 155"/>
                <a:gd name="T5" fmla="*/ 331 h 348"/>
                <a:gd name="T6" fmla="*/ 15 w 155"/>
                <a:gd name="T7" fmla="*/ 348 h 348"/>
                <a:gd name="T8" fmla="*/ 155 w 155"/>
                <a:gd name="T9" fmla="*/ 106 h 348"/>
                <a:gd name="T10" fmla="*/ 106 w 155"/>
                <a:gd name="T11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348">
                  <a:moveTo>
                    <a:pt x="106" y="0"/>
                  </a:moveTo>
                  <a:cubicBezTo>
                    <a:pt x="126" y="24"/>
                    <a:pt x="139" y="56"/>
                    <a:pt x="139" y="91"/>
                  </a:cubicBezTo>
                  <a:cubicBezTo>
                    <a:pt x="139" y="164"/>
                    <a:pt x="14" y="317"/>
                    <a:pt x="0" y="331"/>
                  </a:cubicBezTo>
                  <a:cubicBezTo>
                    <a:pt x="9" y="342"/>
                    <a:pt x="15" y="348"/>
                    <a:pt x="15" y="348"/>
                  </a:cubicBezTo>
                  <a:cubicBezTo>
                    <a:pt x="17" y="348"/>
                    <a:pt x="155" y="183"/>
                    <a:pt x="155" y="106"/>
                  </a:cubicBezTo>
                  <a:cubicBezTo>
                    <a:pt x="155" y="64"/>
                    <a:pt x="136" y="26"/>
                    <a:pt x="10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9"/>
            <p:cNvSpPr/>
            <p:nvPr/>
          </p:nvSpPr>
          <p:spPr bwMode="auto">
            <a:xfrm>
              <a:off x="3491" y="1578"/>
              <a:ext cx="709" cy="976"/>
            </a:xfrm>
            <a:custGeom>
              <a:avLst/>
              <a:gdLst>
                <a:gd name="T0" fmla="*/ 231 w 264"/>
                <a:gd name="T1" fmla="*/ 33 h 364"/>
                <a:gd name="T2" fmla="*/ 140 w 264"/>
                <a:gd name="T3" fmla="*/ 0 h 364"/>
                <a:gd name="T4" fmla="*/ 0 w 264"/>
                <a:gd name="T5" fmla="*/ 139 h 364"/>
                <a:gd name="T6" fmla="*/ 125 w 264"/>
                <a:gd name="T7" fmla="*/ 364 h 364"/>
                <a:gd name="T8" fmla="*/ 264 w 264"/>
                <a:gd name="T9" fmla="*/ 124 h 364"/>
                <a:gd name="T10" fmla="*/ 231 w 264"/>
                <a:gd name="T11" fmla="*/ 3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4" h="364">
                  <a:moveTo>
                    <a:pt x="231" y="33"/>
                  </a:moveTo>
                  <a:cubicBezTo>
                    <a:pt x="206" y="12"/>
                    <a:pt x="174" y="0"/>
                    <a:pt x="140" y="0"/>
                  </a:cubicBezTo>
                  <a:cubicBezTo>
                    <a:pt x="63" y="0"/>
                    <a:pt x="0" y="62"/>
                    <a:pt x="0" y="139"/>
                  </a:cubicBezTo>
                  <a:cubicBezTo>
                    <a:pt x="0" y="201"/>
                    <a:pt x="90" y="320"/>
                    <a:pt x="125" y="364"/>
                  </a:cubicBezTo>
                  <a:cubicBezTo>
                    <a:pt x="139" y="350"/>
                    <a:pt x="264" y="197"/>
                    <a:pt x="264" y="124"/>
                  </a:cubicBezTo>
                  <a:cubicBezTo>
                    <a:pt x="264" y="89"/>
                    <a:pt x="251" y="57"/>
                    <a:pt x="23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20"/>
            <p:cNvSpPr/>
            <p:nvPr/>
          </p:nvSpPr>
          <p:spPr bwMode="auto">
            <a:xfrm>
              <a:off x="3526" y="1524"/>
              <a:ext cx="674" cy="542"/>
            </a:xfrm>
            <a:custGeom>
              <a:avLst/>
              <a:gdLst>
                <a:gd name="T0" fmla="*/ 0 w 251"/>
                <a:gd name="T1" fmla="*/ 54 h 202"/>
                <a:gd name="T2" fmla="*/ 111 w 251"/>
                <a:gd name="T3" fmla="*/ 0 h 202"/>
                <a:gd name="T4" fmla="*/ 251 w 251"/>
                <a:gd name="T5" fmla="*/ 140 h 202"/>
                <a:gd name="T6" fmla="*/ 233 w 251"/>
                <a:gd name="T7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" h="202">
                  <a:moveTo>
                    <a:pt x="0" y="54"/>
                  </a:moveTo>
                  <a:cubicBezTo>
                    <a:pt x="26" y="21"/>
                    <a:pt x="66" y="0"/>
                    <a:pt x="111" y="0"/>
                  </a:cubicBezTo>
                  <a:cubicBezTo>
                    <a:pt x="188" y="0"/>
                    <a:pt x="251" y="62"/>
                    <a:pt x="251" y="140"/>
                  </a:cubicBezTo>
                  <a:cubicBezTo>
                    <a:pt x="251" y="157"/>
                    <a:pt x="244" y="179"/>
                    <a:pt x="233" y="202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1"/>
            <p:cNvSpPr/>
            <p:nvPr/>
          </p:nvSpPr>
          <p:spPr bwMode="auto">
            <a:xfrm>
              <a:off x="3472" y="1717"/>
              <a:ext cx="25" cy="51"/>
            </a:xfrm>
            <a:custGeom>
              <a:avLst/>
              <a:gdLst>
                <a:gd name="T0" fmla="*/ 0 w 9"/>
                <a:gd name="T1" fmla="*/ 19 h 19"/>
                <a:gd name="T2" fmla="*/ 9 w 9"/>
                <a:gd name="T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19">
                  <a:moveTo>
                    <a:pt x="0" y="19"/>
                  </a:moveTo>
                  <a:cubicBezTo>
                    <a:pt x="2" y="13"/>
                    <a:pt x="5" y="6"/>
                    <a:pt x="9" y="0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2"/>
            <p:cNvSpPr/>
            <p:nvPr/>
          </p:nvSpPr>
          <p:spPr bwMode="auto">
            <a:xfrm>
              <a:off x="3448" y="1859"/>
              <a:ext cx="550" cy="690"/>
            </a:xfrm>
            <a:custGeom>
              <a:avLst/>
              <a:gdLst>
                <a:gd name="T0" fmla="*/ 205 w 205"/>
                <a:gd name="T1" fmla="*/ 174 h 257"/>
                <a:gd name="T2" fmla="*/ 140 w 205"/>
                <a:gd name="T3" fmla="*/ 257 h 257"/>
                <a:gd name="T4" fmla="*/ 0 w 205"/>
                <a:gd name="T5" fmla="*/ 15 h 257"/>
                <a:gd name="T6" fmla="*/ 1 w 205"/>
                <a:gd name="T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257">
                  <a:moveTo>
                    <a:pt x="205" y="174"/>
                  </a:moveTo>
                  <a:cubicBezTo>
                    <a:pt x="172" y="220"/>
                    <a:pt x="141" y="257"/>
                    <a:pt x="140" y="257"/>
                  </a:cubicBezTo>
                  <a:cubicBezTo>
                    <a:pt x="138" y="257"/>
                    <a:pt x="0" y="92"/>
                    <a:pt x="0" y="15"/>
                  </a:cubicBezTo>
                  <a:cubicBezTo>
                    <a:pt x="0" y="10"/>
                    <a:pt x="1" y="5"/>
                    <a:pt x="1" y="0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3"/>
            <p:cNvSpPr/>
            <p:nvPr/>
          </p:nvSpPr>
          <p:spPr bwMode="auto">
            <a:xfrm>
              <a:off x="4036" y="2189"/>
              <a:ext cx="51" cy="81"/>
            </a:xfrm>
            <a:custGeom>
              <a:avLst/>
              <a:gdLst>
                <a:gd name="T0" fmla="*/ 19 w 19"/>
                <a:gd name="T1" fmla="*/ 0 h 30"/>
                <a:gd name="T2" fmla="*/ 0 w 19"/>
                <a:gd name="T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" h="30">
                  <a:moveTo>
                    <a:pt x="19" y="0"/>
                  </a:moveTo>
                  <a:cubicBezTo>
                    <a:pt x="13" y="10"/>
                    <a:pt x="6" y="20"/>
                    <a:pt x="0" y="30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24"/>
            <p:cNvSpPr>
              <a:spLocks noChangeArrowheads="1"/>
            </p:cNvSpPr>
            <p:nvPr/>
          </p:nvSpPr>
          <p:spPr bwMode="auto">
            <a:xfrm>
              <a:off x="3692" y="1755"/>
              <a:ext cx="263" cy="2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25"/>
            <p:cNvSpPr/>
            <p:nvPr/>
          </p:nvSpPr>
          <p:spPr bwMode="auto">
            <a:xfrm>
              <a:off x="3692" y="1755"/>
              <a:ext cx="263" cy="265"/>
            </a:xfrm>
            <a:custGeom>
              <a:avLst/>
              <a:gdLst>
                <a:gd name="T0" fmla="*/ 2 w 98"/>
                <a:gd name="T1" fmla="*/ 65 h 99"/>
                <a:gd name="T2" fmla="*/ 0 w 98"/>
                <a:gd name="T3" fmla="*/ 50 h 99"/>
                <a:gd name="T4" fmla="*/ 49 w 98"/>
                <a:gd name="T5" fmla="*/ 0 h 99"/>
                <a:gd name="T6" fmla="*/ 98 w 98"/>
                <a:gd name="T7" fmla="*/ 50 h 99"/>
                <a:gd name="T8" fmla="*/ 49 w 98"/>
                <a:gd name="T9" fmla="*/ 99 h 99"/>
                <a:gd name="T10" fmla="*/ 19 w 98"/>
                <a:gd name="T11" fmla="*/ 8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99">
                  <a:moveTo>
                    <a:pt x="2" y="65"/>
                  </a:moveTo>
                  <a:cubicBezTo>
                    <a:pt x="1" y="60"/>
                    <a:pt x="0" y="55"/>
                    <a:pt x="0" y="50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76" y="0"/>
                    <a:pt x="98" y="22"/>
                    <a:pt x="98" y="50"/>
                  </a:cubicBezTo>
                  <a:cubicBezTo>
                    <a:pt x="98" y="77"/>
                    <a:pt x="76" y="99"/>
                    <a:pt x="49" y="99"/>
                  </a:cubicBezTo>
                  <a:cubicBezTo>
                    <a:pt x="38" y="99"/>
                    <a:pt x="28" y="95"/>
                    <a:pt x="19" y="89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" name="PA_库_组合 13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10565239" y="2148270"/>
            <a:ext cx="579876" cy="610196"/>
            <a:chOff x="3239" y="1524"/>
            <a:chExt cx="1224" cy="1288"/>
          </a:xfrm>
          <a:solidFill>
            <a:schemeClr val="accent2"/>
          </a:solidFill>
        </p:grpSpPr>
        <p:sp>
          <p:nvSpPr>
            <p:cNvPr id="21" name="Freeform 14"/>
            <p:cNvSpPr/>
            <p:nvPr/>
          </p:nvSpPr>
          <p:spPr bwMode="auto">
            <a:xfrm>
              <a:off x="3311" y="2487"/>
              <a:ext cx="1152" cy="325"/>
            </a:xfrm>
            <a:custGeom>
              <a:avLst/>
              <a:gdLst>
                <a:gd name="T0" fmla="*/ 405 w 429"/>
                <a:gd name="T1" fmla="*/ 0 h 121"/>
                <a:gd name="T2" fmla="*/ 414 w 429"/>
                <a:gd name="T3" fmla="*/ 27 h 121"/>
                <a:gd name="T4" fmla="*/ 195 w 429"/>
                <a:gd name="T5" fmla="*/ 105 h 121"/>
                <a:gd name="T6" fmla="*/ 0 w 429"/>
                <a:gd name="T7" fmla="*/ 67 h 121"/>
                <a:gd name="T8" fmla="*/ 211 w 429"/>
                <a:gd name="T9" fmla="*/ 121 h 121"/>
                <a:gd name="T10" fmla="*/ 429 w 429"/>
                <a:gd name="T11" fmla="*/ 42 h 121"/>
                <a:gd name="T12" fmla="*/ 405 w 429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9" h="121">
                  <a:moveTo>
                    <a:pt x="405" y="0"/>
                  </a:moveTo>
                  <a:cubicBezTo>
                    <a:pt x="411" y="7"/>
                    <a:pt x="414" y="16"/>
                    <a:pt x="414" y="27"/>
                  </a:cubicBezTo>
                  <a:cubicBezTo>
                    <a:pt x="414" y="86"/>
                    <a:pt x="316" y="105"/>
                    <a:pt x="195" y="105"/>
                  </a:cubicBezTo>
                  <a:cubicBezTo>
                    <a:pt x="110" y="105"/>
                    <a:pt x="36" y="93"/>
                    <a:pt x="0" y="67"/>
                  </a:cubicBezTo>
                  <a:cubicBezTo>
                    <a:pt x="26" y="105"/>
                    <a:pt x="110" y="121"/>
                    <a:pt x="211" y="121"/>
                  </a:cubicBezTo>
                  <a:cubicBezTo>
                    <a:pt x="331" y="121"/>
                    <a:pt x="429" y="101"/>
                    <a:pt x="429" y="42"/>
                  </a:cubicBezTo>
                  <a:cubicBezTo>
                    <a:pt x="429" y="25"/>
                    <a:pt x="421" y="11"/>
                    <a:pt x="4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3290" y="2391"/>
              <a:ext cx="1132" cy="378"/>
            </a:xfrm>
            <a:custGeom>
              <a:avLst/>
              <a:gdLst>
                <a:gd name="T0" fmla="*/ 422 w 422"/>
                <a:gd name="T1" fmla="*/ 63 h 141"/>
                <a:gd name="T2" fmla="*/ 413 w 422"/>
                <a:gd name="T3" fmla="*/ 36 h 141"/>
                <a:gd name="T4" fmla="*/ 219 w 422"/>
                <a:gd name="T5" fmla="*/ 0 h 141"/>
                <a:gd name="T6" fmla="*/ 0 w 422"/>
                <a:gd name="T7" fmla="*/ 78 h 141"/>
                <a:gd name="T8" fmla="*/ 8 w 422"/>
                <a:gd name="T9" fmla="*/ 103 h 141"/>
                <a:gd name="T10" fmla="*/ 203 w 422"/>
                <a:gd name="T11" fmla="*/ 141 h 141"/>
                <a:gd name="T12" fmla="*/ 422 w 422"/>
                <a:gd name="T13" fmla="*/ 6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141">
                  <a:moveTo>
                    <a:pt x="422" y="63"/>
                  </a:moveTo>
                  <a:cubicBezTo>
                    <a:pt x="422" y="52"/>
                    <a:pt x="419" y="43"/>
                    <a:pt x="413" y="36"/>
                  </a:cubicBezTo>
                  <a:cubicBezTo>
                    <a:pt x="377" y="9"/>
                    <a:pt x="304" y="0"/>
                    <a:pt x="219" y="0"/>
                  </a:cubicBezTo>
                  <a:cubicBezTo>
                    <a:pt x="98" y="0"/>
                    <a:pt x="0" y="19"/>
                    <a:pt x="0" y="78"/>
                  </a:cubicBezTo>
                  <a:cubicBezTo>
                    <a:pt x="0" y="87"/>
                    <a:pt x="3" y="96"/>
                    <a:pt x="8" y="103"/>
                  </a:cubicBezTo>
                  <a:cubicBezTo>
                    <a:pt x="44" y="129"/>
                    <a:pt x="118" y="141"/>
                    <a:pt x="203" y="141"/>
                  </a:cubicBezTo>
                  <a:cubicBezTo>
                    <a:pt x="324" y="141"/>
                    <a:pt x="422" y="122"/>
                    <a:pt x="422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3239" y="2348"/>
              <a:ext cx="1173" cy="421"/>
            </a:xfrm>
            <a:custGeom>
              <a:avLst/>
              <a:gdLst>
                <a:gd name="T0" fmla="*/ 324 w 437"/>
                <a:gd name="T1" fmla="*/ 151 h 157"/>
                <a:gd name="T2" fmla="*/ 218 w 437"/>
                <a:gd name="T3" fmla="*/ 157 h 157"/>
                <a:gd name="T4" fmla="*/ 0 w 437"/>
                <a:gd name="T5" fmla="*/ 79 h 157"/>
                <a:gd name="T6" fmla="*/ 218 w 437"/>
                <a:gd name="T7" fmla="*/ 0 h 157"/>
                <a:gd name="T8" fmla="*/ 437 w 437"/>
                <a:gd name="T9" fmla="*/ 79 h 157"/>
                <a:gd name="T10" fmla="*/ 419 w 437"/>
                <a:gd name="T11" fmla="*/ 11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7" h="157">
                  <a:moveTo>
                    <a:pt x="324" y="151"/>
                  </a:moveTo>
                  <a:cubicBezTo>
                    <a:pt x="293" y="155"/>
                    <a:pt x="257" y="157"/>
                    <a:pt x="218" y="157"/>
                  </a:cubicBezTo>
                  <a:cubicBezTo>
                    <a:pt x="98" y="157"/>
                    <a:pt x="0" y="134"/>
                    <a:pt x="0" y="79"/>
                  </a:cubicBezTo>
                  <a:cubicBezTo>
                    <a:pt x="0" y="19"/>
                    <a:pt x="98" y="0"/>
                    <a:pt x="218" y="0"/>
                  </a:cubicBezTo>
                  <a:cubicBezTo>
                    <a:pt x="339" y="0"/>
                    <a:pt x="437" y="19"/>
                    <a:pt x="437" y="79"/>
                  </a:cubicBezTo>
                  <a:cubicBezTo>
                    <a:pt x="437" y="94"/>
                    <a:pt x="430" y="106"/>
                    <a:pt x="419" y="116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167" y="2715"/>
              <a:ext cx="94" cy="27"/>
            </a:xfrm>
            <a:custGeom>
              <a:avLst/>
              <a:gdLst>
                <a:gd name="T0" fmla="*/ 35 w 35"/>
                <a:gd name="T1" fmla="*/ 0 h 10"/>
                <a:gd name="T2" fmla="*/ 0 w 35"/>
                <a:gd name="T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" h="10">
                  <a:moveTo>
                    <a:pt x="35" y="0"/>
                  </a:moveTo>
                  <a:cubicBezTo>
                    <a:pt x="24" y="4"/>
                    <a:pt x="12" y="7"/>
                    <a:pt x="0" y="10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3827" y="1666"/>
              <a:ext cx="416" cy="934"/>
            </a:xfrm>
            <a:custGeom>
              <a:avLst/>
              <a:gdLst>
                <a:gd name="T0" fmla="*/ 106 w 155"/>
                <a:gd name="T1" fmla="*/ 0 h 348"/>
                <a:gd name="T2" fmla="*/ 139 w 155"/>
                <a:gd name="T3" fmla="*/ 91 h 348"/>
                <a:gd name="T4" fmla="*/ 0 w 155"/>
                <a:gd name="T5" fmla="*/ 331 h 348"/>
                <a:gd name="T6" fmla="*/ 15 w 155"/>
                <a:gd name="T7" fmla="*/ 348 h 348"/>
                <a:gd name="T8" fmla="*/ 155 w 155"/>
                <a:gd name="T9" fmla="*/ 106 h 348"/>
                <a:gd name="T10" fmla="*/ 106 w 155"/>
                <a:gd name="T11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348">
                  <a:moveTo>
                    <a:pt x="106" y="0"/>
                  </a:moveTo>
                  <a:cubicBezTo>
                    <a:pt x="126" y="24"/>
                    <a:pt x="139" y="56"/>
                    <a:pt x="139" y="91"/>
                  </a:cubicBezTo>
                  <a:cubicBezTo>
                    <a:pt x="139" y="164"/>
                    <a:pt x="14" y="317"/>
                    <a:pt x="0" y="331"/>
                  </a:cubicBezTo>
                  <a:cubicBezTo>
                    <a:pt x="9" y="342"/>
                    <a:pt x="15" y="348"/>
                    <a:pt x="15" y="348"/>
                  </a:cubicBezTo>
                  <a:cubicBezTo>
                    <a:pt x="17" y="348"/>
                    <a:pt x="155" y="183"/>
                    <a:pt x="155" y="106"/>
                  </a:cubicBezTo>
                  <a:cubicBezTo>
                    <a:pt x="155" y="64"/>
                    <a:pt x="136" y="26"/>
                    <a:pt x="10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3491" y="1578"/>
              <a:ext cx="709" cy="976"/>
            </a:xfrm>
            <a:custGeom>
              <a:avLst/>
              <a:gdLst>
                <a:gd name="T0" fmla="*/ 231 w 264"/>
                <a:gd name="T1" fmla="*/ 33 h 364"/>
                <a:gd name="T2" fmla="*/ 140 w 264"/>
                <a:gd name="T3" fmla="*/ 0 h 364"/>
                <a:gd name="T4" fmla="*/ 0 w 264"/>
                <a:gd name="T5" fmla="*/ 139 h 364"/>
                <a:gd name="T6" fmla="*/ 125 w 264"/>
                <a:gd name="T7" fmla="*/ 364 h 364"/>
                <a:gd name="T8" fmla="*/ 264 w 264"/>
                <a:gd name="T9" fmla="*/ 124 h 364"/>
                <a:gd name="T10" fmla="*/ 231 w 264"/>
                <a:gd name="T11" fmla="*/ 3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4" h="364">
                  <a:moveTo>
                    <a:pt x="231" y="33"/>
                  </a:moveTo>
                  <a:cubicBezTo>
                    <a:pt x="206" y="12"/>
                    <a:pt x="174" y="0"/>
                    <a:pt x="140" y="0"/>
                  </a:cubicBezTo>
                  <a:cubicBezTo>
                    <a:pt x="63" y="0"/>
                    <a:pt x="0" y="62"/>
                    <a:pt x="0" y="139"/>
                  </a:cubicBezTo>
                  <a:cubicBezTo>
                    <a:pt x="0" y="201"/>
                    <a:pt x="90" y="320"/>
                    <a:pt x="125" y="364"/>
                  </a:cubicBezTo>
                  <a:cubicBezTo>
                    <a:pt x="139" y="350"/>
                    <a:pt x="264" y="197"/>
                    <a:pt x="264" y="124"/>
                  </a:cubicBezTo>
                  <a:cubicBezTo>
                    <a:pt x="264" y="89"/>
                    <a:pt x="251" y="57"/>
                    <a:pt x="23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3526" y="1524"/>
              <a:ext cx="674" cy="542"/>
            </a:xfrm>
            <a:custGeom>
              <a:avLst/>
              <a:gdLst>
                <a:gd name="T0" fmla="*/ 0 w 251"/>
                <a:gd name="T1" fmla="*/ 54 h 202"/>
                <a:gd name="T2" fmla="*/ 111 w 251"/>
                <a:gd name="T3" fmla="*/ 0 h 202"/>
                <a:gd name="T4" fmla="*/ 251 w 251"/>
                <a:gd name="T5" fmla="*/ 140 h 202"/>
                <a:gd name="T6" fmla="*/ 233 w 251"/>
                <a:gd name="T7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" h="202">
                  <a:moveTo>
                    <a:pt x="0" y="54"/>
                  </a:moveTo>
                  <a:cubicBezTo>
                    <a:pt x="26" y="21"/>
                    <a:pt x="66" y="0"/>
                    <a:pt x="111" y="0"/>
                  </a:cubicBezTo>
                  <a:cubicBezTo>
                    <a:pt x="188" y="0"/>
                    <a:pt x="251" y="62"/>
                    <a:pt x="251" y="140"/>
                  </a:cubicBezTo>
                  <a:cubicBezTo>
                    <a:pt x="251" y="157"/>
                    <a:pt x="244" y="179"/>
                    <a:pt x="233" y="202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3472" y="1717"/>
              <a:ext cx="25" cy="51"/>
            </a:xfrm>
            <a:custGeom>
              <a:avLst/>
              <a:gdLst>
                <a:gd name="T0" fmla="*/ 0 w 9"/>
                <a:gd name="T1" fmla="*/ 19 h 19"/>
                <a:gd name="T2" fmla="*/ 9 w 9"/>
                <a:gd name="T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19">
                  <a:moveTo>
                    <a:pt x="0" y="19"/>
                  </a:moveTo>
                  <a:cubicBezTo>
                    <a:pt x="2" y="13"/>
                    <a:pt x="5" y="6"/>
                    <a:pt x="9" y="0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3448" y="1859"/>
              <a:ext cx="550" cy="690"/>
            </a:xfrm>
            <a:custGeom>
              <a:avLst/>
              <a:gdLst>
                <a:gd name="T0" fmla="*/ 205 w 205"/>
                <a:gd name="T1" fmla="*/ 174 h 257"/>
                <a:gd name="T2" fmla="*/ 140 w 205"/>
                <a:gd name="T3" fmla="*/ 257 h 257"/>
                <a:gd name="T4" fmla="*/ 0 w 205"/>
                <a:gd name="T5" fmla="*/ 15 h 257"/>
                <a:gd name="T6" fmla="*/ 1 w 205"/>
                <a:gd name="T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257">
                  <a:moveTo>
                    <a:pt x="205" y="174"/>
                  </a:moveTo>
                  <a:cubicBezTo>
                    <a:pt x="172" y="220"/>
                    <a:pt x="141" y="257"/>
                    <a:pt x="140" y="257"/>
                  </a:cubicBezTo>
                  <a:cubicBezTo>
                    <a:pt x="138" y="257"/>
                    <a:pt x="0" y="92"/>
                    <a:pt x="0" y="15"/>
                  </a:cubicBezTo>
                  <a:cubicBezTo>
                    <a:pt x="0" y="10"/>
                    <a:pt x="1" y="5"/>
                    <a:pt x="1" y="0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4036" y="2189"/>
              <a:ext cx="51" cy="81"/>
            </a:xfrm>
            <a:custGeom>
              <a:avLst/>
              <a:gdLst>
                <a:gd name="T0" fmla="*/ 19 w 19"/>
                <a:gd name="T1" fmla="*/ 0 h 30"/>
                <a:gd name="T2" fmla="*/ 0 w 19"/>
                <a:gd name="T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" h="30">
                  <a:moveTo>
                    <a:pt x="19" y="0"/>
                  </a:moveTo>
                  <a:cubicBezTo>
                    <a:pt x="13" y="10"/>
                    <a:pt x="6" y="20"/>
                    <a:pt x="0" y="30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Oval 24"/>
            <p:cNvSpPr>
              <a:spLocks noChangeArrowheads="1"/>
            </p:cNvSpPr>
            <p:nvPr/>
          </p:nvSpPr>
          <p:spPr bwMode="auto">
            <a:xfrm>
              <a:off x="3692" y="1755"/>
              <a:ext cx="263" cy="2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3692" y="1755"/>
              <a:ext cx="263" cy="265"/>
            </a:xfrm>
            <a:custGeom>
              <a:avLst/>
              <a:gdLst>
                <a:gd name="T0" fmla="*/ 2 w 98"/>
                <a:gd name="T1" fmla="*/ 65 h 99"/>
                <a:gd name="T2" fmla="*/ 0 w 98"/>
                <a:gd name="T3" fmla="*/ 50 h 99"/>
                <a:gd name="T4" fmla="*/ 49 w 98"/>
                <a:gd name="T5" fmla="*/ 0 h 99"/>
                <a:gd name="T6" fmla="*/ 98 w 98"/>
                <a:gd name="T7" fmla="*/ 50 h 99"/>
                <a:gd name="T8" fmla="*/ 49 w 98"/>
                <a:gd name="T9" fmla="*/ 99 h 99"/>
                <a:gd name="T10" fmla="*/ 19 w 98"/>
                <a:gd name="T11" fmla="*/ 8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99">
                  <a:moveTo>
                    <a:pt x="2" y="65"/>
                  </a:moveTo>
                  <a:cubicBezTo>
                    <a:pt x="1" y="60"/>
                    <a:pt x="0" y="55"/>
                    <a:pt x="0" y="50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76" y="0"/>
                    <a:pt x="98" y="22"/>
                    <a:pt x="98" y="50"/>
                  </a:cubicBezTo>
                  <a:cubicBezTo>
                    <a:pt x="98" y="77"/>
                    <a:pt x="76" y="99"/>
                    <a:pt x="49" y="99"/>
                  </a:cubicBezTo>
                  <a:cubicBezTo>
                    <a:pt x="38" y="99"/>
                    <a:pt x="28" y="95"/>
                    <a:pt x="19" y="89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3" name="PA_库_组合 13"/>
          <p:cNvGrpSpPr>
            <a:grpSpLocks noChangeAspect="1"/>
          </p:cNvGrpSpPr>
          <p:nvPr>
            <p:custDataLst>
              <p:tags r:id="rId3"/>
            </p:custDataLst>
          </p:nvPr>
        </p:nvGrpSpPr>
        <p:grpSpPr bwMode="auto">
          <a:xfrm>
            <a:off x="1052142" y="4465920"/>
            <a:ext cx="579876" cy="610196"/>
            <a:chOff x="3239" y="1524"/>
            <a:chExt cx="1224" cy="1288"/>
          </a:xfrm>
          <a:solidFill>
            <a:schemeClr val="accent3"/>
          </a:solidFill>
        </p:grpSpPr>
        <p:sp>
          <p:nvSpPr>
            <p:cNvPr id="34" name="Freeform 14"/>
            <p:cNvSpPr/>
            <p:nvPr/>
          </p:nvSpPr>
          <p:spPr bwMode="auto">
            <a:xfrm>
              <a:off x="3311" y="2487"/>
              <a:ext cx="1152" cy="325"/>
            </a:xfrm>
            <a:custGeom>
              <a:avLst/>
              <a:gdLst>
                <a:gd name="T0" fmla="*/ 405 w 429"/>
                <a:gd name="T1" fmla="*/ 0 h 121"/>
                <a:gd name="T2" fmla="*/ 414 w 429"/>
                <a:gd name="T3" fmla="*/ 27 h 121"/>
                <a:gd name="T4" fmla="*/ 195 w 429"/>
                <a:gd name="T5" fmla="*/ 105 h 121"/>
                <a:gd name="T6" fmla="*/ 0 w 429"/>
                <a:gd name="T7" fmla="*/ 67 h 121"/>
                <a:gd name="T8" fmla="*/ 211 w 429"/>
                <a:gd name="T9" fmla="*/ 121 h 121"/>
                <a:gd name="T10" fmla="*/ 429 w 429"/>
                <a:gd name="T11" fmla="*/ 42 h 121"/>
                <a:gd name="T12" fmla="*/ 405 w 429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9" h="121">
                  <a:moveTo>
                    <a:pt x="405" y="0"/>
                  </a:moveTo>
                  <a:cubicBezTo>
                    <a:pt x="411" y="7"/>
                    <a:pt x="414" y="16"/>
                    <a:pt x="414" y="27"/>
                  </a:cubicBezTo>
                  <a:cubicBezTo>
                    <a:pt x="414" y="86"/>
                    <a:pt x="316" y="105"/>
                    <a:pt x="195" y="105"/>
                  </a:cubicBezTo>
                  <a:cubicBezTo>
                    <a:pt x="110" y="105"/>
                    <a:pt x="36" y="93"/>
                    <a:pt x="0" y="67"/>
                  </a:cubicBezTo>
                  <a:cubicBezTo>
                    <a:pt x="26" y="105"/>
                    <a:pt x="110" y="121"/>
                    <a:pt x="211" y="121"/>
                  </a:cubicBezTo>
                  <a:cubicBezTo>
                    <a:pt x="331" y="121"/>
                    <a:pt x="429" y="101"/>
                    <a:pt x="429" y="42"/>
                  </a:cubicBezTo>
                  <a:cubicBezTo>
                    <a:pt x="429" y="25"/>
                    <a:pt x="421" y="11"/>
                    <a:pt x="4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5"/>
            <p:cNvSpPr/>
            <p:nvPr/>
          </p:nvSpPr>
          <p:spPr bwMode="auto">
            <a:xfrm>
              <a:off x="3290" y="2391"/>
              <a:ext cx="1132" cy="378"/>
            </a:xfrm>
            <a:custGeom>
              <a:avLst/>
              <a:gdLst>
                <a:gd name="T0" fmla="*/ 422 w 422"/>
                <a:gd name="T1" fmla="*/ 63 h 141"/>
                <a:gd name="T2" fmla="*/ 413 w 422"/>
                <a:gd name="T3" fmla="*/ 36 h 141"/>
                <a:gd name="T4" fmla="*/ 219 w 422"/>
                <a:gd name="T5" fmla="*/ 0 h 141"/>
                <a:gd name="T6" fmla="*/ 0 w 422"/>
                <a:gd name="T7" fmla="*/ 78 h 141"/>
                <a:gd name="T8" fmla="*/ 8 w 422"/>
                <a:gd name="T9" fmla="*/ 103 h 141"/>
                <a:gd name="T10" fmla="*/ 203 w 422"/>
                <a:gd name="T11" fmla="*/ 141 h 141"/>
                <a:gd name="T12" fmla="*/ 422 w 422"/>
                <a:gd name="T13" fmla="*/ 6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141">
                  <a:moveTo>
                    <a:pt x="422" y="63"/>
                  </a:moveTo>
                  <a:cubicBezTo>
                    <a:pt x="422" y="52"/>
                    <a:pt x="419" y="43"/>
                    <a:pt x="413" y="36"/>
                  </a:cubicBezTo>
                  <a:cubicBezTo>
                    <a:pt x="377" y="9"/>
                    <a:pt x="304" y="0"/>
                    <a:pt x="219" y="0"/>
                  </a:cubicBezTo>
                  <a:cubicBezTo>
                    <a:pt x="98" y="0"/>
                    <a:pt x="0" y="19"/>
                    <a:pt x="0" y="78"/>
                  </a:cubicBezTo>
                  <a:cubicBezTo>
                    <a:pt x="0" y="87"/>
                    <a:pt x="3" y="96"/>
                    <a:pt x="8" y="103"/>
                  </a:cubicBezTo>
                  <a:cubicBezTo>
                    <a:pt x="44" y="129"/>
                    <a:pt x="118" y="141"/>
                    <a:pt x="203" y="141"/>
                  </a:cubicBezTo>
                  <a:cubicBezTo>
                    <a:pt x="324" y="141"/>
                    <a:pt x="422" y="122"/>
                    <a:pt x="422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6"/>
            <p:cNvSpPr/>
            <p:nvPr/>
          </p:nvSpPr>
          <p:spPr bwMode="auto">
            <a:xfrm>
              <a:off x="3239" y="2348"/>
              <a:ext cx="1173" cy="421"/>
            </a:xfrm>
            <a:custGeom>
              <a:avLst/>
              <a:gdLst>
                <a:gd name="T0" fmla="*/ 324 w 437"/>
                <a:gd name="T1" fmla="*/ 151 h 157"/>
                <a:gd name="T2" fmla="*/ 218 w 437"/>
                <a:gd name="T3" fmla="*/ 157 h 157"/>
                <a:gd name="T4" fmla="*/ 0 w 437"/>
                <a:gd name="T5" fmla="*/ 79 h 157"/>
                <a:gd name="T6" fmla="*/ 218 w 437"/>
                <a:gd name="T7" fmla="*/ 0 h 157"/>
                <a:gd name="T8" fmla="*/ 437 w 437"/>
                <a:gd name="T9" fmla="*/ 79 h 157"/>
                <a:gd name="T10" fmla="*/ 419 w 437"/>
                <a:gd name="T11" fmla="*/ 11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7" h="157">
                  <a:moveTo>
                    <a:pt x="324" y="151"/>
                  </a:moveTo>
                  <a:cubicBezTo>
                    <a:pt x="293" y="155"/>
                    <a:pt x="257" y="157"/>
                    <a:pt x="218" y="157"/>
                  </a:cubicBezTo>
                  <a:cubicBezTo>
                    <a:pt x="98" y="157"/>
                    <a:pt x="0" y="134"/>
                    <a:pt x="0" y="79"/>
                  </a:cubicBezTo>
                  <a:cubicBezTo>
                    <a:pt x="0" y="19"/>
                    <a:pt x="98" y="0"/>
                    <a:pt x="218" y="0"/>
                  </a:cubicBezTo>
                  <a:cubicBezTo>
                    <a:pt x="339" y="0"/>
                    <a:pt x="437" y="19"/>
                    <a:pt x="437" y="79"/>
                  </a:cubicBezTo>
                  <a:cubicBezTo>
                    <a:pt x="437" y="94"/>
                    <a:pt x="430" y="106"/>
                    <a:pt x="419" y="116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7"/>
            <p:cNvSpPr/>
            <p:nvPr/>
          </p:nvSpPr>
          <p:spPr bwMode="auto">
            <a:xfrm>
              <a:off x="4167" y="2715"/>
              <a:ext cx="94" cy="27"/>
            </a:xfrm>
            <a:custGeom>
              <a:avLst/>
              <a:gdLst>
                <a:gd name="T0" fmla="*/ 35 w 35"/>
                <a:gd name="T1" fmla="*/ 0 h 10"/>
                <a:gd name="T2" fmla="*/ 0 w 35"/>
                <a:gd name="T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" h="10">
                  <a:moveTo>
                    <a:pt x="35" y="0"/>
                  </a:moveTo>
                  <a:cubicBezTo>
                    <a:pt x="24" y="4"/>
                    <a:pt x="12" y="7"/>
                    <a:pt x="0" y="10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8"/>
            <p:cNvSpPr/>
            <p:nvPr/>
          </p:nvSpPr>
          <p:spPr bwMode="auto">
            <a:xfrm>
              <a:off x="3827" y="1666"/>
              <a:ext cx="416" cy="934"/>
            </a:xfrm>
            <a:custGeom>
              <a:avLst/>
              <a:gdLst>
                <a:gd name="T0" fmla="*/ 106 w 155"/>
                <a:gd name="T1" fmla="*/ 0 h 348"/>
                <a:gd name="T2" fmla="*/ 139 w 155"/>
                <a:gd name="T3" fmla="*/ 91 h 348"/>
                <a:gd name="T4" fmla="*/ 0 w 155"/>
                <a:gd name="T5" fmla="*/ 331 h 348"/>
                <a:gd name="T6" fmla="*/ 15 w 155"/>
                <a:gd name="T7" fmla="*/ 348 h 348"/>
                <a:gd name="T8" fmla="*/ 155 w 155"/>
                <a:gd name="T9" fmla="*/ 106 h 348"/>
                <a:gd name="T10" fmla="*/ 106 w 155"/>
                <a:gd name="T11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348">
                  <a:moveTo>
                    <a:pt x="106" y="0"/>
                  </a:moveTo>
                  <a:cubicBezTo>
                    <a:pt x="126" y="24"/>
                    <a:pt x="139" y="56"/>
                    <a:pt x="139" y="91"/>
                  </a:cubicBezTo>
                  <a:cubicBezTo>
                    <a:pt x="139" y="164"/>
                    <a:pt x="14" y="317"/>
                    <a:pt x="0" y="331"/>
                  </a:cubicBezTo>
                  <a:cubicBezTo>
                    <a:pt x="9" y="342"/>
                    <a:pt x="15" y="348"/>
                    <a:pt x="15" y="348"/>
                  </a:cubicBezTo>
                  <a:cubicBezTo>
                    <a:pt x="17" y="348"/>
                    <a:pt x="155" y="183"/>
                    <a:pt x="155" y="106"/>
                  </a:cubicBezTo>
                  <a:cubicBezTo>
                    <a:pt x="155" y="64"/>
                    <a:pt x="136" y="26"/>
                    <a:pt x="10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9"/>
            <p:cNvSpPr/>
            <p:nvPr/>
          </p:nvSpPr>
          <p:spPr bwMode="auto">
            <a:xfrm>
              <a:off x="3491" y="1578"/>
              <a:ext cx="709" cy="976"/>
            </a:xfrm>
            <a:custGeom>
              <a:avLst/>
              <a:gdLst>
                <a:gd name="T0" fmla="*/ 231 w 264"/>
                <a:gd name="T1" fmla="*/ 33 h 364"/>
                <a:gd name="T2" fmla="*/ 140 w 264"/>
                <a:gd name="T3" fmla="*/ 0 h 364"/>
                <a:gd name="T4" fmla="*/ 0 w 264"/>
                <a:gd name="T5" fmla="*/ 139 h 364"/>
                <a:gd name="T6" fmla="*/ 125 w 264"/>
                <a:gd name="T7" fmla="*/ 364 h 364"/>
                <a:gd name="T8" fmla="*/ 264 w 264"/>
                <a:gd name="T9" fmla="*/ 124 h 364"/>
                <a:gd name="T10" fmla="*/ 231 w 264"/>
                <a:gd name="T11" fmla="*/ 3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4" h="364">
                  <a:moveTo>
                    <a:pt x="231" y="33"/>
                  </a:moveTo>
                  <a:cubicBezTo>
                    <a:pt x="206" y="12"/>
                    <a:pt x="174" y="0"/>
                    <a:pt x="140" y="0"/>
                  </a:cubicBezTo>
                  <a:cubicBezTo>
                    <a:pt x="63" y="0"/>
                    <a:pt x="0" y="62"/>
                    <a:pt x="0" y="139"/>
                  </a:cubicBezTo>
                  <a:cubicBezTo>
                    <a:pt x="0" y="201"/>
                    <a:pt x="90" y="320"/>
                    <a:pt x="125" y="364"/>
                  </a:cubicBezTo>
                  <a:cubicBezTo>
                    <a:pt x="139" y="350"/>
                    <a:pt x="264" y="197"/>
                    <a:pt x="264" y="124"/>
                  </a:cubicBezTo>
                  <a:cubicBezTo>
                    <a:pt x="264" y="89"/>
                    <a:pt x="251" y="57"/>
                    <a:pt x="23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20"/>
            <p:cNvSpPr/>
            <p:nvPr/>
          </p:nvSpPr>
          <p:spPr bwMode="auto">
            <a:xfrm>
              <a:off x="3526" y="1524"/>
              <a:ext cx="674" cy="542"/>
            </a:xfrm>
            <a:custGeom>
              <a:avLst/>
              <a:gdLst>
                <a:gd name="T0" fmla="*/ 0 w 251"/>
                <a:gd name="T1" fmla="*/ 54 h 202"/>
                <a:gd name="T2" fmla="*/ 111 w 251"/>
                <a:gd name="T3" fmla="*/ 0 h 202"/>
                <a:gd name="T4" fmla="*/ 251 w 251"/>
                <a:gd name="T5" fmla="*/ 140 h 202"/>
                <a:gd name="T6" fmla="*/ 233 w 251"/>
                <a:gd name="T7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" h="202">
                  <a:moveTo>
                    <a:pt x="0" y="54"/>
                  </a:moveTo>
                  <a:cubicBezTo>
                    <a:pt x="26" y="21"/>
                    <a:pt x="66" y="0"/>
                    <a:pt x="111" y="0"/>
                  </a:cubicBezTo>
                  <a:cubicBezTo>
                    <a:pt x="188" y="0"/>
                    <a:pt x="251" y="62"/>
                    <a:pt x="251" y="140"/>
                  </a:cubicBezTo>
                  <a:cubicBezTo>
                    <a:pt x="251" y="157"/>
                    <a:pt x="244" y="179"/>
                    <a:pt x="233" y="202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21"/>
            <p:cNvSpPr/>
            <p:nvPr/>
          </p:nvSpPr>
          <p:spPr bwMode="auto">
            <a:xfrm>
              <a:off x="3472" y="1717"/>
              <a:ext cx="25" cy="51"/>
            </a:xfrm>
            <a:custGeom>
              <a:avLst/>
              <a:gdLst>
                <a:gd name="T0" fmla="*/ 0 w 9"/>
                <a:gd name="T1" fmla="*/ 19 h 19"/>
                <a:gd name="T2" fmla="*/ 9 w 9"/>
                <a:gd name="T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19">
                  <a:moveTo>
                    <a:pt x="0" y="19"/>
                  </a:moveTo>
                  <a:cubicBezTo>
                    <a:pt x="2" y="13"/>
                    <a:pt x="5" y="6"/>
                    <a:pt x="9" y="0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2"/>
            <p:cNvSpPr/>
            <p:nvPr/>
          </p:nvSpPr>
          <p:spPr bwMode="auto">
            <a:xfrm>
              <a:off x="3448" y="1859"/>
              <a:ext cx="550" cy="690"/>
            </a:xfrm>
            <a:custGeom>
              <a:avLst/>
              <a:gdLst>
                <a:gd name="T0" fmla="*/ 205 w 205"/>
                <a:gd name="T1" fmla="*/ 174 h 257"/>
                <a:gd name="T2" fmla="*/ 140 w 205"/>
                <a:gd name="T3" fmla="*/ 257 h 257"/>
                <a:gd name="T4" fmla="*/ 0 w 205"/>
                <a:gd name="T5" fmla="*/ 15 h 257"/>
                <a:gd name="T6" fmla="*/ 1 w 205"/>
                <a:gd name="T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257">
                  <a:moveTo>
                    <a:pt x="205" y="174"/>
                  </a:moveTo>
                  <a:cubicBezTo>
                    <a:pt x="172" y="220"/>
                    <a:pt x="141" y="257"/>
                    <a:pt x="140" y="257"/>
                  </a:cubicBezTo>
                  <a:cubicBezTo>
                    <a:pt x="138" y="257"/>
                    <a:pt x="0" y="92"/>
                    <a:pt x="0" y="15"/>
                  </a:cubicBezTo>
                  <a:cubicBezTo>
                    <a:pt x="0" y="10"/>
                    <a:pt x="1" y="5"/>
                    <a:pt x="1" y="0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3"/>
            <p:cNvSpPr/>
            <p:nvPr/>
          </p:nvSpPr>
          <p:spPr bwMode="auto">
            <a:xfrm>
              <a:off x="4036" y="2189"/>
              <a:ext cx="51" cy="81"/>
            </a:xfrm>
            <a:custGeom>
              <a:avLst/>
              <a:gdLst>
                <a:gd name="T0" fmla="*/ 19 w 19"/>
                <a:gd name="T1" fmla="*/ 0 h 30"/>
                <a:gd name="T2" fmla="*/ 0 w 19"/>
                <a:gd name="T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" h="30">
                  <a:moveTo>
                    <a:pt x="19" y="0"/>
                  </a:moveTo>
                  <a:cubicBezTo>
                    <a:pt x="13" y="10"/>
                    <a:pt x="6" y="20"/>
                    <a:pt x="0" y="30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Oval 24"/>
            <p:cNvSpPr>
              <a:spLocks noChangeArrowheads="1"/>
            </p:cNvSpPr>
            <p:nvPr/>
          </p:nvSpPr>
          <p:spPr bwMode="auto">
            <a:xfrm>
              <a:off x="3692" y="1755"/>
              <a:ext cx="263" cy="2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25"/>
            <p:cNvSpPr/>
            <p:nvPr/>
          </p:nvSpPr>
          <p:spPr bwMode="auto">
            <a:xfrm>
              <a:off x="3692" y="1755"/>
              <a:ext cx="263" cy="265"/>
            </a:xfrm>
            <a:custGeom>
              <a:avLst/>
              <a:gdLst>
                <a:gd name="T0" fmla="*/ 2 w 98"/>
                <a:gd name="T1" fmla="*/ 65 h 99"/>
                <a:gd name="T2" fmla="*/ 0 w 98"/>
                <a:gd name="T3" fmla="*/ 50 h 99"/>
                <a:gd name="T4" fmla="*/ 49 w 98"/>
                <a:gd name="T5" fmla="*/ 0 h 99"/>
                <a:gd name="T6" fmla="*/ 98 w 98"/>
                <a:gd name="T7" fmla="*/ 50 h 99"/>
                <a:gd name="T8" fmla="*/ 49 w 98"/>
                <a:gd name="T9" fmla="*/ 99 h 99"/>
                <a:gd name="T10" fmla="*/ 19 w 98"/>
                <a:gd name="T11" fmla="*/ 8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99">
                  <a:moveTo>
                    <a:pt x="2" y="65"/>
                  </a:moveTo>
                  <a:cubicBezTo>
                    <a:pt x="1" y="60"/>
                    <a:pt x="0" y="55"/>
                    <a:pt x="0" y="50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76" y="0"/>
                    <a:pt x="98" y="22"/>
                    <a:pt x="98" y="50"/>
                  </a:cubicBezTo>
                  <a:cubicBezTo>
                    <a:pt x="98" y="77"/>
                    <a:pt x="76" y="99"/>
                    <a:pt x="49" y="99"/>
                  </a:cubicBezTo>
                  <a:cubicBezTo>
                    <a:pt x="38" y="99"/>
                    <a:pt x="28" y="95"/>
                    <a:pt x="19" y="89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6" name="PA_库_组合 13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10565239" y="4355144"/>
            <a:ext cx="579876" cy="610196"/>
            <a:chOff x="3239" y="1524"/>
            <a:chExt cx="1224" cy="1288"/>
          </a:xfrm>
          <a:solidFill>
            <a:schemeClr val="accent4"/>
          </a:solidFill>
        </p:grpSpPr>
        <p:sp>
          <p:nvSpPr>
            <p:cNvPr id="47" name="Freeform 14"/>
            <p:cNvSpPr/>
            <p:nvPr/>
          </p:nvSpPr>
          <p:spPr bwMode="auto">
            <a:xfrm>
              <a:off x="3311" y="2487"/>
              <a:ext cx="1152" cy="325"/>
            </a:xfrm>
            <a:custGeom>
              <a:avLst/>
              <a:gdLst>
                <a:gd name="T0" fmla="*/ 405 w 429"/>
                <a:gd name="T1" fmla="*/ 0 h 121"/>
                <a:gd name="T2" fmla="*/ 414 w 429"/>
                <a:gd name="T3" fmla="*/ 27 h 121"/>
                <a:gd name="T4" fmla="*/ 195 w 429"/>
                <a:gd name="T5" fmla="*/ 105 h 121"/>
                <a:gd name="T6" fmla="*/ 0 w 429"/>
                <a:gd name="T7" fmla="*/ 67 h 121"/>
                <a:gd name="T8" fmla="*/ 211 w 429"/>
                <a:gd name="T9" fmla="*/ 121 h 121"/>
                <a:gd name="T10" fmla="*/ 429 w 429"/>
                <a:gd name="T11" fmla="*/ 42 h 121"/>
                <a:gd name="T12" fmla="*/ 405 w 429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9" h="121">
                  <a:moveTo>
                    <a:pt x="405" y="0"/>
                  </a:moveTo>
                  <a:cubicBezTo>
                    <a:pt x="411" y="7"/>
                    <a:pt x="414" y="16"/>
                    <a:pt x="414" y="27"/>
                  </a:cubicBezTo>
                  <a:cubicBezTo>
                    <a:pt x="414" y="86"/>
                    <a:pt x="316" y="105"/>
                    <a:pt x="195" y="105"/>
                  </a:cubicBezTo>
                  <a:cubicBezTo>
                    <a:pt x="110" y="105"/>
                    <a:pt x="36" y="93"/>
                    <a:pt x="0" y="67"/>
                  </a:cubicBezTo>
                  <a:cubicBezTo>
                    <a:pt x="26" y="105"/>
                    <a:pt x="110" y="121"/>
                    <a:pt x="211" y="121"/>
                  </a:cubicBezTo>
                  <a:cubicBezTo>
                    <a:pt x="331" y="121"/>
                    <a:pt x="429" y="101"/>
                    <a:pt x="429" y="42"/>
                  </a:cubicBezTo>
                  <a:cubicBezTo>
                    <a:pt x="429" y="25"/>
                    <a:pt x="421" y="11"/>
                    <a:pt x="4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5"/>
            <p:cNvSpPr/>
            <p:nvPr/>
          </p:nvSpPr>
          <p:spPr bwMode="auto">
            <a:xfrm>
              <a:off x="3290" y="2391"/>
              <a:ext cx="1132" cy="378"/>
            </a:xfrm>
            <a:custGeom>
              <a:avLst/>
              <a:gdLst>
                <a:gd name="T0" fmla="*/ 422 w 422"/>
                <a:gd name="T1" fmla="*/ 63 h 141"/>
                <a:gd name="T2" fmla="*/ 413 w 422"/>
                <a:gd name="T3" fmla="*/ 36 h 141"/>
                <a:gd name="T4" fmla="*/ 219 w 422"/>
                <a:gd name="T5" fmla="*/ 0 h 141"/>
                <a:gd name="T6" fmla="*/ 0 w 422"/>
                <a:gd name="T7" fmla="*/ 78 h 141"/>
                <a:gd name="T8" fmla="*/ 8 w 422"/>
                <a:gd name="T9" fmla="*/ 103 h 141"/>
                <a:gd name="T10" fmla="*/ 203 w 422"/>
                <a:gd name="T11" fmla="*/ 141 h 141"/>
                <a:gd name="T12" fmla="*/ 422 w 422"/>
                <a:gd name="T13" fmla="*/ 6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141">
                  <a:moveTo>
                    <a:pt x="422" y="63"/>
                  </a:moveTo>
                  <a:cubicBezTo>
                    <a:pt x="422" y="52"/>
                    <a:pt x="419" y="43"/>
                    <a:pt x="413" y="36"/>
                  </a:cubicBezTo>
                  <a:cubicBezTo>
                    <a:pt x="377" y="9"/>
                    <a:pt x="304" y="0"/>
                    <a:pt x="219" y="0"/>
                  </a:cubicBezTo>
                  <a:cubicBezTo>
                    <a:pt x="98" y="0"/>
                    <a:pt x="0" y="19"/>
                    <a:pt x="0" y="78"/>
                  </a:cubicBezTo>
                  <a:cubicBezTo>
                    <a:pt x="0" y="87"/>
                    <a:pt x="3" y="96"/>
                    <a:pt x="8" y="103"/>
                  </a:cubicBezTo>
                  <a:cubicBezTo>
                    <a:pt x="44" y="129"/>
                    <a:pt x="118" y="141"/>
                    <a:pt x="203" y="141"/>
                  </a:cubicBezTo>
                  <a:cubicBezTo>
                    <a:pt x="324" y="141"/>
                    <a:pt x="422" y="122"/>
                    <a:pt x="422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6"/>
            <p:cNvSpPr/>
            <p:nvPr/>
          </p:nvSpPr>
          <p:spPr bwMode="auto">
            <a:xfrm>
              <a:off x="3239" y="2348"/>
              <a:ext cx="1173" cy="421"/>
            </a:xfrm>
            <a:custGeom>
              <a:avLst/>
              <a:gdLst>
                <a:gd name="T0" fmla="*/ 324 w 437"/>
                <a:gd name="T1" fmla="*/ 151 h 157"/>
                <a:gd name="T2" fmla="*/ 218 w 437"/>
                <a:gd name="T3" fmla="*/ 157 h 157"/>
                <a:gd name="T4" fmla="*/ 0 w 437"/>
                <a:gd name="T5" fmla="*/ 79 h 157"/>
                <a:gd name="T6" fmla="*/ 218 w 437"/>
                <a:gd name="T7" fmla="*/ 0 h 157"/>
                <a:gd name="T8" fmla="*/ 437 w 437"/>
                <a:gd name="T9" fmla="*/ 79 h 157"/>
                <a:gd name="T10" fmla="*/ 419 w 437"/>
                <a:gd name="T11" fmla="*/ 11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7" h="157">
                  <a:moveTo>
                    <a:pt x="324" y="151"/>
                  </a:moveTo>
                  <a:cubicBezTo>
                    <a:pt x="293" y="155"/>
                    <a:pt x="257" y="157"/>
                    <a:pt x="218" y="157"/>
                  </a:cubicBezTo>
                  <a:cubicBezTo>
                    <a:pt x="98" y="157"/>
                    <a:pt x="0" y="134"/>
                    <a:pt x="0" y="79"/>
                  </a:cubicBezTo>
                  <a:cubicBezTo>
                    <a:pt x="0" y="19"/>
                    <a:pt x="98" y="0"/>
                    <a:pt x="218" y="0"/>
                  </a:cubicBezTo>
                  <a:cubicBezTo>
                    <a:pt x="339" y="0"/>
                    <a:pt x="437" y="19"/>
                    <a:pt x="437" y="79"/>
                  </a:cubicBezTo>
                  <a:cubicBezTo>
                    <a:pt x="437" y="94"/>
                    <a:pt x="430" y="106"/>
                    <a:pt x="419" y="116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7"/>
            <p:cNvSpPr/>
            <p:nvPr/>
          </p:nvSpPr>
          <p:spPr bwMode="auto">
            <a:xfrm>
              <a:off x="4167" y="2715"/>
              <a:ext cx="94" cy="27"/>
            </a:xfrm>
            <a:custGeom>
              <a:avLst/>
              <a:gdLst>
                <a:gd name="T0" fmla="*/ 35 w 35"/>
                <a:gd name="T1" fmla="*/ 0 h 10"/>
                <a:gd name="T2" fmla="*/ 0 w 35"/>
                <a:gd name="T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" h="10">
                  <a:moveTo>
                    <a:pt x="35" y="0"/>
                  </a:moveTo>
                  <a:cubicBezTo>
                    <a:pt x="24" y="4"/>
                    <a:pt x="12" y="7"/>
                    <a:pt x="0" y="10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8"/>
            <p:cNvSpPr/>
            <p:nvPr/>
          </p:nvSpPr>
          <p:spPr bwMode="auto">
            <a:xfrm>
              <a:off x="3827" y="1666"/>
              <a:ext cx="416" cy="934"/>
            </a:xfrm>
            <a:custGeom>
              <a:avLst/>
              <a:gdLst>
                <a:gd name="T0" fmla="*/ 106 w 155"/>
                <a:gd name="T1" fmla="*/ 0 h 348"/>
                <a:gd name="T2" fmla="*/ 139 w 155"/>
                <a:gd name="T3" fmla="*/ 91 h 348"/>
                <a:gd name="T4" fmla="*/ 0 w 155"/>
                <a:gd name="T5" fmla="*/ 331 h 348"/>
                <a:gd name="T6" fmla="*/ 15 w 155"/>
                <a:gd name="T7" fmla="*/ 348 h 348"/>
                <a:gd name="T8" fmla="*/ 155 w 155"/>
                <a:gd name="T9" fmla="*/ 106 h 348"/>
                <a:gd name="T10" fmla="*/ 106 w 155"/>
                <a:gd name="T11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348">
                  <a:moveTo>
                    <a:pt x="106" y="0"/>
                  </a:moveTo>
                  <a:cubicBezTo>
                    <a:pt x="126" y="24"/>
                    <a:pt x="139" y="56"/>
                    <a:pt x="139" y="91"/>
                  </a:cubicBezTo>
                  <a:cubicBezTo>
                    <a:pt x="139" y="164"/>
                    <a:pt x="14" y="317"/>
                    <a:pt x="0" y="331"/>
                  </a:cubicBezTo>
                  <a:cubicBezTo>
                    <a:pt x="9" y="342"/>
                    <a:pt x="15" y="348"/>
                    <a:pt x="15" y="348"/>
                  </a:cubicBezTo>
                  <a:cubicBezTo>
                    <a:pt x="17" y="348"/>
                    <a:pt x="155" y="183"/>
                    <a:pt x="155" y="106"/>
                  </a:cubicBezTo>
                  <a:cubicBezTo>
                    <a:pt x="155" y="64"/>
                    <a:pt x="136" y="26"/>
                    <a:pt x="10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9"/>
            <p:cNvSpPr/>
            <p:nvPr/>
          </p:nvSpPr>
          <p:spPr bwMode="auto">
            <a:xfrm>
              <a:off x="3491" y="1578"/>
              <a:ext cx="709" cy="976"/>
            </a:xfrm>
            <a:custGeom>
              <a:avLst/>
              <a:gdLst>
                <a:gd name="T0" fmla="*/ 231 w 264"/>
                <a:gd name="T1" fmla="*/ 33 h 364"/>
                <a:gd name="T2" fmla="*/ 140 w 264"/>
                <a:gd name="T3" fmla="*/ 0 h 364"/>
                <a:gd name="T4" fmla="*/ 0 w 264"/>
                <a:gd name="T5" fmla="*/ 139 h 364"/>
                <a:gd name="T6" fmla="*/ 125 w 264"/>
                <a:gd name="T7" fmla="*/ 364 h 364"/>
                <a:gd name="T8" fmla="*/ 264 w 264"/>
                <a:gd name="T9" fmla="*/ 124 h 364"/>
                <a:gd name="T10" fmla="*/ 231 w 264"/>
                <a:gd name="T11" fmla="*/ 3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4" h="364">
                  <a:moveTo>
                    <a:pt x="231" y="33"/>
                  </a:moveTo>
                  <a:cubicBezTo>
                    <a:pt x="206" y="12"/>
                    <a:pt x="174" y="0"/>
                    <a:pt x="140" y="0"/>
                  </a:cubicBezTo>
                  <a:cubicBezTo>
                    <a:pt x="63" y="0"/>
                    <a:pt x="0" y="62"/>
                    <a:pt x="0" y="139"/>
                  </a:cubicBezTo>
                  <a:cubicBezTo>
                    <a:pt x="0" y="201"/>
                    <a:pt x="90" y="320"/>
                    <a:pt x="125" y="364"/>
                  </a:cubicBezTo>
                  <a:cubicBezTo>
                    <a:pt x="139" y="350"/>
                    <a:pt x="264" y="197"/>
                    <a:pt x="264" y="124"/>
                  </a:cubicBezTo>
                  <a:cubicBezTo>
                    <a:pt x="264" y="89"/>
                    <a:pt x="251" y="57"/>
                    <a:pt x="23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0"/>
            <p:cNvSpPr/>
            <p:nvPr/>
          </p:nvSpPr>
          <p:spPr bwMode="auto">
            <a:xfrm>
              <a:off x="3526" y="1524"/>
              <a:ext cx="674" cy="542"/>
            </a:xfrm>
            <a:custGeom>
              <a:avLst/>
              <a:gdLst>
                <a:gd name="T0" fmla="*/ 0 w 251"/>
                <a:gd name="T1" fmla="*/ 54 h 202"/>
                <a:gd name="T2" fmla="*/ 111 w 251"/>
                <a:gd name="T3" fmla="*/ 0 h 202"/>
                <a:gd name="T4" fmla="*/ 251 w 251"/>
                <a:gd name="T5" fmla="*/ 140 h 202"/>
                <a:gd name="T6" fmla="*/ 233 w 251"/>
                <a:gd name="T7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" h="202">
                  <a:moveTo>
                    <a:pt x="0" y="54"/>
                  </a:moveTo>
                  <a:cubicBezTo>
                    <a:pt x="26" y="21"/>
                    <a:pt x="66" y="0"/>
                    <a:pt x="111" y="0"/>
                  </a:cubicBezTo>
                  <a:cubicBezTo>
                    <a:pt x="188" y="0"/>
                    <a:pt x="251" y="62"/>
                    <a:pt x="251" y="140"/>
                  </a:cubicBezTo>
                  <a:cubicBezTo>
                    <a:pt x="251" y="157"/>
                    <a:pt x="244" y="179"/>
                    <a:pt x="233" y="202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1"/>
            <p:cNvSpPr/>
            <p:nvPr/>
          </p:nvSpPr>
          <p:spPr bwMode="auto">
            <a:xfrm>
              <a:off x="3472" y="1717"/>
              <a:ext cx="25" cy="51"/>
            </a:xfrm>
            <a:custGeom>
              <a:avLst/>
              <a:gdLst>
                <a:gd name="T0" fmla="*/ 0 w 9"/>
                <a:gd name="T1" fmla="*/ 19 h 19"/>
                <a:gd name="T2" fmla="*/ 9 w 9"/>
                <a:gd name="T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19">
                  <a:moveTo>
                    <a:pt x="0" y="19"/>
                  </a:moveTo>
                  <a:cubicBezTo>
                    <a:pt x="2" y="13"/>
                    <a:pt x="5" y="6"/>
                    <a:pt x="9" y="0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2"/>
            <p:cNvSpPr/>
            <p:nvPr/>
          </p:nvSpPr>
          <p:spPr bwMode="auto">
            <a:xfrm>
              <a:off x="3448" y="1859"/>
              <a:ext cx="550" cy="690"/>
            </a:xfrm>
            <a:custGeom>
              <a:avLst/>
              <a:gdLst>
                <a:gd name="T0" fmla="*/ 205 w 205"/>
                <a:gd name="T1" fmla="*/ 174 h 257"/>
                <a:gd name="T2" fmla="*/ 140 w 205"/>
                <a:gd name="T3" fmla="*/ 257 h 257"/>
                <a:gd name="T4" fmla="*/ 0 w 205"/>
                <a:gd name="T5" fmla="*/ 15 h 257"/>
                <a:gd name="T6" fmla="*/ 1 w 205"/>
                <a:gd name="T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257">
                  <a:moveTo>
                    <a:pt x="205" y="174"/>
                  </a:moveTo>
                  <a:cubicBezTo>
                    <a:pt x="172" y="220"/>
                    <a:pt x="141" y="257"/>
                    <a:pt x="140" y="257"/>
                  </a:cubicBezTo>
                  <a:cubicBezTo>
                    <a:pt x="138" y="257"/>
                    <a:pt x="0" y="92"/>
                    <a:pt x="0" y="15"/>
                  </a:cubicBezTo>
                  <a:cubicBezTo>
                    <a:pt x="0" y="10"/>
                    <a:pt x="1" y="5"/>
                    <a:pt x="1" y="0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3"/>
            <p:cNvSpPr/>
            <p:nvPr/>
          </p:nvSpPr>
          <p:spPr bwMode="auto">
            <a:xfrm>
              <a:off x="4036" y="2189"/>
              <a:ext cx="51" cy="81"/>
            </a:xfrm>
            <a:custGeom>
              <a:avLst/>
              <a:gdLst>
                <a:gd name="T0" fmla="*/ 19 w 19"/>
                <a:gd name="T1" fmla="*/ 0 h 30"/>
                <a:gd name="T2" fmla="*/ 0 w 19"/>
                <a:gd name="T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" h="30">
                  <a:moveTo>
                    <a:pt x="19" y="0"/>
                  </a:moveTo>
                  <a:cubicBezTo>
                    <a:pt x="13" y="10"/>
                    <a:pt x="6" y="20"/>
                    <a:pt x="0" y="30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Oval 24"/>
            <p:cNvSpPr>
              <a:spLocks noChangeArrowheads="1"/>
            </p:cNvSpPr>
            <p:nvPr/>
          </p:nvSpPr>
          <p:spPr bwMode="auto">
            <a:xfrm>
              <a:off x="3692" y="1755"/>
              <a:ext cx="263" cy="2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5"/>
            <p:cNvSpPr/>
            <p:nvPr/>
          </p:nvSpPr>
          <p:spPr bwMode="auto">
            <a:xfrm>
              <a:off x="3692" y="1755"/>
              <a:ext cx="263" cy="265"/>
            </a:xfrm>
            <a:custGeom>
              <a:avLst/>
              <a:gdLst>
                <a:gd name="T0" fmla="*/ 2 w 98"/>
                <a:gd name="T1" fmla="*/ 65 h 99"/>
                <a:gd name="T2" fmla="*/ 0 w 98"/>
                <a:gd name="T3" fmla="*/ 50 h 99"/>
                <a:gd name="T4" fmla="*/ 49 w 98"/>
                <a:gd name="T5" fmla="*/ 0 h 99"/>
                <a:gd name="T6" fmla="*/ 98 w 98"/>
                <a:gd name="T7" fmla="*/ 50 h 99"/>
                <a:gd name="T8" fmla="*/ 49 w 98"/>
                <a:gd name="T9" fmla="*/ 99 h 99"/>
                <a:gd name="T10" fmla="*/ 19 w 98"/>
                <a:gd name="T11" fmla="*/ 8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99">
                  <a:moveTo>
                    <a:pt x="2" y="65"/>
                  </a:moveTo>
                  <a:cubicBezTo>
                    <a:pt x="1" y="60"/>
                    <a:pt x="0" y="55"/>
                    <a:pt x="0" y="50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76" y="0"/>
                    <a:pt x="98" y="22"/>
                    <a:pt x="98" y="50"/>
                  </a:cubicBezTo>
                  <a:cubicBezTo>
                    <a:pt x="98" y="77"/>
                    <a:pt x="76" y="99"/>
                    <a:pt x="49" y="99"/>
                  </a:cubicBezTo>
                  <a:cubicBezTo>
                    <a:pt x="38" y="99"/>
                    <a:pt x="28" y="95"/>
                    <a:pt x="19" y="89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9" name="PA_库_矩形 58"/>
          <p:cNvSpPr/>
          <p:nvPr>
            <p:custDataLst>
              <p:tags r:id="rId5"/>
            </p:custDataLst>
          </p:nvPr>
        </p:nvSpPr>
        <p:spPr>
          <a:xfrm>
            <a:off x="1787410" y="2165687"/>
            <a:ext cx="2863350" cy="1077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high-end design husk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0" name="PA_库_矩形 59"/>
          <p:cNvSpPr/>
          <p:nvPr>
            <p:custDataLst>
              <p:tags r:id="rId6"/>
            </p:custDataLst>
          </p:nvPr>
        </p:nvSpPr>
        <p:spPr>
          <a:xfrm>
            <a:off x="7882387" y="2158302"/>
            <a:ext cx="2817826" cy="1077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high-end design husk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1" name="PA_库_矩形 60"/>
          <p:cNvSpPr/>
          <p:nvPr>
            <p:custDataLst>
              <p:tags r:id="rId7"/>
            </p:custDataLst>
          </p:nvPr>
        </p:nvSpPr>
        <p:spPr>
          <a:xfrm>
            <a:off x="1787410" y="4442789"/>
            <a:ext cx="2863350" cy="1077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high-end design husk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2" name="PA_库_矩形 61"/>
          <p:cNvSpPr/>
          <p:nvPr>
            <p:custDataLst>
              <p:tags r:id="rId8"/>
            </p:custDataLst>
          </p:nvPr>
        </p:nvSpPr>
        <p:spPr>
          <a:xfrm>
            <a:off x="7882387" y="4455580"/>
            <a:ext cx="2817826" cy="1077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high-end design husk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63" name="PA_库_图片 62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 cstate="screen"/>
          <a:srcRect t="3505" b="3505"/>
          <a:stretch>
            <a:fillRect/>
          </a:stretch>
        </p:blipFill>
        <p:spPr>
          <a:xfrm>
            <a:off x="4300657" y="1827430"/>
            <a:ext cx="3541528" cy="3541528"/>
          </a:xfrm>
          <a:prstGeom prst="ellipse">
            <a:avLst/>
          </a:prstGeom>
          <a:ln w="76200"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utoUpdateAnimBg="0"/>
      <p:bldP spid="60" grpId="0" autoUpdateAnimBg="0"/>
      <p:bldP spid="61" grpId="0" autoUpdateAnimBg="0"/>
      <p:bldP spid="6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893389" y="1052842"/>
            <a:ext cx="3861645" cy="4925568"/>
          </a:xfrm>
          <a:prstGeom prst="roundRect">
            <a:avLst/>
          </a:prstGeom>
          <a:blipFill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 w="57150">
            <a:solidFill>
              <a:srgbClr val="FF5B57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任意多边形: 形状 4"/>
          <p:cNvSpPr/>
          <p:nvPr/>
        </p:nvSpPr>
        <p:spPr>
          <a:xfrm>
            <a:off x="1047855" y="2826047"/>
            <a:ext cx="2973467" cy="2955340"/>
          </a:xfrm>
          <a:custGeom>
            <a:avLst/>
            <a:gdLst>
              <a:gd name="connsiteX0" fmla="*/ 0 w 2973467"/>
              <a:gd name="connsiteY0" fmla="*/ 0 h 2955340"/>
              <a:gd name="connsiteX1" fmla="*/ 2973467 w 2973467"/>
              <a:gd name="connsiteY1" fmla="*/ 0 h 2955340"/>
              <a:gd name="connsiteX2" fmla="*/ 2973467 w 2973467"/>
              <a:gd name="connsiteY2" fmla="*/ 2955340 h 2955340"/>
              <a:gd name="connsiteX3" fmla="*/ 0 w 2973467"/>
              <a:gd name="connsiteY3" fmla="*/ 2955340 h 2955340"/>
              <a:gd name="connsiteX4" fmla="*/ 0 w 2973467"/>
              <a:gd name="connsiteY4" fmla="*/ 0 h 295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3467" h="2955340">
                <a:moveTo>
                  <a:pt x="0" y="0"/>
                </a:moveTo>
                <a:lnTo>
                  <a:pt x="2973467" y="0"/>
                </a:lnTo>
                <a:lnTo>
                  <a:pt x="2973467" y="2955340"/>
                </a:lnTo>
                <a:lnTo>
                  <a:pt x="0" y="29553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00" tIns="165100" rIns="165100" bIns="165100" numCol="1" spcCol="1270" anchor="b" anchorCtr="0">
            <a:noAutofit/>
          </a:bodyPr>
          <a:lstStyle/>
          <a:p>
            <a:pPr marL="0" lvl="0" indent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6500" kern="1200"/>
          </a:p>
        </p:txBody>
      </p:sp>
      <p:sp>
        <p:nvSpPr>
          <p:cNvPr id="6" name="PA_库_椭圆 5"/>
          <p:cNvSpPr/>
          <p:nvPr>
            <p:custDataLst>
              <p:tags r:id="rId3"/>
            </p:custDataLst>
          </p:nvPr>
        </p:nvSpPr>
        <p:spPr>
          <a:xfrm>
            <a:off x="5173252" y="1076613"/>
            <a:ext cx="1845496" cy="1845496"/>
          </a:xfrm>
          <a:prstGeom prst="ellipse">
            <a:avLst/>
          </a:prstGeom>
          <a:blipFill>
            <a:blip r:embed="rId4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PA_库_任意多边形 6"/>
          <p:cNvSpPr/>
          <p:nvPr>
            <p:custDataLst>
              <p:tags r:id="rId5"/>
            </p:custDataLst>
          </p:nvPr>
        </p:nvSpPr>
        <p:spPr>
          <a:xfrm>
            <a:off x="6829712" y="806564"/>
            <a:ext cx="360140" cy="1329903"/>
          </a:xfrm>
          <a:custGeom>
            <a:avLst/>
            <a:gdLst>
              <a:gd name="connsiteX0" fmla="*/ 0 w 360140"/>
              <a:gd name="connsiteY0" fmla="*/ 0 h 1329903"/>
              <a:gd name="connsiteX1" fmla="*/ 360140 w 360140"/>
              <a:gd name="connsiteY1" fmla="*/ 0 h 1329903"/>
              <a:gd name="connsiteX2" fmla="*/ 360140 w 360140"/>
              <a:gd name="connsiteY2" fmla="*/ 1329903 h 1329903"/>
              <a:gd name="connsiteX3" fmla="*/ 0 w 360140"/>
              <a:gd name="connsiteY3" fmla="*/ 1329903 h 1329903"/>
              <a:gd name="connsiteX4" fmla="*/ 0 w 360140"/>
              <a:gd name="connsiteY4" fmla="*/ 0 h 1329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140" h="1329903">
                <a:moveTo>
                  <a:pt x="0" y="0"/>
                </a:moveTo>
                <a:lnTo>
                  <a:pt x="360140" y="0"/>
                </a:lnTo>
                <a:lnTo>
                  <a:pt x="360140" y="1329903"/>
                </a:lnTo>
                <a:lnTo>
                  <a:pt x="0" y="132990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12700" rIns="25400" bIns="12700" numCol="1" spcCol="1270" anchor="ctr" anchorCtr="0">
            <a:noAutofit/>
          </a:bodyPr>
          <a:lstStyle/>
          <a:p>
            <a:pPr marL="0" lvl="0" indent="0" algn="l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1000" kern="1200" dirty="0"/>
          </a:p>
        </p:txBody>
      </p:sp>
      <p:sp>
        <p:nvSpPr>
          <p:cNvPr id="8" name="PA_库_椭圆 7"/>
          <p:cNvSpPr/>
          <p:nvPr>
            <p:custDataLst>
              <p:tags r:id="rId6"/>
            </p:custDataLst>
          </p:nvPr>
        </p:nvSpPr>
        <p:spPr>
          <a:xfrm>
            <a:off x="5173252" y="2645899"/>
            <a:ext cx="1845496" cy="1845496"/>
          </a:xfrm>
          <a:prstGeom prst="ellipse">
            <a:avLst/>
          </a:prstGeom>
          <a:blipFill>
            <a:blip r:embed="rId7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PA_库_任意多边形 8"/>
          <p:cNvSpPr/>
          <p:nvPr>
            <p:custDataLst>
              <p:tags r:id="rId8"/>
            </p:custDataLst>
          </p:nvPr>
        </p:nvSpPr>
        <p:spPr>
          <a:xfrm>
            <a:off x="6829712" y="2375850"/>
            <a:ext cx="360140" cy="1329903"/>
          </a:xfrm>
          <a:custGeom>
            <a:avLst/>
            <a:gdLst>
              <a:gd name="connsiteX0" fmla="*/ 0 w 360140"/>
              <a:gd name="connsiteY0" fmla="*/ 0 h 1329903"/>
              <a:gd name="connsiteX1" fmla="*/ 360140 w 360140"/>
              <a:gd name="connsiteY1" fmla="*/ 0 h 1329903"/>
              <a:gd name="connsiteX2" fmla="*/ 360140 w 360140"/>
              <a:gd name="connsiteY2" fmla="*/ 1329903 h 1329903"/>
              <a:gd name="connsiteX3" fmla="*/ 0 w 360140"/>
              <a:gd name="connsiteY3" fmla="*/ 1329903 h 1329903"/>
              <a:gd name="connsiteX4" fmla="*/ 0 w 360140"/>
              <a:gd name="connsiteY4" fmla="*/ 0 h 1329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140" h="1329903">
                <a:moveTo>
                  <a:pt x="0" y="0"/>
                </a:moveTo>
                <a:lnTo>
                  <a:pt x="360140" y="0"/>
                </a:lnTo>
                <a:lnTo>
                  <a:pt x="360140" y="1329903"/>
                </a:lnTo>
                <a:lnTo>
                  <a:pt x="0" y="132990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12700" rIns="25400" bIns="12700" numCol="1" spcCol="1270" anchor="ctr" anchorCtr="0">
            <a:noAutofit/>
          </a:bodyPr>
          <a:lstStyle/>
          <a:p>
            <a:pPr marL="0" lvl="0" indent="0" algn="l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1000" kern="1200"/>
          </a:p>
        </p:txBody>
      </p:sp>
      <p:sp>
        <p:nvSpPr>
          <p:cNvPr id="10" name="PA_库_椭圆 9"/>
          <p:cNvSpPr/>
          <p:nvPr>
            <p:custDataLst>
              <p:tags r:id="rId9"/>
            </p:custDataLst>
          </p:nvPr>
        </p:nvSpPr>
        <p:spPr>
          <a:xfrm>
            <a:off x="5173252" y="4215185"/>
            <a:ext cx="1845496" cy="1845496"/>
          </a:xfrm>
          <a:prstGeom prst="ellipse">
            <a:avLst/>
          </a:prstGeom>
          <a:blipFill>
            <a:blip r:embed="rId10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PA_库_任意多边形 10"/>
          <p:cNvSpPr/>
          <p:nvPr>
            <p:custDataLst>
              <p:tags r:id="rId11"/>
            </p:custDataLst>
          </p:nvPr>
        </p:nvSpPr>
        <p:spPr>
          <a:xfrm>
            <a:off x="6829712" y="3945136"/>
            <a:ext cx="360140" cy="1329903"/>
          </a:xfrm>
          <a:custGeom>
            <a:avLst/>
            <a:gdLst>
              <a:gd name="connsiteX0" fmla="*/ 0 w 360140"/>
              <a:gd name="connsiteY0" fmla="*/ 0 h 1329903"/>
              <a:gd name="connsiteX1" fmla="*/ 360140 w 360140"/>
              <a:gd name="connsiteY1" fmla="*/ 0 h 1329903"/>
              <a:gd name="connsiteX2" fmla="*/ 360140 w 360140"/>
              <a:gd name="connsiteY2" fmla="*/ 1329903 h 1329903"/>
              <a:gd name="connsiteX3" fmla="*/ 0 w 360140"/>
              <a:gd name="connsiteY3" fmla="*/ 1329903 h 1329903"/>
              <a:gd name="connsiteX4" fmla="*/ 0 w 360140"/>
              <a:gd name="connsiteY4" fmla="*/ 0 h 1329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140" h="1329903">
                <a:moveTo>
                  <a:pt x="0" y="0"/>
                </a:moveTo>
                <a:lnTo>
                  <a:pt x="360140" y="0"/>
                </a:lnTo>
                <a:lnTo>
                  <a:pt x="360140" y="1329903"/>
                </a:lnTo>
                <a:lnTo>
                  <a:pt x="0" y="132990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12700" rIns="25400" bIns="12700" numCol="1" spcCol="1270" anchor="ctr" anchorCtr="0">
            <a:noAutofit/>
          </a:bodyPr>
          <a:lstStyle/>
          <a:p>
            <a:pPr marL="0" lvl="0" indent="0" algn="l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1000" kern="1200"/>
          </a:p>
        </p:txBody>
      </p:sp>
      <p:sp>
        <p:nvSpPr>
          <p:cNvPr id="12" name="PA_库_矩形 11"/>
          <p:cNvSpPr/>
          <p:nvPr>
            <p:custDataLst>
              <p:tags r:id="rId12"/>
            </p:custDataLst>
          </p:nvPr>
        </p:nvSpPr>
        <p:spPr>
          <a:xfrm>
            <a:off x="7018748" y="1617599"/>
            <a:ext cx="4125397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high-end design husk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PA_库_矩形 12"/>
          <p:cNvSpPr/>
          <p:nvPr>
            <p:custDataLst>
              <p:tags r:id="rId13"/>
            </p:custDataLst>
          </p:nvPr>
        </p:nvSpPr>
        <p:spPr>
          <a:xfrm>
            <a:off x="7018748" y="3211947"/>
            <a:ext cx="4125397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high-end design husk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PA_库_矩形 13"/>
          <p:cNvSpPr/>
          <p:nvPr>
            <p:custDataLst>
              <p:tags r:id="rId14"/>
            </p:custDataLst>
          </p:nvPr>
        </p:nvSpPr>
        <p:spPr>
          <a:xfrm>
            <a:off x="7018748" y="4730778"/>
            <a:ext cx="4125397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high-end design husk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utoUpdateAnimBg="0"/>
      <p:bldP spid="11" grpId="0" autoUpdateAnimBg="0"/>
      <p:bldP spid="12" grpId="0" autoUpdateAnimBg="0"/>
      <p:bldP spid="13" grpId="0" autoUpdateAnimBg="0"/>
      <p:bldP spid="1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336" y="-478096"/>
            <a:ext cx="6492253" cy="6492253"/>
          </a:xfrm>
          <a:prstGeom prst="rect">
            <a:avLst/>
          </a:prstGeom>
        </p:spPr>
      </p:pic>
      <p:sp>
        <p:nvSpPr>
          <p:cNvPr id="53" name="矩形 52"/>
          <p:cNvSpPr/>
          <p:nvPr/>
        </p:nvSpPr>
        <p:spPr>
          <a:xfrm>
            <a:off x="3084784" y="2437918"/>
            <a:ext cx="15274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目录</a:t>
            </a:r>
            <a:endParaRPr lang="zh-CN" altLang="en-US" sz="6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34" name="PA_库_组合 4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6858755" y="1446515"/>
            <a:ext cx="570955" cy="633519"/>
            <a:chOff x="3313" y="1559"/>
            <a:chExt cx="1086" cy="1205"/>
          </a:xfrm>
        </p:grpSpPr>
        <p:sp>
          <p:nvSpPr>
            <p:cNvPr id="139" name="Freeform 5"/>
            <p:cNvSpPr/>
            <p:nvPr/>
          </p:nvSpPr>
          <p:spPr bwMode="auto">
            <a:xfrm>
              <a:off x="3383" y="1626"/>
              <a:ext cx="983" cy="1133"/>
            </a:xfrm>
            <a:custGeom>
              <a:avLst/>
              <a:gdLst>
                <a:gd name="T0" fmla="*/ 328 w 366"/>
                <a:gd name="T1" fmla="*/ 260 h 422"/>
                <a:gd name="T2" fmla="*/ 86 w 366"/>
                <a:gd name="T3" fmla="*/ 400 h 422"/>
                <a:gd name="T4" fmla="*/ 0 w 366"/>
                <a:gd name="T5" fmla="*/ 351 h 422"/>
                <a:gd name="T6" fmla="*/ 0 w 366"/>
                <a:gd name="T7" fmla="*/ 71 h 422"/>
                <a:gd name="T8" fmla="*/ 86 w 366"/>
                <a:gd name="T9" fmla="*/ 22 h 422"/>
                <a:gd name="T10" fmla="*/ 328 w 366"/>
                <a:gd name="T11" fmla="*/ 162 h 422"/>
                <a:gd name="T12" fmla="*/ 328 w 366"/>
                <a:gd name="T13" fmla="*/ 26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6" h="422">
                  <a:moveTo>
                    <a:pt x="328" y="260"/>
                  </a:moveTo>
                  <a:cubicBezTo>
                    <a:pt x="86" y="400"/>
                    <a:pt x="86" y="400"/>
                    <a:pt x="86" y="400"/>
                  </a:cubicBezTo>
                  <a:cubicBezTo>
                    <a:pt x="48" y="422"/>
                    <a:pt x="0" y="395"/>
                    <a:pt x="0" y="35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27"/>
                    <a:pt x="48" y="0"/>
                    <a:pt x="86" y="22"/>
                  </a:cubicBezTo>
                  <a:cubicBezTo>
                    <a:pt x="328" y="162"/>
                    <a:pt x="328" y="162"/>
                    <a:pt x="328" y="162"/>
                  </a:cubicBezTo>
                  <a:cubicBezTo>
                    <a:pt x="366" y="184"/>
                    <a:pt x="366" y="238"/>
                    <a:pt x="328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6"/>
            <p:cNvSpPr/>
            <p:nvPr/>
          </p:nvSpPr>
          <p:spPr bwMode="auto">
            <a:xfrm>
              <a:off x="3483" y="1803"/>
              <a:ext cx="150" cy="137"/>
            </a:xfrm>
            <a:custGeom>
              <a:avLst/>
              <a:gdLst>
                <a:gd name="T0" fmla="*/ 0 w 56"/>
                <a:gd name="T1" fmla="*/ 51 h 51"/>
                <a:gd name="T2" fmla="*/ 6 w 56"/>
                <a:gd name="T3" fmla="*/ 26 h 51"/>
                <a:gd name="T4" fmla="*/ 41 w 56"/>
                <a:gd name="T5" fmla="*/ 2 h 51"/>
                <a:gd name="T6" fmla="*/ 56 w 56"/>
                <a:gd name="T7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51">
                  <a:moveTo>
                    <a:pt x="0" y="51"/>
                  </a:moveTo>
                  <a:cubicBezTo>
                    <a:pt x="0" y="42"/>
                    <a:pt x="2" y="34"/>
                    <a:pt x="6" y="26"/>
                  </a:cubicBezTo>
                  <a:cubicBezTo>
                    <a:pt x="14" y="13"/>
                    <a:pt x="27" y="4"/>
                    <a:pt x="41" y="2"/>
                  </a:cubicBezTo>
                  <a:cubicBezTo>
                    <a:pt x="46" y="1"/>
                    <a:pt x="51" y="0"/>
                    <a:pt x="56" y="1"/>
                  </a:cubicBezTo>
                </a:path>
              </a:pathLst>
            </a:custGeom>
            <a:noFill/>
            <a:ln w="5080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Line 7"/>
            <p:cNvSpPr>
              <a:spLocks noChangeShapeType="1"/>
            </p:cNvSpPr>
            <p:nvPr/>
          </p:nvSpPr>
          <p:spPr bwMode="auto">
            <a:xfrm flipV="1">
              <a:off x="3483" y="2004"/>
              <a:ext cx="0" cy="78"/>
            </a:xfrm>
            <a:prstGeom prst="line">
              <a:avLst/>
            </a:prstGeom>
            <a:noFill/>
            <a:ln w="5080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8"/>
            <p:cNvSpPr/>
            <p:nvPr/>
          </p:nvSpPr>
          <p:spPr bwMode="auto">
            <a:xfrm>
              <a:off x="3402" y="2063"/>
              <a:ext cx="997" cy="701"/>
            </a:xfrm>
            <a:custGeom>
              <a:avLst/>
              <a:gdLst>
                <a:gd name="T0" fmla="*/ 339 w 371"/>
                <a:gd name="T1" fmla="*/ 7 h 261"/>
                <a:gd name="T2" fmla="*/ 327 w 371"/>
                <a:gd name="T3" fmla="*/ 0 h 261"/>
                <a:gd name="T4" fmla="*/ 312 w 371"/>
                <a:gd name="T5" fmla="*/ 69 h 261"/>
                <a:gd name="T6" fmla="*/ 37 w 371"/>
                <a:gd name="T7" fmla="*/ 227 h 261"/>
                <a:gd name="T8" fmla="*/ 0 w 371"/>
                <a:gd name="T9" fmla="*/ 232 h 261"/>
                <a:gd name="T10" fmla="*/ 64 w 371"/>
                <a:gd name="T11" fmla="*/ 247 h 261"/>
                <a:gd name="T12" fmla="*/ 339 w 371"/>
                <a:gd name="T13" fmla="*/ 89 h 261"/>
                <a:gd name="T14" fmla="*/ 339 w 371"/>
                <a:gd name="T15" fmla="*/ 7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1" h="261">
                  <a:moveTo>
                    <a:pt x="339" y="7"/>
                  </a:moveTo>
                  <a:cubicBezTo>
                    <a:pt x="327" y="0"/>
                    <a:pt x="327" y="0"/>
                    <a:pt x="327" y="0"/>
                  </a:cubicBezTo>
                  <a:cubicBezTo>
                    <a:pt x="343" y="22"/>
                    <a:pt x="338" y="55"/>
                    <a:pt x="312" y="69"/>
                  </a:cubicBezTo>
                  <a:cubicBezTo>
                    <a:pt x="37" y="227"/>
                    <a:pt x="37" y="227"/>
                    <a:pt x="37" y="227"/>
                  </a:cubicBezTo>
                  <a:cubicBezTo>
                    <a:pt x="25" y="234"/>
                    <a:pt x="12" y="235"/>
                    <a:pt x="0" y="232"/>
                  </a:cubicBezTo>
                  <a:cubicBezTo>
                    <a:pt x="13" y="252"/>
                    <a:pt x="41" y="261"/>
                    <a:pt x="64" y="247"/>
                  </a:cubicBezTo>
                  <a:cubicBezTo>
                    <a:pt x="339" y="89"/>
                    <a:pt x="339" y="89"/>
                    <a:pt x="339" y="89"/>
                  </a:cubicBezTo>
                  <a:cubicBezTo>
                    <a:pt x="371" y="71"/>
                    <a:pt x="371" y="26"/>
                    <a:pt x="339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9"/>
            <p:cNvSpPr/>
            <p:nvPr/>
          </p:nvSpPr>
          <p:spPr bwMode="auto">
            <a:xfrm>
              <a:off x="3313" y="1559"/>
              <a:ext cx="1005" cy="1159"/>
            </a:xfrm>
            <a:custGeom>
              <a:avLst/>
              <a:gdLst>
                <a:gd name="T0" fmla="*/ 171 w 374"/>
                <a:gd name="T1" fmla="*/ 356 h 432"/>
                <a:gd name="T2" fmla="*/ 71 w 374"/>
                <a:gd name="T3" fmla="*/ 414 h 432"/>
                <a:gd name="T4" fmla="*/ 0 w 374"/>
                <a:gd name="T5" fmla="*/ 373 h 432"/>
                <a:gd name="T6" fmla="*/ 0 w 374"/>
                <a:gd name="T7" fmla="*/ 59 h 432"/>
                <a:gd name="T8" fmla="*/ 71 w 374"/>
                <a:gd name="T9" fmla="*/ 18 h 432"/>
                <a:gd name="T10" fmla="*/ 342 w 374"/>
                <a:gd name="T11" fmla="*/ 175 h 432"/>
                <a:gd name="T12" fmla="*/ 342 w 374"/>
                <a:gd name="T13" fmla="*/ 257 h 432"/>
                <a:gd name="T14" fmla="*/ 310 w 374"/>
                <a:gd name="T15" fmla="*/ 275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4" h="432">
                  <a:moveTo>
                    <a:pt x="171" y="356"/>
                  </a:moveTo>
                  <a:cubicBezTo>
                    <a:pt x="71" y="414"/>
                    <a:pt x="71" y="414"/>
                    <a:pt x="71" y="414"/>
                  </a:cubicBezTo>
                  <a:cubicBezTo>
                    <a:pt x="39" y="432"/>
                    <a:pt x="0" y="409"/>
                    <a:pt x="0" y="373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3"/>
                    <a:pt x="39" y="0"/>
                    <a:pt x="71" y="18"/>
                  </a:cubicBezTo>
                  <a:cubicBezTo>
                    <a:pt x="342" y="175"/>
                    <a:pt x="342" y="175"/>
                    <a:pt x="342" y="175"/>
                  </a:cubicBezTo>
                  <a:cubicBezTo>
                    <a:pt x="374" y="193"/>
                    <a:pt x="374" y="239"/>
                    <a:pt x="342" y="257"/>
                  </a:cubicBezTo>
                  <a:cubicBezTo>
                    <a:pt x="310" y="275"/>
                    <a:pt x="310" y="275"/>
                    <a:pt x="310" y="275"/>
                  </a:cubicBezTo>
                </a:path>
              </a:pathLst>
            </a:custGeom>
            <a:noFill/>
            <a:ln w="50800" cap="rnd">
              <a:solidFill>
                <a:srgbClr val="050505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Line 10"/>
            <p:cNvSpPr>
              <a:spLocks noChangeShapeType="1"/>
            </p:cNvSpPr>
            <p:nvPr/>
          </p:nvSpPr>
          <p:spPr bwMode="auto">
            <a:xfrm flipH="1">
              <a:off x="3851" y="2385"/>
              <a:ext cx="142" cy="84"/>
            </a:xfrm>
            <a:prstGeom prst="line">
              <a:avLst/>
            </a:prstGeom>
            <a:noFill/>
            <a:ln w="50800" cap="rnd">
              <a:solidFill>
                <a:srgbClr val="050505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45" name="PA_库_组合 144"/>
          <p:cNvGrpSpPr/>
          <p:nvPr>
            <p:custDataLst>
              <p:tags r:id="rId3"/>
            </p:custDataLst>
          </p:nvPr>
        </p:nvGrpSpPr>
        <p:grpSpPr>
          <a:xfrm>
            <a:off x="9838032" y="1481740"/>
            <a:ext cx="560275" cy="523159"/>
            <a:chOff x="6546853" y="1989140"/>
            <a:chExt cx="2046442" cy="1910878"/>
          </a:xfrm>
        </p:grpSpPr>
        <p:sp>
          <p:nvSpPr>
            <p:cNvPr id="146" name="矩形: 圆角 145"/>
            <p:cNvSpPr/>
            <p:nvPr/>
          </p:nvSpPr>
          <p:spPr>
            <a:xfrm>
              <a:off x="6686756" y="2086134"/>
              <a:ext cx="1906539" cy="18138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147" name="组合 146"/>
            <p:cNvGrpSpPr/>
            <p:nvPr/>
          </p:nvGrpSpPr>
          <p:grpSpPr>
            <a:xfrm>
              <a:off x="6546853" y="1989140"/>
              <a:ext cx="1884364" cy="1785939"/>
              <a:chOff x="6546853" y="1989140"/>
              <a:chExt cx="1884364" cy="1785939"/>
            </a:xfrm>
          </p:grpSpPr>
          <p:sp>
            <p:nvSpPr>
              <p:cNvPr id="148" name="Freeform 31"/>
              <p:cNvSpPr/>
              <p:nvPr/>
            </p:nvSpPr>
            <p:spPr bwMode="auto">
              <a:xfrm>
                <a:off x="6708779" y="3473454"/>
                <a:ext cx="1722438" cy="301625"/>
              </a:xfrm>
              <a:custGeom>
                <a:avLst/>
                <a:gdLst>
                  <a:gd name="T0" fmla="*/ 404 w 404"/>
                  <a:gd name="T1" fmla="*/ 0 h 71"/>
                  <a:gd name="T2" fmla="*/ 404 w 404"/>
                  <a:gd name="T3" fmla="*/ 22 h 71"/>
                  <a:gd name="T4" fmla="*/ 357 w 404"/>
                  <a:gd name="T5" fmla="*/ 71 h 71"/>
                  <a:gd name="T6" fmla="*/ 8 w 404"/>
                  <a:gd name="T7" fmla="*/ 71 h 71"/>
                  <a:gd name="T8" fmla="*/ 0 w 404"/>
                  <a:gd name="T9" fmla="*/ 7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71">
                    <a:moveTo>
                      <a:pt x="404" y="0"/>
                    </a:moveTo>
                    <a:cubicBezTo>
                      <a:pt x="404" y="22"/>
                      <a:pt x="404" y="22"/>
                      <a:pt x="404" y="22"/>
                    </a:cubicBezTo>
                    <a:cubicBezTo>
                      <a:pt x="404" y="49"/>
                      <a:pt x="383" y="71"/>
                      <a:pt x="357" y="71"/>
                    </a:cubicBezTo>
                    <a:cubicBezTo>
                      <a:pt x="8" y="71"/>
                      <a:pt x="8" y="71"/>
                      <a:pt x="8" y="71"/>
                    </a:cubicBezTo>
                    <a:cubicBezTo>
                      <a:pt x="6" y="71"/>
                      <a:pt x="3" y="70"/>
                      <a:pt x="0" y="70"/>
                    </a:cubicBezTo>
                  </a:path>
                </a:pathLst>
              </a:custGeom>
              <a:noFill/>
              <a:ln w="52388" cap="rnd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49" name="Line 38"/>
              <p:cNvSpPr>
                <a:spLocks noChangeShapeType="1"/>
              </p:cNvSpPr>
              <p:nvPr/>
            </p:nvSpPr>
            <p:spPr bwMode="auto">
              <a:xfrm flipH="1">
                <a:off x="7518404" y="3775079"/>
                <a:ext cx="328613" cy="0"/>
              </a:xfrm>
              <a:prstGeom prst="line">
                <a:avLst/>
              </a:prstGeom>
              <a:noFill/>
              <a:ln w="52388" cap="rnd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50" name="Line 44"/>
              <p:cNvSpPr>
                <a:spLocks noChangeShapeType="1"/>
              </p:cNvSpPr>
              <p:nvPr/>
            </p:nvSpPr>
            <p:spPr bwMode="auto">
              <a:xfrm flipV="1">
                <a:off x="6546854" y="2547940"/>
                <a:ext cx="0" cy="136525"/>
              </a:xfrm>
              <a:prstGeom prst="line">
                <a:avLst/>
              </a:prstGeom>
              <a:noFill/>
              <a:ln w="52388" cap="rnd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51" name="Freeform 45"/>
              <p:cNvSpPr/>
              <p:nvPr/>
            </p:nvSpPr>
            <p:spPr bwMode="auto">
              <a:xfrm>
                <a:off x="6546853" y="2841940"/>
                <a:ext cx="161967" cy="929965"/>
              </a:xfrm>
              <a:custGeom>
                <a:avLst/>
                <a:gdLst>
                  <a:gd name="T0" fmla="*/ 238 w 238"/>
                  <a:gd name="T1" fmla="*/ 47 h 278"/>
                  <a:gd name="T2" fmla="*/ 219 w 238"/>
                  <a:gd name="T3" fmla="*/ 13 h 278"/>
                  <a:gd name="T4" fmla="*/ 186 w 238"/>
                  <a:gd name="T5" fmla="*/ 13 h 278"/>
                  <a:gd name="T6" fmla="*/ 38 w 238"/>
                  <a:gd name="T7" fmla="*/ 278 h 278"/>
                  <a:gd name="T8" fmla="*/ 0 w 238"/>
                  <a:gd name="T9" fmla="*/ 230 h 278"/>
                  <a:gd name="T10" fmla="*/ 0 w 238"/>
                  <a:gd name="T11" fmla="*/ 60 h 278"/>
                  <a:gd name="connsiteX0" fmla="*/ 9202 w 9202"/>
                  <a:gd name="connsiteY0" fmla="*/ 351 h 9883"/>
                  <a:gd name="connsiteX1" fmla="*/ 7815 w 9202"/>
                  <a:gd name="connsiteY1" fmla="*/ 351 h 9883"/>
                  <a:gd name="connsiteX2" fmla="*/ 1597 w 9202"/>
                  <a:gd name="connsiteY2" fmla="*/ 9883 h 9883"/>
                  <a:gd name="connsiteX3" fmla="*/ 0 w 9202"/>
                  <a:gd name="connsiteY3" fmla="*/ 8156 h 9883"/>
                  <a:gd name="connsiteX4" fmla="*/ 0 w 9202"/>
                  <a:gd name="connsiteY4" fmla="*/ 2041 h 9883"/>
                  <a:gd name="connsiteX0-1" fmla="*/ 8493 w 8493"/>
                  <a:gd name="connsiteY0-2" fmla="*/ 0 h 9645"/>
                  <a:gd name="connsiteX1-3" fmla="*/ 1735 w 8493"/>
                  <a:gd name="connsiteY1-4" fmla="*/ 9645 h 9645"/>
                  <a:gd name="connsiteX2-5" fmla="*/ 0 w 8493"/>
                  <a:gd name="connsiteY2-6" fmla="*/ 7898 h 9645"/>
                  <a:gd name="connsiteX3-7" fmla="*/ 0 w 8493"/>
                  <a:gd name="connsiteY3-8" fmla="*/ 1710 h 9645"/>
                  <a:gd name="connsiteX0-9" fmla="*/ 2043 w 2043"/>
                  <a:gd name="connsiteY0-10" fmla="*/ 8227 h 8227"/>
                  <a:gd name="connsiteX1-11" fmla="*/ 0 w 2043"/>
                  <a:gd name="connsiteY1-12" fmla="*/ 6416 h 8227"/>
                  <a:gd name="connsiteX2-13" fmla="*/ 0 w 2043"/>
                  <a:gd name="connsiteY2-14" fmla="*/ 0 h 822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043" h="8227">
                    <a:moveTo>
                      <a:pt x="2043" y="8227"/>
                    </a:moveTo>
                    <a:cubicBezTo>
                      <a:pt x="914" y="8076"/>
                      <a:pt x="0" y="7322"/>
                      <a:pt x="0" y="6416"/>
                    </a:cubicBezTo>
                    <a:lnTo>
                      <a:pt x="0" y="0"/>
                    </a:lnTo>
                  </a:path>
                </a:pathLst>
              </a:custGeom>
              <a:noFill/>
              <a:ln w="52388" cap="rnd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52" name="Freeform 43"/>
              <p:cNvSpPr/>
              <p:nvPr/>
            </p:nvSpPr>
            <p:spPr bwMode="auto">
              <a:xfrm>
                <a:off x="6546854" y="1989140"/>
                <a:ext cx="1884363" cy="1484314"/>
              </a:xfrm>
              <a:custGeom>
                <a:avLst/>
                <a:gdLst>
                  <a:gd name="T0" fmla="*/ 0 w 442"/>
                  <a:gd name="T1" fmla="*/ 72 h 348"/>
                  <a:gd name="T2" fmla="*/ 0 w 442"/>
                  <a:gd name="T3" fmla="*/ 49 h 348"/>
                  <a:gd name="T4" fmla="*/ 46 w 442"/>
                  <a:gd name="T5" fmla="*/ 0 h 348"/>
                  <a:gd name="T6" fmla="*/ 395 w 442"/>
                  <a:gd name="T7" fmla="*/ 0 h 348"/>
                  <a:gd name="T8" fmla="*/ 442 w 442"/>
                  <a:gd name="T9" fmla="*/ 49 h 348"/>
                  <a:gd name="T10" fmla="*/ 442 w 442"/>
                  <a:gd name="T11" fmla="*/ 348 h 348"/>
                  <a:gd name="T12" fmla="*/ 410 w 442"/>
                  <a:gd name="T13" fmla="*/ 291 h 348"/>
                  <a:gd name="connsiteX0" fmla="*/ 0 w 10000"/>
                  <a:gd name="connsiteY0" fmla="*/ 2069 h 10000"/>
                  <a:gd name="connsiteX1" fmla="*/ 0 w 10000"/>
                  <a:gd name="connsiteY1" fmla="*/ 1408 h 10000"/>
                  <a:gd name="connsiteX2" fmla="*/ 1041 w 10000"/>
                  <a:gd name="connsiteY2" fmla="*/ 0 h 10000"/>
                  <a:gd name="connsiteX3" fmla="*/ 8937 w 10000"/>
                  <a:gd name="connsiteY3" fmla="*/ 0 h 10000"/>
                  <a:gd name="connsiteX4" fmla="*/ 10000 w 10000"/>
                  <a:gd name="connsiteY4" fmla="*/ 1408 h 10000"/>
                  <a:gd name="connsiteX5" fmla="*/ 10000 w 10000"/>
                  <a:gd name="connsiteY5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00">
                    <a:moveTo>
                      <a:pt x="0" y="2069"/>
                    </a:moveTo>
                    <a:lnTo>
                      <a:pt x="0" y="1408"/>
                    </a:lnTo>
                    <a:cubicBezTo>
                      <a:pt x="0" y="632"/>
                      <a:pt x="475" y="0"/>
                      <a:pt x="1041" y="0"/>
                    </a:cubicBezTo>
                    <a:lnTo>
                      <a:pt x="8937" y="0"/>
                    </a:lnTo>
                    <a:cubicBezTo>
                      <a:pt x="9525" y="0"/>
                      <a:pt x="10000" y="632"/>
                      <a:pt x="10000" y="1408"/>
                    </a:cubicBezTo>
                    <a:lnTo>
                      <a:pt x="10000" y="10000"/>
                    </a:lnTo>
                  </a:path>
                </a:pathLst>
              </a:custGeom>
              <a:noFill/>
              <a:ln w="52388" cap="rnd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</p:grpSp>
      </p:grpSp>
      <p:grpSp>
        <p:nvGrpSpPr>
          <p:cNvPr id="153" name="PA_库_组合 4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9813289" y="3509621"/>
            <a:ext cx="619430" cy="552300"/>
            <a:chOff x="1881" y="1396"/>
            <a:chExt cx="1421" cy="1267"/>
          </a:xfrm>
        </p:grpSpPr>
        <p:sp>
          <p:nvSpPr>
            <p:cNvPr id="154" name="Freeform 5"/>
            <p:cNvSpPr/>
            <p:nvPr/>
          </p:nvSpPr>
          <p:spPr bwMode="auto">
            <a:xfrm>
              <a:off x="1970" y="1436"/>
              <a:ext cx="1324" cy="1216"/>
            </a:xfrm>
            <a:custGeom>
              <a:avLst/>
              <a:gdLst>
                <a:gd name="T0" fmla="*/ 426 w 494"/>
                <a:gd name="T1" fmla="*/ 344 h 453"/>
                <a:gd name="T2" fmla="*/ 429 w 494"/>
                <a:gd name="T3" fmla="*/ 330 h 453"/>
                <a:gd name="T4" fmla="*/ 494 w 494"/>
                <a:gd name="T5" fmla="*/ 197 h 453"/>
                <a:gd name="T6" fmla="*/ 247 w 494"/>
                <a:gd name="T7" fmla="*/ 0 h 453"/>
                <a:gd name="T8" fmla="*/ 0 w 494"/>
                <a:gd name="T9" fmla="*/ 197 h 453"/>
                <a:gd name="T10" fmla="*/ 247 w 494"/>
                <a:gd name="T11" fmla="*/ 394 h 453"/>
                <a:gd name="T12" fmla="*/ 282 w 494"/>
                <a:gd name="T13" fmla="*/ 392 h 453"/>
                <a:gd name="T14" fmla="*/ 287 w 494"/>
                <a:gd name="T15" fmla="*/ 393 h 453"/>
                <a:gd name="T16" fmla="*/ 446 w 494"/>
                <a:gd name="T17" fmla="*/ 450 h 453"/>
                <a:gd name="T18" fmla="*/ 462 w 494"/>
                <a:gd name="T19" fmla="*/ 432 h 453"/>
                <a:gd name="T20" fmla="*/ 426 w 494"/>
                <a:gd name="T21" fmla="*/ 344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4" h="453">
                  <a:moveTo>
                    <a:pt x="426" y="344"/>
                  </a:moveTo>
                  <a:cubicBezTo>
                    <a:pt x="424" y="339"/>
                    <a:pt x="425" y="334"/>
                    <a:pt x="429" y="330"/>
                  </a:cubicBezTo>
                  <a:cubicBezTo>
                    <a:pt x="469" y="295"/>
                    <a:pt x="494" y="248"/>
                    <a:pt x="494" y="197"/>
                  </a:cubicBezTo>
                  <a:cubicBezTo>
                    <a:pt x="494" y="89"/>
                    <a:pt x="383" y="0"/>
                    <a:pt x="247" y="0"/>
                  </a:cubicBezTo>
                  <a:cubicBezTo>
                    <a:pt x="111" y="0"/>
                    <a:pt x="0" y="89"/>
                    <a:pt x="0" y="197"/>
                  </a:cubicBezTo>
                  <a:cubicBezTo>
                    <a:pt x="0" y="306"/>
                    <a:pt x="111" y="394"/>
                    <a:pt x="247" y="394"/>
                  </a:cubicBezTo>
                  <a:cubicBezTo>
                    <a:pt x="259" y="394"/>
                    <a:pt x="271" y="394"/>
                    <a:pt x="282" y="392"/>
                  </a:cubicBezTo>
                  <a:cubicBezTo>
                    <a:pt x="284" y="392"/>
                    <a:pt x="285" y="392"/>
                    <a:pt x="287" y="393"/>
                  </a:cubicBezTo>
                  <a:cubicBezTo>
                    <a:pt x="446" y="450"/>
                    <a:pt x="446" y="450"/>
                    <a:pt x="446" y="450"/>
                  </a:cubicBezTo>
                  <a:cubicBezTo>
                    <a:pt x="457" y="453"/>
                    <a:pt x="466" y="442"/>
                    <a:pt x="462" y="432"/>
                  </a:cubicBezTo>
                  <a:lnTo>
                    <a:pt x="426" y="3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6"/>
            <p:cNvSpPr/>
            <p:nvPr/>
          </p:nvSpPr>
          <p:spPr bwMode="auto">
            <a:xfrm>
              <a:off x="2265" y="1501"/>
              <a:ext cx="1037" cy="1162"/>
            </a:xfrm>
            <a:custGeom>
              <a:avLst/>
              <a:gdLst>
                <a:gd name="T0" fmla="*/ 320 w 387"/>
                <a:gd name="T1" fmla="*/ 324 h 433"/>
                <a:gd name="T2" fmla="*/ 323 w 387"/>
                <a:gd name="T3" fmla="*/ 310 h 433"/>
                <a:gd name="T4" fmla="*/ 387 w 387"/>
                <a:gd name="T5" fmla="*/ 177 h 433"/>
                <a:gd name="T6" fmla="*/ 248 w 387"/>
                <a:gd name="T7" fmla="*/ 0 h 433"/>
                <a:gd name="T8" fmla="*/ 354 w 387"/>
                <a:gd name="T9" fmla="*/ 162 h 433"/>
                <a:gd name="T10" fmla="*/ 352 w 387"/>
                <a:gd name="T11" fmla="*/ 182 h 433"/>
                <a:gd name="T12" fmla="*/ 289 w 387"/>
                <a:gd name="T13" fmla="*/ 294 h 433"/>
                <a:gd name="T14" fmla="*/ 286 w 387"/>
                <a:gd name="T15" fmla="*/ 309 h 433"/>
                <a:gd name="T16" fmla="*/ 322 w 387"/>
                <a:gd name="T17" fmla="*/ 396 h 433"/>
                <a:gd name="T18" fmla="*/ 306 w 387"/>
                <a:gd name="T19" fmla="*/ 414 h 433"/>
                <a:gd name="T20" fmla="*/ 147 w 387"/>
                <a:gd name="T21" fmla="*/ 357 h 433"/>
                <a:gd name="T22" fmla="*/ 142 w 387"/>
                <a:gd name="T23" fmla="*/ 356 h 433"/>
                <a:gd name="T24" fmla="*/ 107 w 387"/>
                <a:gd name="T25" fmla="*/ 358 h 433"/>
                <a:gd name="T26" fmla="*/ 0 w 387"/>
                <a:gd name="T27" fmla="*/ 339 h 433"/>
                <a:gd name="T28" fmla="*/ 141 w 387"/>
                <a:gd name="T29" fmla="*/ 374 h 433"/>
                <a:gd name="T30" fmla="*/ 176 w 387"/>
                <a:gd name="T31" fmla="*/ 372 h 433"/>
                <a:gd name="T32" fmla="*/ 181 w 387"/>
                <a:gd name="T33" fmla="*/ 373 h 433"/>
                <a:gd name="T34" fmla="*/ 340 w 387"/>
                <a:gd name="T35" fmla="*/ 430 h 433"/>
                <a:gd name="T36" fmla="*/ 356 w 387"/>
                <a:gd name="T37" fmla="*/ 412 h 433"/>
                <a:gd name="T38" fmla="*/ 320 w 387"/>
                <a:gd name="T39" fmla="*/ 324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7" h="433">
                  <a:moveTo>
                    <a:pt x="320" y="324"/>
                  </a:moveTo>
                  <a:cubicBezTo>
                    <a:pt x="318" y="319"/>
                    <a:pt x="319" y="314"/>
                    <a:pt x="323" y="310"/>
                  </a:cubicBezTo>
                  <a:cubicBezTo>
                    <a:pt x="363" y="275"/>
                    <a:pt x="387" y="228"/>
                    <a:pt x="387" y="177"/>
                  </a:cubicBezTo>
                  <a:cubicBezTo>
                    <a:pt x="387" y="99"/>
                    <a:pt x="330" y="32"/>
                    <a:pt x="248" y="0"/>
                  </a:cubicBezTo>
                  <a:cubicBezTo>
                    <a:pt x="312" y="35"/>
                    <a:pt x="354" y="95"/>
                    <a:pt x="354" y="162"/>
                  </a:cubicBezTo>
                  <a:cubicBezTo>
                    <a:pt x="354" y="169"/>
                    <a:pt x="353" y="176"/>
                    <a:pt x="352" y="182"/>
                  </a:cubicBezTo>
                  <a:cubicBezTo>
                    <a:pt x="347" y="225"/>
                    <a:pt x="324" y="264"/>
                    <a:pt x="289" y="294"/>
                  </a:cubicBezTo>
                  <a:cubicBezTo>
                    <a:pt x="285" y="298"/>
                    <a:pt x="284" y="304"/>
                    <a:pt x="286" y="309"/>
                  </a:cubicBezTo>
                  <a:cubicBezTo>
                    <a:pt x="322" y="396"/>
                    <a:pt x="322" y="396"/>
                    <a:pt x="322" y="396"/>
                  </a:cubicBezTo>
                  <a:cubicBezTo>
                    <a:pt x="326" y="407"/>
                    <a:pt x="317" y="417"/>
                    <a:pt x="306" y="414"/>
                  </a:cubicBezTo>
                  <a:cubicBezTo>
                    <a:pt x="147" y="357"/>
                    <a:pt x="147" y="357"/>
                    <a:pt x="147" y="357"/>
                  </a:cubicBezTo>
                  <a:cubicBezTo>
                    <a:pt x="145" y="356"/>
                    <a:pt x="144" y="356"/>
                    <a:pt x="142" y="356"/>
                  </a:cubicBezTo>
                  <a:cubicBezTo>
                    <a:pt x="131" y="358"/>
                    <a:pt x="119" y="358"/>
                    <a:pt x="107" y="358"/>
                  </a:cubicBezTo>
                  <a:cubicBezTo>
                    <a:pt x="69" y="358"/>
                    <a:pt x="32" y="351"/>
                    <a:pt x="0" y="339"/>
                  </a:cubicBezTo>
                  <a:cubicBezTo>
                    <a:pt x="40" y="361"/>
                    <a:pt x="88" y="374"/>
                    <a:pt x="141" y="374"/>
                  </a:cubicBezTo>
                  <a:cubicBezTo>
                    <a:pt x="153" y="374"/>
                    <a:pt x="164" y="373"/>
                    <a:pt x="176" y="372"/>
                  </a:cubicBezTo>
                  <a:cubicBezTo>
                    <a:pt x="177" y="372"/>
                    <a:pt x="179" y="372"/>
                    <a:pt x="181" y="373"/>
                  </a:cubicBezTo>
                  <a:cubicBezTo>
                    <a:pt x="340" y="430"/>
                    <a:pt x="340" y="430"/>
                    <a:pt x="340" y="430"/>
                  </a:cubicBezTo>
                  <a:cubicBezTo>
                    <a:pt x="350" y="433"/>
                    <a:pt x="360" y="422"/>
                    <a:pt x="356" y="412"/>
                  </a:cubicBezTo>
                  <a:lnTo>
                    <a:pt x="320" y="32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7"/>
            <p:cNvSpPr/>
            <p:nvPr/>
          </p:nvSpPr>
          <p:spPr bwMode="auto">
            <a:xfrm>
              <a:off x="3179" y="1925"/>
              <a:ext cx="19" cy="121"/>
            </a:xfrm>
            <a:custGeom>
              <a:avLst/>
              <a:gdLst>
                <a:gd name="T0" fmla="*/ 0 w 7"/>
                <a:gd name="T1" fmla="*/ 45 h 45"/>
                <a:gd name="T2" fmla="*/ 6 w 7"/>
                <a:gd name="T3" fmla="*/ 21 h 45"/>
                <a:gd name="T4" fmla="*/ 7 w 7"/>
                <a:gd name="T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5">
                  <a:moveTo>
                    <a:pt x="0" y="45"/>
                  </a:moveTo>
                  <a:cubicBezTo>
                    <a:pt x="3" y="37"/>
                    <a:pt x="4" y="29"/>
                    <a:pt x="6" y="21"/>
                  </a:cubicBezTo>
                  <a:cubicBezTo>
                    <a:pt x="7" y="14"/>
                    <a:pt x="7" y="7"/>
                    <a:pt x="7" y="0"/>
                  </a:cubicBezTo>
                </a:path>
              </a:pathLst>
            </a:custGeom>
            <a:noFill/>
            <a:ln w="50800" cap="rnd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8"/>
            <p:cNvSpPr/>
            <p:nvPr/>
          </p:nvSpPr>
          <p:spPr bwMode="auto">
            <a:xfrm>
              <a:off x="1881" y="1874"/>
              <a:ext cx="1258" cy="738"/>
            </a:xfrm>
            <a:custGeom>
              <a:avLst/>
              <a:gdLst>
                <a:gd name="T0" fmla="*/ 1 w 469"/>
                <a:gd name="T1" fmla="*/ 0 h 275"/>
                <a:gd name="T2" fmla="*/ 0 w 469"/>
                <a:gd name="T3" fmla="*/ 19 h 275"/>
                <a:gd name="T4" fmla="*/ 246 w 469"/>
                <a:gd name="T5" fmla="*/ 215 h 275"/>
                <a:gd name="T6" fmla="*/ 281 w 469"/>
                <a:gd name="T7" fmla="*/ 213 h 275"/>
                <a:gd name="T8" fmla="*/ 286 w 469"/>
                <a:gd name="T9" fmla="*/ 214 h 275"/>
                <a:gd name="T10" fmla="*/ 446 w 469"/>
                <a:gd name="T11" fmla="*/ 271 h 275"/>
                <a:gd name="T12" fmla="*/ 461 w 469"/>
                <a:gd name="T13" fmla="*/ 253 h 275"/>
                <a:gd name="T14" fmla="*/ 425 w 469"/>
                <a:gd name="T15" fmla="*/ 166 h 275"/>
                <a:gd name="T16" fmla="*/ 429 w 469"/>
                <a:gd name="T17" fmla="*/ 151 h 275"/>
                <a:gd name="T18" fmla="*/ 469 w 469"/>
                <a:gd name="T19" fmla="*/ 10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9" h="275">
                  <a:moveTo>
                    <a:pt x="1" y="0"/>
                  </a:moveTo>
                  <a:cubicBezTo>
                    <a:pt x="0" y="6"/>
                    <a:pt x="0" y="12"/>
                    <a:pt x="0" y="19"/>
                  </a:cubicBezTo>
                  <a:cubicBezTo>
                    <a:pt x="0" y="127"/>
                    <a:pt x="110" y="215"/>
                    <a:pt x="246" y="215"/>
                  </a:cubicBezTo>
                  <a:cubicBezTo>
                    <a:pt x="258" y="215"/>
                    <a:pt x="270" y="215"/>
                    <a:pt x="281" y="213"/>
                  </a:cubicBezTo>
                  <a:cubicBezTo>
                    <a:pt x="283" y="213"/>
                    <a:pt x="285" y="213"/>
                    <a:pt x="286" y="214"/>
                  </a:cubicBezTo>
                  <a:cubicBezTo>
                    <a:pt x="446" y="271"/>
                    <a:pt x="446" y="271"/>
                    <a:pt x="446" y="271"/>
                  </a:cubicBezTo>
                  <a:cubicBezTo>
                    <a:pt x="456" y="275"/>
                    <a:pt x="466" y="264"/>
                    <a:pt x="461" y="253"/>
                  </a:cubicBezTo>
                  <a:cubicBezTo>
                    <a:pt x="425" y="166"/>
                    <a:pt x="425" y="166"/>
                    <a:pt x="425" y="166"/>
                  </a:cubicBezTo>
                  <a:cubicBezTo>
                    <a:pt x="423" y="161"/>
                    <a:pt x="425" y="155"/>
                    <a:pt x="429" y="151"/>
                  </a:cubicBezTo>
                  <a:cubicBezTo>
                    <a:pt x="445" y="137"/>
                    <a:pt x="459" y="121"/>
                    <a:pt x="469" y="103"/>
                  </a:cubicBezTo>
                </a:path>
              </a:pathLst>
            </a:custGeom>
            <a:noFill/>
            <a:ln w="50800" cap="rnd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9"/>
            <p:cNvSpPr/>
            <p:nvPr/>
          </p:nvSpPr>
          <p:spPr bwMode="auto">
            <a:xfrm>
              <a:off x="1913" y="1686"/>
              <a:ext cx="38" cy="70"/>
            </a:xfrm>
            <a:custGeom>
              <a:avLst/>
              <a:gdLst>
                <a:gd name="T0" fmla="*/ 14 w 14"/>
                <a:gd name="T1" fmla="*/ 0 h 26"/>
                <a:gd name="T2" fmla="*/ 0 w 14"/>
                <a:gd name="T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" h="26">
                  <a:moveTo>
                    <a:pt x="14" y="0"/>
                  </a:moveTo>
                  <a:cubicBezTo>
                    <a:pt x="8" y="9"/>
                    <a:pt x="4" y="17"/>
                    <a:pt x="0" y="26"/>
                  </a:cubicBezTo>
                </a:path>
              </a:pathLst>
            </a:custGeom>
            <a:noFill/>
            <a:ln w="50800" cap="rnd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10"/>
            <p:cNvSpPr/>
            <p:nvPr/>
          </p:nvSpPr>
          <p:spPr bwMode="auto">
            <a:xfrm>
              <a:off x="1986" y="1396"/>
              <a:ext cx="1209" cy="440"/>
            </a:xfrm>
            <a:custGeom>
              <a:avLst/>
              <a:gdLst>
                <a:gd name="T0" fmla="*/ 451 w 451"/>
                <a:gd name="T1" fmla="*/ 164 h 164"/>
                <a:gd name="T2" fmla="*/ 207 w 451"/>
                <a:gd name="T3" fmla="*/ 0 h 164"/>
                <a:gd name="T4" fmla="*/ 0 w 451"/>
                <a:gd name="T5" fmla="*/ 9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1" h="164">
                  <a:moveTo>
                    <a:pt x="451" y="164"/>
                  </a:moveTo>
                  <a:cubicBezTo>
                    <a:pt x="431" y="71"/>
                    <a:pt x="330" y="0"/>
                    <a:pt x="207" y="0"/>
                  </a:cubicBezTo>
                  <a:cubicBezTo>
                    <a:pt x="120" y="0"/>
                    <a:pt x="44" y="36"/>
                    <a:pt x="0" y="90"/>
                  </a:cubicBezTo>
                </a:path>
              </a:pathLst>
            </a:custGeom>
            <a:noFill/>
            <a:ln w="50800" cap="rnd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11"/>
            <p:cNvSpPr/>
            <p:nvPr/>
          </p:nvSpPr>
          <p:spPr bwMode="auto">
            <a:xfrm>
              <a:off x="2265" y="1581"/>
              <a:ext cx="91" cy="65"/>
            </a:xfrm>
            <a:custGeom>
              <a:avLst/>
              <a:gdLst>
                <a:gd name="T0" fmla="*/ 0 w 34"/>
                <a:gd name="T1" fmla="*/ 24 h 24"/>
                <a:gd name="T2" fmla="*/ 34 w 34"/>
                <a:gd name="T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" h="24">
                  <a:moveTo>
                    <a:pt x="0" y="24"/>
                  </a:moveTo>
                  <a:cubicBezTo>
                    <a:pt x="10" y="15"/>
                    <a:pt x="22" y="7"/>
                    <a:pt x="34" y="0"/>
                  </a:cubicBezTo>
                </a:path>
              </a:pathLst>
            </a:custGeom>
            <a:noFill/>
            <a:ln w="5080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12"/>
            <p:cNvSpPr/>
            <p:nvPr/>
          </p:nvSpPr>
          <p:spPr bwMode="auto">
            <a:xfrm>
              <a:off x="2112" y="1699"/>
              <a:ext cx="91" cy="137"/>
            </a:xfrm>
            <a:custGeom>
              <a:avLst/>
              <a:gdLst>
                <a:gd name="T0" fmla="*/ 0 w 34"/>
                <a:gd name="T1" fmla="*/ 51 h 51"/>
                <a:gd name="T2" fmla="*/ 34 w 34"/>
                <a:gd name="T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" h="51">
                  <a:moveTo>
                    <a:pt x="0" y="51"/>
                  </a:moveTo>
                  <a:cubicBezTo>
                    <a:pt x="8" y="33"/>
                    <a:pt x="20" y="16"/>
                    <a:pt x="34" y="0"/>
                  </a:cubicBezTo>
                </a:path>
              </a:pathLst>
            </a:custGeom>
            <a:noFill/>
            <a:ln w="50800" cap="rnd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2" name="PA_库_组合 13"/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6854294" y="3408216"/>
            <a:ext cx="579876" cy="610196"/>
            <a:chOff x="3239" y="1524"/>
            <a:chExt cx="1224" cy="1288"/>
          </a:xfrm>
        </p:grpSpPr>
        <p:sp>
          <p:nvSpPr>
            <p:cNvPr id="163" name="Freeform 14"/>
            <p:cNvSpPr/>
            <p:nvPr/>
          </p:nvSpPr>
          <p:spPr bwMode="auto">
            <a:xfrm>
              <a:off x="3311" y="2487"/>
              <a:ext cx="1152" cy="325"/>
            </a:xfrm>
            <a:custGeom>
              <a:avLst/>
              <a:gdLst>
                <a:gd name="T0" fmla="*/ 405 w 429"/>
                <a:gd name="T1" fmla="*/ 0 h 121"/>
                <a:gd name="T2" fmla="*/ 414 w 429"/>
                <a:gd name="T3" fmla="*/ 27 h 121"/>
                <a:gd name="T4" fmla="*/ 195 w 429"/>
                <a:gd name="T5" fmla="*/ 105 h 121"/>
                <a:gd name="T6" fmla="*/ 0 w 429"/>
                <a:gd name="T7" fmla="*/ 67 h 121"/>
                <a:gd name="T8" fmla="*/ 211 w 429"/>
                <a:gd name="T9" fmla="*/ 121 h 121"/>
                <a:gd name="T10" fmla="*/ 429 w 429"/>
                <a:gd name="T11" fmla="*/ 42 h 121"/>
                <a:gd name="T12" fmla="*/ 405 w 429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9" h="121">
                  <a:moveTo>
                    <a:pt x="405" y="0"/>
                  </a:moveTo>
                  <a:cubicBezTo>
                    <a:pt x="411" y="7"/>
                    <a:pt x="414" y="16"/>
                    <a:pt x="414" y="27"/>
                  </a:cubicBezTo>
                  <a:cubicBezTo>
                    <a:pt x="414" y="86"/>
                    <a:pt x="316" y="105"/>
                    <a:pt x="195" y="105"/>
                  </a:cubicBezTo>
                  <a:cubicBezTo>
                    <a:pt x="110" y="105"/>
                    <a:pt x="36" y="93"/>
                    <a:pt x="0" y="67"/>
                  </a:cubicBezTo>
                  <a:cubicBezTo>
                    <a:pt x="26" y="105"/>
                    <a:pt x="110" y="121"/>
                    <a:pt x="211" y="121"/>
                  </a:cubicBezTo>
                  <a:cubicBezTo>
                    <a:pt x="331" y="121"/>
                    <a:pt x="429" y="101"/>
                    <a:pt x="429" y="42"/>
                  </a:cubicBezTo>
                  <a:cubicBezTo>
                    <a:pt x="429" y="25"/>
                    <a:pt x="421" y="11"/>
                    <a:pt x="4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15"/>
            <p:cNvSpPr/>
            <p:nvPr/>
          </p:nvSpPr>
          <p:spPr bwMode="auto">
            <a:xfrm>
              <a:off x="3290" y="2391"/>
              <a:ext cx="1132" cy="378"/>
            </a:xfrm>
            <a:custGeom>
              <a:avLst/>
              <a:gdLst>
                <a:gd name="T0" fmla="*/ 422 w 422"/>
                <a:gd name="T1" fmla="*/ 63 h 141"/>
                <a:gd name="T2" fmla="*/ 413 w 422"/>
                <a:gd name="T3" fmla="*/ 36 h 141"/>
                <a:gd name="T4" fmla="*/ 219 w 422"/>
                <a:gd name="T5" fmla="*/ 0 h 141"/>
                <a:gd name="T6" fmla="*/ 0 w 422"/>
                <a:gd name="T7" fmla="*/ 78 h 141"/>
                <a:gd name="T8" fmla="*/ 8 w 422"/>
                <a:gd name="T9" fmla="*/ 103 h 141"/>
                <a:gd name="T10" fmla="*/ 203 w 422"/>
                <a:gd name="T11" fmla="*/ 141 h 141"/>
                <a:gd name="T12" fmla="*/ 422 w 422"/>
                <a:gd name="T13" fmla="*/ 6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141">
                  <a:moveTo>
                    <a:pt x="422" y="63"/>
                  </a:moveTo>
                  <a:cubicBezTo>
                    <a:pt x="422" y="52"/>
                    <a:pt x="419" y="43"/>
                    <a:pt x="413" y="36"/>
                  </a:cubicBezTo>
                  <a:cubicBezTo>
                    <a:pt x="377" y="9"/>
                    <a:pt x="304" y="0"/>
                    <a:pt x="219" y="0"/>
                  </a:cubicBezTo>
                  <a:cubicBezTo>
                    <a:pt x="98" y="0"/>
                    <a:pt x="0" y="19"/>
                    <a:pt x="0" y="78"/>
                  </a:cubicBezTo>
                  <a:cubicBezTo>
                    <a:pt x="0" y="87"/>
                    <a:pt x="3" y="96"/>
                    <a:pt x="8" y="103"/>
                  </a:cubicBezTo>
                  <a:cubicBezTo>
                    <a:pt x="44" y="129"/>
                    <a:pt x="118" y="141"/>
                    <a:pt x="203" y="141"/>
                  </a:cubicBezTo>
                  <a:cubicBezTo>
                    <a:pt x="324" y="141"/>
                    <a:pt x="422" y="122"/>
                    <a:pt x="422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16"/>
            <p:cNvSpPr/>
            <p:nvPr/>
          </p:nvSpPr>
          <p:spPr bwMode="auto">
            <a:xfrm>
              <a:off x="3239" y="2348"/>
              <a:ext cx="1173" cy="421"/>
            </a:xfrm>
            <a:custGeom>
              <a:avLst/>
              <a:gdLst>
                <a:gd name="T0" fmla="*/ 324 w 437"/>
                <a:gd name="T1" fmla="*/ 151 h 157"/>
                <a:gd name="T2" fmla="*/ 218 w 437"/>
                <a:gd name="T3" fmla="*/ 157 h 157"/>
                <a:gd name="T4" fmla="*/ 0 w 437"/>
                <a:gd name="T5" fmla="*/ 79 h 157"/>
                <a:gd name="T6" fmla="*/ 218 w 437"/>
                <a:gd name="T7" fmla="*/ 0 h 157"/>
                <a:gd name="T8" fmla="*/ 437 w 437"/>
                <a:gd name="T9" fmla="*/ 79 h 157"/>
                <a:gd name="T10" fmla="*/ 419 w 437"/>
                <a:gd name="T11" fmla="*/ 11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7" h="157">
                  <a:moveTo>
                    <a:pt x="324" y="151"/>
                  </a:moveTo>
                  <a:cubicBezTo>
                    <a:pt x="293" y="155"/>
                    <a:pt x="257" y="157"/>
                    <a:pt x="218" y="157"/>
                  </a:cubicBezTo>
                  <a:cubicBezTo>
                    <a:pt x="98" y="157"/>
                    <a:pt x="0" y="134"/>
                    <a:pt x="0" y="79"/>
                  </a:cubicBezTo>
                  <a:cubicBezTo>
                    <a:pt x="0" y="19"/>
                    <a:pt x="98" y="0"/>
                    <a:pt x="218" y="0"/>
                  </a:cubicBezTo>
                  <a:cubicBezTo>
                    <a:pt x="339" y="0"/>
                    <a:pt x="437" y="19"/>
                    <a:pt x="437" y="79"/>
                  </a:cubicBezTo>
                  <a:cubicBezTo>
                    <a:pt x="437" y="94"/>
                    <a:pt x="430" y="106"/>
                    <a:pt x="419" y="116"/>
                  </a:cubicBezTo>
                </a:path>
              </a:pathLst>
            </a:custGeom>
            <a:noFill/>
            <a:ln w="50800" cap="rnd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17"/>
            <p:cNvSpPr/>
            <p:nvPr/>
          </p:nvSpPr>
          <p:spPr bwMode="auto">
            <a:xfrm>
              <a:off x="4167" y="2715"/>
              <a:ext cx="94" cy="27"/>
            </a:xfrm>
            <a:custGeom>
              <a:avLst/>
              <a:gdLst>
                <a:gd name="T0" fmla="*/ 35 w 35"/>
                <a:gd name="T1" fmla="*/ 0 h 10"/>
                <a:gd name="T2" fmla="*/ 0 w 35"/>
                <a:gd name="T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" h="10">
                  <a:moveTo>
                    <a:pt x="35" y="0"/>
                  </a:moveTo>
                  <a:cubicBezTo>
                    <a:pt x="24" y="4"/>
                    <a:pt x="12" y="7"/>
                    <a:pt x="0" y="10"/>
                  </a:cubicBezTo>
                </a:path>
              </a:pathLst>
            </a:custGeom>
            <a:noFill/>
            <a:ln w="50800" cap="rnd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18"/>
            <p:cNvSpPr/>
            <p:nvPr/>
          </p:nvSpPr>
          <p:spPr bwMode="auto">
            <a:xfrm>
              <a:off x="3827" y="1666"/>
              <a:ext cx="416" cy="934"/>
            </a:xfrm>
            <a:custGeom>
              <a:avLst/>
              <a:gdLst>
                <a:gd name="T0" fmla="*/ 106 w 155"/>
                <a:gd name="T1" fmla="*/ 0 h 348"/>
                <a:gd name="T2" fmla="*/ 139 w 155"/>
                <a:gd name="T3" fmla="*/ 91 h 348"/>
                <a:gd name="T4" fmla="*/ 0 w 155"/>
                <a:gd name="T5" fmla="*/ 331 h 348"/>
                <a:gd name="T6" fmla="*/ 15 w 155"/>
                <a:gd name="T7" fmla="*/ 348 h 348"/>
                <a:gd name="T8" fmla="*/ 155 w 155"/>
                <a:gd name="T9" fmla="*/ 106 h 348"/>
                <a:gd name="T10" fmla="*/ 106 w 155"/>
                <a:gd name="T11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348">
                  <a:moveTo>
                    <a:pt x="106" y="0"/>
                  </a:moveTo>
                  <a:cubicBezTo>
                    <a:pt x="126" y="24"/>
                    <a:pt x="139" y="56"/>
                    <a:pt x="139" y="91"/>
                  </a:cubicBezTo>
                  <a:cubicBezTo>
                    <a:pt x="139" y="164"/>
                    <a:pt x="14" y="317"/>
                    <a:pt x="0" y="331"/>
                  </a:cubicBezTo>
                  <a:cubicBezTo>
                    <a:pt x="9" y="342"/>
                    <a:pt x="15" y="348"/>
                    <a:pt x="15" y="348"/>
                  </a:cubicBezTo>
                  <a:cubicBezTo>
                    <a:pt x="17" y="348"/>
                    <a:pt x="155" y="183"/>
                    <a:pt x="155" y="106"/>
                  </a:cubicBezTo>
                  <a:cubicBezTo>
                    <a:pt x="155" y="64"/>
                    <a:pt x="136" y="26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19"/>
            <p:cNvSpPr/>
            <p:nvPr/>
          </p:nvSpPr>
          <p:spPr bwMode="auto">
            <a:xfrm>
              <a:off x="3491" y="1578"/>
              <a:ext cx="709" cy="976"/>
            </a:xfrm>
            <a:custGeom>
              <a:avLst/>
              <a:gdLst>
                <a:gd name="T0" fmla="*/ 231 w 264"/>
                <a:gd name="T1" fmla="*/ 33 h 364"/>
                <a:gd name="T2" fmla="*/ 140 w 264"/>
                <a:gd name="T3" fmla="*/ 0 h 364"/>
                <a:gd name="T4" fmla="*/ 0 w 264"/>
                <a:gd name="T5" fmla="*/ 139 h 364"/>
                <a:gd name="T6" fmla="*/ 125 w 264"/>
                <a:gd name="T7" fmla="*/ 364 h 364"/>
                <a:gd name="T8" fmla="*/ 264 w 264"/>
                <a:gd name="T9" fmla="*/ 124 h 364"/>
                <a:gd name="T10" fmla="*/ 231 w 264"/>
                <a:gd name="T11" fmla="*/ 3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4" h="364">
                  <a:moveTo>
                    <a:pt x="231" y="33"/>
                  </a:moveTo>
                  <a:cubicBezTo>
                    <a:pt x="206" y="12"/>
                    <a:pt x="174" y="0"/>
                    <a:pt x="140" y="0"/>
                  </a:cubicBezTo>
                  <a:cubicBezTo>
                    <a:pt x="63" y="0"/>
                    <a:pt x="0" y="62"/>
                    <a:pt x="0" y="139"/>
                  </a:cubicBezTo>
                  <a:cubicBezTo>
                    <a:pt x="0" y="201"/>
                    <a:pt x="90" y="320"/>
                    <a:pt x="125" y="364"/>
                  </a:cubicBezTo>
                  <a:cubicBezTo>
                    <a:pt x="139" y="350"/>
                    <a:pt x="264" y="197"/>
                    <a:pt x="264" y="124"/>
                  </a:cubicBezTo>
                  <a:cubicBezTo>
                    <a:pt x="264" y="89"/>
                    <a:pt x="251" y="57"/>
                    <a:pt x="231" y="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20"/>
            <p:cNvSpPr/>
            <p:nvPr/>
          </p:nvSpPr>
          <p:spPr bwMode="auto">
            <a:xfrm>
              <a:off x="3526" y="1524"/>
              <a:ext cx="674" cy="542"/>
            </a:xfrm>
            <a:custGeom>
              <a:avLst/>
              <a:gdLst>
                <a:gd name="T0" fmla="*/ 0 w 251"/>
                <a:gd name="T1" fmla="*/ 54 h 202"/>
                <a:gd name="T2" fmla="*/ 111 w 251"/>
                <a:gd name="T3" fmla="*/ 0 h 202"/>
                <a:gd name="T4" fmla="*/ 251 w 251"/>
                <a:gd name="T5" fmla="*/ 140 h 202"/>
                <a:gd name="T6" fmla="*/ 233 w 251"/>
                <a:gd name="T7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" h="202">
                  <a:moveTo>
                    <a:pt x="0" y="54"/>
                  </a:moveTo>
                  <a:cubicBezTo>
                    <a:pt x="26" y="21"/>
                    <a:pt x="66" y="0"/>
                    <a:pt x="111" y="0"/>
                  </a:cubicBezTo>
                  <a:cubicBezTo>
                    <a:pt x="188" y="0"/>
                    <a:pt x="251" y="62"/>
                    <a:pt x="251" y="140"/>
                  </a:cubicBezTo>
                  <a:cubicBezTo>
                    <a:pt x="251" y="157"/>
                    <a:pt x="244" y="179"/>
                    <a:pt x="233" y="202"/>
                  </a:cubicBezTo>
                </a:path>
              </a:pathLst>
            </a:custGeom>
            <a:noFill/>
            <a:ln w="50800" cap="rnd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21"/>
            <p:cNvSpPr/>
            <p:nvPr/>
          </p:nvSpPr>
          <p:spPr bwMode="auto">
            <a:xfrm>
              <a:off x="3472" y="1717"/>
              <a:ext cx="25" cy="51"/>
            </a:xfrm>
            <a:custGeom>
              <a:avLst/>
              <a:gdLst>
                <a:gd name="T0" fmla="*/ 0 w 9"/>
                <a:gd name="T1" fmla="*/ 19 h 19"/>
                <a:gd name="T2" fmla="*/ 9 w 9"/>
                <a:gd name="T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19">
                  <a:moveTo>
                    <a:pt x="0" y="19"/>
                  </a:moveTo>
                  <a:cubicBezTo>
                    <a:pt x="2" y="13"/>
                    <a:pt x="5" y="6"/>
                    <a:pt x="9" y="0"/>
                  </a:cubicBezTo>
                </a:path>
              </a:pathLst>
            </a:custGeom>
            <a:noFill/>
            <a:ln w="50800" cap="rnd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22"/>
            <p:cNvSpPr/>
            <p:nvPr/>
          </p:nvSpPr>
          <p:spPr bwMode="auto">
            <a:xfrm>
              <a:off x="3448" y="1859"/>
              <a:ext cx="550" cy="690"/>
            </a:xfrm>
            <a:custGeom>
              <a:avLst/>
              <a:gdLst>
                <a:gd name="T0" fmla="*/ 205 w 205"/>
                <a:gd name="T1" fmla="*/ 174 h 257"/>
                <a:gd name="T2" fmla="*/ 140 w 205"/>
                <a:gd name="T3" fmla="*/ 257 h 257"/>
                <a:gd name="T4" fmla="*/ 0 w 205"/>
                <a:gd name="T5" fmla="*/ 15 h 257"/>
                <a:gd name="T6" fmla="*/ 1 w 205"/>
                <a:gd name="T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257">
                  <a:moveTo>
                    <a:pt x="205" y="174"/>
                  </a:moveTo>
                  <a:cubicBezTo>
                    <a:pt x="172" y="220"/>
                    <a:pt x="141" y="257"/>
                    <a:pt x="140" y="257"/>
                  </a:cubicBezTo>
                  <a:cubicBezTo>
                    <a:pt x="138" y="257"/>
                    <a:pt x="0" y="92"/>
                    <a:pt x="0" y="15"/>
                  </a:cubicBezTo>
                  <a:cubicBezTo>
                    <a:pt x="0" y="10"/>
                    <a:pt x="1" y="5"/>
                    <a:pt x="1" y="0"/>
                  </a:cubicBezTo>
                </a:path>
              </a:pathLst>
            </a:custGeom>
            <a:noFill/>
            <a:ln w="50800" cap="rnd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23"/>
            <p:cNvSpPr/>
            <p:nvPr/>
          </p:nvSpPr>
          <p:spPr bwMode="auto">
            <a:xfrm>
              <a:off x="4036" y="2189"/>
              <a:ext cx="51" cy="81"/>
            </a:xfrm>
            <a:custGeom>
              <a:avLst/>
              <a:gdLst>
                <a:gd name="T0" fmla="*/ 19 w 19"/>
                <a:gd name="T1" fmla="*/ 0 h 30"/>
                <a:gd name="T2" fmla="*/ 0 w 19"/>
                <a:gd name="T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" h="30">
                  <a:moveTo>
                    <a:pt x="19" y="0"/>
                  </a:moveTo>
                  <a:cubicBezTo>
                    <a:pt x="13" y="10"/>
                    <a:pt x="6" y="20"/>
                    <a:pt x="0" y="30"/>
                  </a:cubicBezTo>
                </a:path>
              </a:pathLst>
            </a:custGeom>
            <a:noFill/>
            <a:ln w="50800" cap="rnd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Oval 24"/>
            <p:cNvSpPr>
              <a:spLocks noChangeArrowheads="1"/>
            </p:cNvSpPr>
            <p:nvPr/>
          </p:nvSpPr>
          <p:spPr bwMode="auto">
            <a:xfrm>
              <a:off x="3692" y="1755"/>
              <a:ext cx="263" cy="26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25"/>
            <p:cNvSpPr/>
            <p:nvPr/>
          </p:nvSpPr>
          <p:spPr bwMode="auto">
            <a:xfrm>
              <a:off x="3692" y="1755"/>
              <a:ext cx="263" cy="265"/>
            </a:xfrm>
            <a:custGeom>
              <a:avLst/>
              <a:gdLst>
                <a:gd name="T0" fmla="*/ 2 w 98"/>
                <a:gd name="T1" fmla="*/ 65 h 99"/>
                <a:gd name="T2" fmla="*/ 0 w 98"/>
                <a:gd name="T3" fmla="*/ 50 h 99"/>
                <a:gd name="T4" fmla="*/ 49 w 98"/>
                <a:gd name="T5" fmla="*/ 0 h 99"/>
                <a:gd name="T6" fmla="*/ 98 w 98"/>
                <a:gd name="T7" fmla="*/ 50 h 99"/>
                <a:gd name="T8" fmla="*/ 49 w 98"/>
                <a:gd name="T9" fmla="*/ 99 h 99"/>
                <a:gd name="T10" fmla="*/ 19 w 98"/>
                <a:gd name="T11" fmla="*/ 8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99">
                  <a:moveTo>
                    <a:pt x="2" y="65"/>
                  </a:moveTo>
                  <a:cubicBezTo>
                    <a:pt x="1" y="60"/>
                    <a:pt x="0" y="55"/>
                    <a:pt x="0" y="50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76" y="0"/>
                    <a:pt x="98" y="22"/>
                    <a:pt x="98" y="50"/>
                  </a:cubicBezTo>
                  <a:cubicBezTo>
                    <a:pt x="98" y="77"/>
                    <a:pt x="76" y="99"/>
                    <a:pt x="49" y="99"/>
                  </a:cubicBezTo>
                  <a:cubicBezTo>
                    <a:pt x="38" y="99"/>
                    <a:pt x="28" y="95"/>
                    <a:pt x="19" y="89"/>
                  </a:cubicBezTo>
                </a:path>
              </a:pathLst>
            </a:custGeom>
            <a:noFill/>
            <a:ln w="50800" cap="rnd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75" name="PA_库_组合 174"/>
          <p:cNvGrpSpPr/>
          <p:nvPr>
            <p:custDataLst>
              <p:tags r:id="rId6"/>
            </p:custDataLst>
          </p:nvPr>
        </p:nvGrpSpPr>
        <p:grpSpPr>
          <a:xfrm>
            <a:off x="5745844" y="2171599"/>
            <a:ext cx="2754191" cy="1109271"/>
            <a:chOff x="5424310" y="3111168"/>
            <a:chExt cx="2754191" cy="1109271"/>
          </a:xfrm>
        </p:grpSpPr>
        <p:grpSp>
          <p:nvGrpSpPr>
            <p:cNvPr id="176" name="组合 175"/>
            <p:cNvGrpSpPr/>
            <p:nvPr/>
          </p:nvGrpSpPr>
          <p:grpSpPr>
            <a:xfrm>
              <a:off x="6083739" y="3111168"/>
              <a:ext cx="1321669" cy="472680"/>
              <a:chOff x="2188772" y="2888701"/>
              <a:chExt cx="1321669" cy="472680"/>
            </a:xfrm>
          </p:grpSpPr>
          <p:sp>
            <p:nvSpPr>
              <p:cNvPr id="178" name="文本框 177"/>
              <p:cNvSpPr txBox="1"/>
              <p:nvPr/>
            </p:nvSpPr>
            <p:spPr>
              <a:xfrm>
                <a:off x="2188772" y="2888701"/>
                <a:ext cx="13216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gradFill flip="none" rotWithShape="1">
                      <a:gsLst>
                        <a:gs pos="22000">
                          <a:schemeClr val="accent1"/>
                        </a:gs>
                        <a:gs pos="36000">
                          <a:schemeClr val="accent2"/>
                        </a:gs>
                        <a:gs pos="66000">
                          <a:schemeClr val="accent3"/>
                        </a:gs>
                        <a:gs pos="100000">
                          <a:schemeClr val="accent4"/>
                        </a:gs>
                      </a:gsLst>
                      <a:lin ang="0" scaled="1"/>
                      <a:tileRect/>
                    </a:gra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1pPr>
              </a:lstStyle>
              <a:p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工作汇报</a:t>
                </a:r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179" name="直接连接符 178"/>
              <p:cNvCxnSpPr/>
              <p:nvPr/>
            </p:nvCxnSpPr>
            <p:spPr>
              <a:xfrm>
                <a:off x="2628135" y="3361381"/>
                <a:ext cx="44294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7" name="矩形 176"/>
            <p:cNvSpPr/>
            <p:nvPr/>
          </p:nvSpPr>
          <p:spPr>
            <a:xfrm>
              <a:off x="5424310" y="3620275"/>
              <a:ext cx="2754191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This PPT template for the rice husk designer pencil demo works</a:t>
              </a:r>
              <a:r>
                <a:rPr lang="en-US" altLang="zh-CN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, focusing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80" name="PA_库_组合 179"/>
          <p:cNvGrpSpPr/>
          <p:nvPr>
            <p:custDataLst>
              <p:tags r:id="rId7"/>
            </p:custDataLst>
          </p:nvPr>
        </p:nvGrpSpPr>
        <p:grpSpPr>
          <a:xfrm>
            <a:off x="8758727" y="2171599"/>
            <a:ext cx="2754191" cy="1109271"/>
            <a:chOff x="5424310" y="3111168"/>
            <a:chExt cx="2754191" cy="1109271"/>
          </a:xfrm>
        </p:grpSpPr>
        <p:grpSp>
          <p:nvGrpSpPr>
            <p:cNvPr id="181" name="组合 180"/>
            <p:cNvGrpSpPr/>
            <p:nvPr/>
          </p:nvGrpSpPr>
          <p:grpSpPr>
            <a:xfrm>
              <a:off x="6083739" y="3111168"/>
              <a:ext cx="1321669" cy="472680"/>
              <a:chOff x="2188772" y="2888701"/>
              <a:chExt cx="1321669" cy="472680"/>
            </a:xfrm>
          </p:grpSpPr>
          <p:sp>
            <p:nvSpPr>
              <p:cNvPr id="183" name="文本框 182"/>
              <p:cNvSpPr txBox="1"/>
              <p:nvPr/>
            </p:nvSpPr>
            <p:spPr>
              <a:xfrm>
                <a:off x="2188772" y="2888701"/>
                <a:ext cx="13216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gradFill flip="none" rotWithShape="1">
                      <a:gsLst>
                        <a:gs pos="22000">
                          <a:schemeClr val="accent1"/>
                        </a:gs>
                        <a:gs pos="36000">
                          <a:schemeClr val="accent2"/>
                        </a:gs>
                        <a:gs pos="66000">
                          <a:schemeClr val="accent3"/>
                        </a:gs>
                        <a:gs pos="100000">
                          <a:schemeClr val="accent4"/>
                        </a:gs>
                      </a:gsLst>
                      <a:lin ang="0" scaled="1"/>
                      <a:tileRect/>
                    </a:gra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1pPr>
              </a:lstStyle>
              <a:p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工作汇报</a:t>
                </a:r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184" name="直接连接符 183"/>
              <p:cNvCxnSpPr/>
              <p:nvPr/>
            </p:nvCxnSpPr>
            <p:spPr>
              <a:xfrm>
                <a:off x="2628135" y="3361381"/>
                <a:ext cx="44294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矩形 181"/>
            <p:cNvSpPr/>
            <p:nvPr/>
          </p:nvSpPr>
          <p:spPr>
            <a:xfrm>
              <a:off x="5424310" y="3620275"/>
              <a:ext cx="2754191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This PPT template for the rice husk designer pencil demo works</a:t>
              </a:r>
              <a:r>
                <a:rPr lang="en-US" altLang="zh-CN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, focusing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85" name="PA_库_组合 184"/>
          <p:cNvGrpSpPr/>
          <p:nvPr>
            <p:custDataLst>
              <p:tags r:id="rId8"/>
            </p:custDataLst>
          </p:nvPr>
        </p:nvGrpSpPr>
        <p:grpSpPr>
          <a:xfrm>
            <a:off x="5649896" y="4154869"/>
            <a:ext cx="2754191" cy="1109271"/>
            <a:chOff x="5424310" y="3111168"/>
            <a:chExt cx="2754191" cy="1109271"/>
          </a:xfrm>
        </p:grpSpPr>
        <p:grpSp>
          <p:nvGrpSpPr>
            <p:cNvPr id="186" name="组合 185"/>
            <p:cNvGrpSpPr/>
            <p:nvPr/>
          </p:nvGrpSpPr>
          <p:grpSpPr>
            <a:xfrm>
              <a:off x="6083739" y="3111168"/>
              <a:ext cx="1321669" cy="472680"/>
              <a:chOff x="2188772" y="2888701"/>
              <a:chExt cx="1321669" cy="472680"/>
            </a:xfrm>
          </p:grpSpPr>
          <p:sp>
            <p:nvSpPr>
              <p:cNvPr id="188" name="文本框 187"/>
              <p:cNvSpPr txBox="1"/>
              <p:nvPr/>
            </p:nvSpPr>
            <p:spPr>
              <a:xfrm>
                <a:off x="2188772" y="2888701"/>
                <a:ext cx="13216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gradFill flip="none" rotWithShape="1">
                      <a:gsLst>
                        <a:gs pos="22000">
                          <a:schemeClr val="accent1"/>
                        </a:gs>
                        <a:gs pos="36000">
                          <a:schemeClr val="accent2"/>
                        </a:gs>
                        <a:gs pos="66000">
                          <a:schemeClr val="accent3"/>
                        </a:gs>
                        <a:gs pos="100000">
                          <a:schemeClr val="accent4"/>
                        </a:gs>
                      </a:gsLst>
                      <a:lin ang="0" scaled="1"/>
                      <a:tileRect/>
                    </a:gra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1pPr>
              </a:lstStyle>
              <a:p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工作汇报</a:t>
                </a:r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189" name="直接连接符 188"/>
              <p:cNvCxnSpPr/>
              <p:nvPr/>
            </p:nvCxnSpPr>
            <p:spPr>
              <a:xfrm>
                <a:off x="2628135" y="3361381"/>
                <a:ext cx="44294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7" name="矩形 186"/>
            <p:cNvSpPr/>
            <p:nvPr/>
          </p:nvSpPr>
          <p:spPr>
            <a:xfrm>
              <a:off x="5424310" y="3620275"/>
              <a:ext cx="2754191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This PPT template for the rice husk designer pencil demo works</a:t>
              </a:r>
              <a:r>
                <a:rPr lang="en-US" altLang="zh-CN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, focusing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90" name="PA_库_组合 189"/>
          <p:cNvGrpSpPr/>
          <p:nvPr>
            <p:custDataLst>
              <p:tags r:id="rId9"/>
            </p:custDataLst>
          </p:nvPr>
        </p:nvGrpSpPr>
        <p:grpSpPr>
          <a:xfrm>
            <a:off x="8745909" y="4154869"/>
            <a:ext cx="2754191" cy="1109271"/>
            <a:chOff x="5424310" y="3111168"/>
            <a:chExt cx="2754191" cy="1109271"/>
          </a:xfrm>
        </p:grpSpPr>
        <p:grpSp>
          <p:nvGrpSpPr>
            <p:cNvPr id="191" name="组合 190"/>
            <p:cNvGrpSpPr/>
            <p:nvPr/>
          </p:nvGrpSpPr>
          <p:grpSpPr>
            <a:xfrm>
              <a:off x="6083739" y="3111168"/>
              <a:ext cx="1321669" cy="472680"/>
              <a:chOff x="2188772" y="2888701"/>
              <a:chExt cx="1321669" cy="472680"/>
            </a:xfrm>
          </p:grpSpPr>
          <p:sp>
            <p:nvSpPr>
              <p:cNvPr id="193" name="文本框 192"/>
              <p:cNvSpPr txBox="1"/>
              <p:nvPr/>
            </p:nvSpPr>
            <p:spPr>
              <a:xfrm>
                <a:off x="2188772" y="2888701"/>
                <a:ext cx="13216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gradFill flip="none" rotWithShape="1">
                      <a:gsLst>
                        <a:gs pos="22000">
                          <a:schemeClr val="accent1"/>
                        </a:gs>
                        <a:gs pos="36000">
                          <a:schemeClr val="accent2"/>
                        </a:gs>
                        <a:gs pos="66000">
                          <a:schemeClr val="accent3"/>
                        </a:gs>
                        <a:gs pos="100000">
                          <a:schemeClr val="accent4"/>
                        </a:gs>
                      </a:gsLst>
                      <a:lin ang="0" scaled="1"/>
                      <a:tileRect/>
                    </a:gra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1pPr>
              </a:lstStyle>
              <a:p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工作汇报</a:t>
                </a:r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194" name="直接连接符 193"/>
              <p:cNvCxnSpPr/>
              <p:nvPr/>
            </p:nvCxnSpPr>
            <p:spPr>
              <a:xfrm>
                <a:off x="2628135" y="3361381"/>
                <a:ext cx="44294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" name="矩形 191"/>
            <p:cNvSpPr/>
            <p:nvPr/>
          </p:nvSpPr>
          <p:spPr>
            <a:xfrm>
              <a:off x="5424310" y="3620275"/>
              <a:ext cx="2754191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This PPT template for the rice husk designer pencil demo works</a:t>
              </a:r>
              <a:r>
                <a:rPr lang="en-US" altLang="zh-CN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, focusing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A_库_文本框 61"/>
          <p:cNvSpPr txBox="1"/>
          <p:nvPr>
            <p:custDataLst>
              <p:tags r:id="rId1"/>
            </p:custDataLst>
          </p:nvPr>
        </p:nvSpPr>
        <p:spPr>
          <a:xfrm>
            <a:off x="4222788" y="4322250"/>
            <a:ext cx="3746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gradFill flip="none" rotWithShape="1">
                  <a:gsLst>
                    <a:gs pos="22000">
                      <a:schemeClr val="accent1"/>
                    </a:gs>
                    <a:gs pos="36000">
                      <a:schemeClr val="accent2"/>
                    </a:gs>
                    <a:gs pos="66000">
                      <a:schemeClr val="accent3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解决方法及总结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PA_库_矩形 67"/>
          <p:cNvSpPr/>
          <p:nvPr>
            <p:custDataLst>
              <p:tags r:id="rId2"/>
            </p:custDataLst>
          </p:nvPr>
        </p:nvSpPr>
        <p:spPr>
          <a:xfrm>
            <a:off x="2587180" y="5281902"/>
            <a:ext cx="701764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high-end design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69" name="PA_库_组合 68"/>
          <p:cNvGrpSpPr/>
          <p:nvPr>
            <p:custDataLst>
              <p:tags r:id="rId3"/>
            </p:custDataLst>
          </p:nvPr>
        </p:nvGrpSpPr>
        <p:grpSpPr>
          <a:xfrm flipV="1">
            <a:off x="5066450" y="5044169"/>
            <a:ext cx="2059101" cy="45719"/>
            <a:chOff x="3942207" y="4876800"/>
            <a:chExt cx="3384217" cy="275771"/>
          </a:xfrm>
        </p:grpSpPr>
        <p:sp>
          <p:nvSpPr>
            <p:cNvPr id="70" name="矩形 69"/>
            <p:cNvSpPr/>
            <p:nvPr/>
          </p:nvSpPr>
          <p:spPr>
            <a:xfrm>
              <a:off x="3942207" y="4876800"/>
              <a:ext cx="766195" cy="2757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4814881" y="4876800"/>
              <a:ext cx="766195" cy="2757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5687555" y="4876800"/>
              <a:ext cx="766195" cy="2757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6560229" y="4876800"/>
              <a:ext cx="766195" cy="2757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PA_库_图片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screen"/>
          <a:stretch>
            <a:fillRect/>
          </a:stretch>
        </p:blipFill>
        <p:spPr>
          <a:xfrm>
            <a:off x="3210117" y="-425077"/>
            <a:ext cx="5706979" cy="5706979"/>
          </a:xfrm>
          <a:prstGeom prst="rect">
            <a:avLst/>
          </a:prstGeom>
        </p:spPr>
      </p:pic>
      <p:sp>
        <p:nvSpPr>
          <p:cNvPr id="63" name="文本框 62"/>
          <p:cNvSpPr txBox="1"/>
          <p:nvPr/>
        </p:nvSpPr>
        <p:spPr>
          <a:xfrm>
            <a:off x="5339871" y="2133009"/>
            <a:ext cx="144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dirty="0">
                <a:latin typeface="华文细黑" panose="02010600040101010101" pitchFamily="2" charset="-122"/>
                <a:ea typeface="华文细黑" panose="02010600040101010101" pitchFamily="2" charset="-122"/>
              </a:rPr>
              <a:t>04</a:t>
            </a:r>
            <a:endParaRPr lang="zh-CN" altLang="en-US" sz="7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utoUpdateAnimBg="0"/>
      <p:bldP spid="6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9314" y="471751"/>
            <a:ext cx="3553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添加您的标题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12972" y="1020503"/>
            <a:ext cx="56605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A_库_矩形 41"/>
          <p:cNvSpPr/>
          <p:nvPr>
            <p:custDataLst>
              <p:tags r:id="rId1"/>
            </p:custDataLst>
          </p:nvPr>
        </p:nvSpPr>
        <p:spPr>
          <a:xfrm>
            <a:off x="748258" y="1508130"/>
            <a:ext cx="6465020" cy="266208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_库_矩形 44"/>
          <p:cNvSpPr/>
          <p:nvPr>
            <p:custDataLst>
              <p:tags r:id="rId2"/>
            </p:custDataLst>
          </p:nvPr>
        </p:nvSpPr>
        <p:spPr>
          <a:xfrm>
            <a:off x="4978721" y="4314529"/>
            <a:ext cx="2234557" cy="195138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_库_矩形 45"/>
          <p:cNvSpPr/>
          <p:nvPr>
            <p:custDataLst>
              <p:tags r:id="rId3"/>
            </p:custDataLst>
          </p:nvPr>
        </p:nvSpPr>
        <p:spPr>
          <a:xfrm>
            <a:off x="748258" y="4314529"/>
            <a:ext cx="3956675" cy="195138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_库_文本框 46"/>
          <p:cNvSpPr txBox="1"/>
          <p:nvPr>
            <p:custDataLst>
              <p:tags r:id="rId4"/>
            </p:custDataLst>
          </p:nvPr>
        </p:nvSpPr>
        <p:spPr>
          <a:xfrm>
            <a:off x="928986" y="1814423"/>
            <a:ext cx="1321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gradFill flip="none" rotWithShape="1">
                  <a:gsLst>
                    <a:gs pos="22000">
                      <a:schemeClr val="accent1"/>
                    </a:gs>
                    <a:gs pos="36000">
                      <a:schemeClr val="accent2"/>
                    </a:gs>
                    <a:gs pos="66000">
                      <a:schemeClr val="accent3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2000">
                <a:solidFill>
                  <a:schemeClr val="bg1"/>
                </a:solidFill>
              </a:rPr>
              <a:t>解决方法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49" name="PA_库_直接连接符 48"/>
          <p:cNvCxnSpPr/>
          <p:nvPr>
            <p:custDataLst>
              <p:tags r:id="rId5"/>
            </p:custDataLst>
          </p:nvPr>
        </p:nvCxnSpPr>
        <p:spPr>
          <a:xfrm>
            <a:off x="1061970" y="2242243"/>
            <a:ext cx="5278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A_库_矩形 49"/>
          <p:cNvSpPr/>
          <p:nvPr>
            <p:custDataLst>
              <p:tags r:id="rId6"/>
            </p:custDataLst>
          </p:nvPr>
        </p:nvSpPr>
        <p:spPr>
          <a:xfrm>
            <a:off x="928986" y="2389113"/>
            <a:ext cx="626214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</a:t>
            </a:r>
            <a:r>
              <a:rPr lang="en-US" altLang="zh-CN" sz="11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high-end design husk</a:t>
            </a:r>
            <a:endParaRPr lang="zh-CN" altLang="en-US" sz="11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1" name="PA_库_矩形 50"/>
          <p:cNvSpPr/>
          <p:nvPr>
            <p:custDataLst>
              <p:tags r:id="rId7"/>
            </p:custDataLst>
          </p:nvPr>
        </p:nvSpPr>
        <p:spPr>
          <a:xfrm>
            <a:off x="928986" y="3080727"/>
            <a:ext cx="626214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</a:t>
            </a:r>
            <a:r>
              <a:rPr lang="en-US" altLang="zh-CN" sz="11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high-end design husk</a:t>
            </a:r>
            <a:endParaRPr lang="zh-CN" altLang="en-US" sz="11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2" name="PA_库_矩形 51"/>
          <p:cNvSpPr/>
          <p:nvPr>
            <p:custDataLst>
              <p:tags r:id="rId8"/>
            </p:custDataLst>
          </p:nvPr>
        </p:nvSpPr>
        <p:spPr>
          <a:xfrm>
            <a:off x="1067673" y="4553844"/>
            <a:ext cx="3369959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</a:t>
            </a:r>
            <a:r>
              <a:rPr lang="en-US" altLang="zh-CN" sz="11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high-end design husk designer pencil</a:t>
            </a:r>
            <a:endParaRPr lang="zh-CN" altLang="en-US" sz="11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3" name="PA_库_矩形 52"/>
          <p:cNvSpPr/>
          <p:nvPr>
            <p:custDataLst>
              <p:tags r:id="rId9"/>
            </p:custDataLst>
          </p:nvPr>
        </p:nvSpPr>
        <p:spPr>
          <a:xfrm>
            <a:off x="1067673" y="5407924"/>
            <a:ext cx="336995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</a:t>
            </a:r>
            <a:r>
              <a:rPr lang="en-US" altLang="zh-CN" sz="11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the production</a:t>
            </a:r>
            <a:endParaRPr lang="zh-CN" altLang="en-US" sz="11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4" name="PA_库_矩形 53"/>
          <p:cNvSpPr/>
          <p:nvPr>
            <p:custDataLst>
              <p:tags r:id="rId10"/>
            </p:custDataLst>
          </p:nvPr>
        </p:nvSpPr>
        <p:spPr>
          <a:xfrm>
            <a:off x="5159449" y="4497726"/>
            <a:ext cx="1850951" cy="1584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high-end design husk designer pencil</a:t>
            </a:r>
            <a:endParaRPr lang="zh-CN" altLang="en-US" sz="11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1" cstate="screen"/>
          <a:srcRect t="3505" r="15310" b="3505"/>
          <a:stretch>
            <a:fillRect/>
          </a:stretch>
        </p:blipFill>
        <p:spPr>
          <a:xfrm>
            <a:off x="7366658" y="1508130"/>
            <a:ext cx="3896356" cy="4702669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utoUpdateAnimBg="0"/>
      <p:bldP spid="45" grpId="0" autoUpdateAnimBg="0"/>
      <p:bldP spid="46" grpId="0" autoUpdateAnimBg="0"/>
      <p:bldP spid="47" grpId="0" autoUpdateAnimBg="0"/>
      <p:bldP spid="50" grpId="0" autoUpdateAnimBg="0"/>
      <p:bldP spid="51" grpId="0" autoUpdateAnimBg="0"/>
      <p:bldP spid="52" grpId="0" autoUpdateAnimBg="0"/>
      <p:bldP spid="53" grpId="0" autoUpdateAnimBg="0"/>
      <p:bldP spid="5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8221" y="882316"/>
            <a:ext cx="3937445" cy="301591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5569" y="882316"/>
            <a:ext cx="3937445" cy="3015916"/>
          </a:xfrm>
          <a:prstGeom prst="rect">
            <a:avLst/>
          </a:prstGeom>
        </p:spPr>
      </p:pic>
      <p:grpSp>
        <p:nvGrpSpPr>
          <p:cNvPr id="5" name="PA_库_组合 4"/>
          <p:cNvGrpSpPr/>
          <p:nvPr>
            <p:custDataLst>
              <p:tags r:id="rId2"/>
            </p:custDataLst>
          </p:nvPr>
        </p:nvGrpSpPr>
        <p:grpSpPr>
          <a:xfrm>
            <a:off x="1968244" y="4367304"/>
            <a:ext cx="2498358" cy="1487017"/>
            <a:chOff x="979134" y="4475018"/>
            <a:chExt cx="2498358" cy="1487017"/>
          </a:xfrm>
        </p:grpSpPr>
        <p:grpSp>
          <p:nvGrpSpPr>
            <p:cNvPr id="6" name="组合 5"/>
            <p:cNvGrpSpPr/>
            <p:nvPr/>
          </p:nvGrpSpPr>
          <p:grpSpPr>
            <a:xfrm>
              <a:off x="1567479" y="4475018"/>
              <a:ext cx="1321669" cy="472680"/>
              <a:chOff x="2188772" y="2888701"/>
              <a:chExt cx="1321669" cy="472680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2188772" y="2888701"/>
                <a:ext cx="13216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gradFill flip="none" rotWithShape="1">
                      <a:gsLst>
                        <a:gs pos="22000">
                          <a:schemeClr val="accent1"/>
                        </a:gs>
                        <a:gs pos="36000">
                          <a:schemeClr val="accent2"/>
                        </a:gs>
                        <a:gs pos="66000">
                          <a:schemeClr val="accent3"/>
                        </a:gs>
                        <a:gs pos="100000">
                          <a:schemeClr val="accent4"/>
                        </a:gs>
                      </a:gsLst>
                      <a:lin ang="0" scaled="1"/>
                      <a:tileRect/>
                    </a:gra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1pPr>
              </a:lstStyle>
              <a:p>
                <a:r>
                  <a:rPr lang="zh-CN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解决方法</a:t>
                </a:r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9" name="直接连接符 8"/>
              <p:cNvCxnSpPr/>
              <p:nvPr/>
            </p:nvCxnSpPr>
            <p:spPr>
              <a:xfrm>
                <a:off x="2628135" y="3361381"/>
                <a:ext cx="44294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矩形 6"/>
            <p:cNvSpPr/>
            <p:nvPr/>
          </p:nvSpPr>
          <p:spPr>
            <a:xfrm>
              <a:off x="979134" y="5107955"/>
              <a:ext cx="2498358" cy="854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This PPT template for the rice husk designer pencil demo works, focusing on the </a:t>
              </a:r>
              <a:r>
                <a:rPr lang="en-US" altLang="zh-CN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production of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0" name="PA_库_组合 9"/>
          <p:cNvGrpSpPr/>
          <p:nvPr>
            <p:custDataLst>
              <p:tags r:id="rId3"/>
            </p:custDataLst>
          </p:nvPr>
        </p:nvGrpSpPr>
        <p:grpSpPr>
          <a:xfrm>
            <a:off x="7725400" y="4367304"/>
            <a:ext cx="2498358" cy="1487017"/>
            <a:chOff x="979134" y="4475018"/>
            <a:chExt cx="2498358" cy="1487017"/>
          </a:xfrm>
        </p:grpSpPr>
        <p:grpSp>
          <p:nvGrpSpPr>
            <p:cNvPr id="11" name="组合 10"/>
            <p:cNvGrpSpPr/>
            <p:nvPr/>
          </p:nvGrpSpPr>
          <p:grpSpPr>
            <a:xfrm>
              <a:off x="1567479" y="4475018"/>
              <a:ext cx="1321669" cy="472680"/>
              <a:chOff x="2188772" y="2888701"/>
              <a:chExt cx="1321669" cy="472680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2188772" y="2888701"/>
                <a:ext cx="13216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gradFill flip="none" rotWithShape="1">
                      <a:gsLst>
                        <a:gs pos="22000">
                          <a:schemeClr val="accent1"/>
                        </a:gs>
                        <a:gs pos="36000">
                          <a:schemeClr val="accent2"/>
                        </a:gs>
                        <a:gs pos="66000">
                          <a:schemeClr val="accent3"/>
                        </a:gs>
                        <a:gs pos="100000">
                          <a:schemeClr val="accent4"/>
                        </a:gs>
                      </a:gsLst>
                      <a:lin ang="0" scaled="1"/>
                      <a:tileRect/>
                    </a:gra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1pPr>
              </a:lstStyle>
              <a:p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解决方法</a:t>
                </a:r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>
                <a:off x="2628135" y="3361381"/>
                <a:ext cx="44294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矩形 11"/>
            <p:cNvSpPr/>
            <p:nvPr/>
          </p:nvSpPr>
          <p:spPr>
            <a:xfrm>
              <a:off x="979134" y="5107955"/>
              <a:ext cx="2498358" cy="854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This PPT template for the rice husk designer pencil demo works, focusing on the </a:t>
              </a:r>
              <a:r>
                <a:rPr lang="en-US" altLang="zh-CN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production of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7799495" y="1234606"/>
            <a:ext cx="2350167" cy="235016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1656631" y="1251291"/>
            <a:ext cx="2678642" cy="26786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9314" y="471751"/>
            <a:ext cx="3553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添加您的标题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12972" y="1020503"/>
            <a:ext cx="56605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A_库_图片 3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screen"/>
          <a:srcRect t="3505" b="3505"/>
          <a:stretch>
            <a:fillRect/>
          </a:stretch>
        </p:blipFill>
        <p:spPr>
          <a:xfrm>
            <a:off x="1210444" y="2181225"/>
            <a:ext cx="2088906" cy="2088906"/>
          </a:xfrm>
          <a:prstGeom prst="ellipse">
            <a:avLst/>
          </a:prstGeom>
          <a:ln w="76200">
            <a:solidFill>
              <a:schemeClr val="accent1"/>
            </a:solidFill>
          </a:ln>
        </p:spPr>
      </p:pic>
      <p:pic>
        <p:nvPicPr>
          <p:cNvPr id="5" name="PA_库_图片 4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 cstate="screen"/>
          <a:srcRect l="12774" r="12774"/>
          <a:stretch>
            <a:fillRect/>
          </a:stretch>
        </p:blipFill>
        <p:spPr>
          <a:xfrm>
            <a:off x="3718695" y="2181225"/>
            <a:ext cx="2141391" cy="2141391"/>
          </a:xfrm>
          <a:prstGeom prst="ellipse">
            <a:avLst/>
          </a:prstGeom>
          <a:ln w="76200">
            <a:solidFill>
              <a:schemeClr val="accent2"/>
            </a:solidFill>
          </a:ln>
        </p:spPr>
      </p:pic>
      <p:pic>
        <p:nvPicPr>
          <p:cNvPr id="6" name="PA_库_图片 5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 cstate="screen"/>
          <a:srcRect l="16860" r="16860"/>
          <a:stretch>
            <a:fillRect/>
          </a:stretch>
        </p:blipFill>
        <p:spPr>
          <a:xfrm>
            <a:off x="6279430" y="2181225"/>
            <a:ext cx="2141391" cy="2141391"/>
          </a:xfrm>
          <a:prstGeom prst="ellipse">
            <a:avLst/>
          </a:prstGeom>
          <a:ln w="76200">
            <a:solidFill>
              <a:schemeClr val="accent3"/>
            </a:solidFill>
          </a:ln>
        </p:spPr>
      </p:pic>
      <p:pic>
        <p:nvPicPr>
          <p:cNvPr id="7" name="PA_库_图片 6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8" cstate="screen"/>
          <a:srcRect l="10247" r="10247"/>
          <a:stretch>
            <a:fillRect/>
          </a:stretch>
        </p:blipFill>
        <p:spPr>
          <a:xfrm>
            <a:off x="8840166" y="2181226"/>
            <a:ext cx="2141391" cy="2141391"/>
          </a:xfrm>
          <a:prstGeom prst="ellipse">
            <a:avLst/>
          </a:prstGeom>
          <a:ln w="76200">
            <a:solidFill>
              <a:schemeClr val="accent4"/>
            </a:solidFill>
          </a:ln>
        </p:spPr>
      </p:pic>
      <p:grpSp>
        <p:nvGrpSpPr>
          <p:cNvPr id="9" name="PA_库_组合 8"/>
          <p:cNvGrpSpPr/>
          <p:nvPr>
            <p:custDataLst>
              <p:tags r:id="rId9"/>
            </p:custDataLst>
          </p:nvPr>
        </p:nvGrpSpPr>
        <p:grpSpPr>
          <a:xfrm>
            <a:off x="1005718" y="4543767"/>
            <a:ext cx="2498358" cy="1487017"/>
            <a:chOff x="979134" y="4475018"/>
            <a:chExt cx="2498358" cy="1487017"/>
          </a:xfrm>
        </p:grpSpPr>
        <p:grpSp>
          <p:nvGrpSpPr>
            <p:cNvPr id="10" name="组合 9"/>
            <p:cNvGrpSpPr/>
            <p:nvPr/>
          </p:nvGrpSpPr>
          <p:grpSpPr>
            <a:xfrm>
              <a:off x="1567479" y="4475018"/>
              <a:ext cx="1321669" cy="472680"/>
              <a:chOff x="2188772" y="2888701"/>
              <a:chExt cx="1321669" cy="472680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2188772" y="2888701"/>
                <a:ext cx="13216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gradFill flip="none" rotWithShape="1">
                      <a:gsLst>
                        <a:gs pos="22000">
                          <a:schemeClr val="accent1"/>
                        </a:gs>
                        <a:gs pos="36000">
                          <a:schemeClr val="accent2"/>
                        </a:gs>
                        <a:gs pos="66000">
                          <a:schemeClr val="accent3"/>
                        </a:gs>
                        <a:gs pos="100000">
                          <a:schemeClr val="accent4"/>
                        </a:gs>
                      </a:gsLst>
                      <a:lin ang="0" scaled="1"/>
                      <a:tileRect/>
                    </a:gra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1pPr>
              </a:lstStyle>
              <a:p>
                <a:r>
                  <a:rPr lang="zh-CN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解决方法</a:t>
                </a:r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2628135" y="3361381"/>
                <a:ext cx="44294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矩形 10"/>
            <p:cNvSpPr/>
            <p:nvPr/>
          </p:nvSpPr>
          <p:spPr>
            <a:xfrm>
              <a:off x="979134" y="5107955"/>
              <a:ext cx="2498358" cy="854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This PPT template for the rice husk designer pencil demo works, focusing on the </a:t>
              </a:r>
              <a:r>
                <a:rPr lang="en-US" altLang="zh-CN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production of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4" name="PA_库_组合 13"/>
          <p:cNvGrpSpPr/>
          <p:nvPr>
            <p:custDataLst>
              <p:tags r:id="rId10"/>
            </p:custDataLst>
          </p:nvPr>
        </p:nvGrpSpPr>
        <p:grpSpPr>
          <a:xfrm>
            <a:off x="3540211" y="4543767"/>
            <a:ext cx="2498358" cy="1487017"/>
            <a:chOff x="979134" y="4475018"/>
            <a:chExt cx="2498358" cy="1487017"/>
          </a:xfrm>
        </p:grpSpPr>
        <p:grpSp>
          <p:nvGrpSpPr>
            <p:cNvPr id="15" name="组合 14"/>
            <p:cNvGrpSpPr/>
            <p:nvPr/>
          </p:nvGrpSpPr>
          <p:grpSpPr>
            <a:xfrm>
              <a:off x="1567479" y="4475018"/>
              <a:ext cx="1321669" cy="472680"/>
              <a:chOff x="2188772" y="2888701"/>
              <a:chExt cx="1321669" cy="472680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2188772" y="2888701"/>
                <a:ext cx="13216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gradFill flip="none" rotWithShape="1">
                      <a:gsLst>
                        <a:gs pos="22000">
                          <a:schemeClr val="accent1"/>
                        </a:gs>
                        <a:gs pos="36000">
                          <a:schemeClr val="accent2"/>
                        </a:gs>
                        <a:gs pos="66000">
                          <a:schemeClr val="accent3"/>
                        </a:gs>
                        <a:gs pos="100000">
                          <a:schemeClr val="accent4"/>
                        </a:gs>
                      </a:gsLst>
                      <a:lin ang="0" scaled="1"/>
                      <a:tileRect/>
                    </a:gra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1pPr>
              </a:lstStyle>
              <a:p>
                <a:r>
                  <a:rPr lang="zh-CN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解决方法</a:t>
                </a:r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2628135" y="3361381"/>
                <a:ext cx="44294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矩形 15"/>
            <p:cNvSpPr/>
            <p:nvPr/>
          </p:nvSpPr>
          <p:spPr>
            <a:xfrm>
              <a:off x="979134" y="5107955"/>
              <a:ext cx="2498358" cy="854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This PPT template for the rice husk designer pencil demo works, focusing on the </a:t>
              </a:r>
              <a:r>
                <a:rPr lang="en-US" altLang="zh-CN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production of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9" name="PA_库_组合 18"/>
          <p:cNvGrpSpPr/>
          <p:nvPr>
            <p:custDataLst>
              <p:tags r:id="rId11"/>
            </p:custDataLst>
          </p:nvPr>
        </p:nvGrpSpPr>
        <p:grpSpPr>
          <a:xfrm>
            <a:off x="6100946" y="4543767"/>
            <a:ext cx="2498358" cy="1487017"/>
            <a:chOff x="979134" y="4475018"/>
            <a:chExt cx="2498358" cy="1487017"/>
          </a:xfrm>
        </p:grpSpPr>
        <p:grpSp>
          <p:nvGrpSpPr>
            <p:cNvPr id="20" name="组合 19"/>
            <p:cNvGrpSpPr/>
            <p:nvPr/>
          </p:nvGrpSpPr>
          <p:grpSpPr>
            <a:xfrm>
              <a:off x="1567479" y="4475018"/>
              <a:ext cx="1321669" cy="472680"/>
              <a:chOff x="2188772" y="2888701"/>
              <a:chExt cx="1321669" cy="472680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2188772" y="2888701"/>
                <a:ext cx="13216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gradFill flip="none" rotWithShape="1">
                      <a:gsLst>
                        <a:gs pos="22000">
                          <a:schemeClr val="accent1"/>
                        </a:gs>
                        <a:gs pos="36000">
                          <a:schemeClr val="accent2"/>
                        </a:gs>
                        <a:gs pos="66000">
                          <a:schemeClr val="accent3"/>
                        </a:gs>
                        <a:gs pos="100000">
                          <a:schemeClr val="accent4"/>
                        </a:gs>
                      </a:gsLst>
                      <a:lin ang="0" scaled="1"/>
                      <a:tileRect/>
                    </a:gra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1pPr>
              </a:lstStyle>
              <a:p>
                <a:r>
                  <a:rPr lang="zh-CN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解决方法</a:t>
                </a:r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>
                <a:off x="2628135" y="3361381"/>
                <a:ext cx="44294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矩形 20"/>
            <p:cNvSpPr/>
            <p:nvPr/>
          </p:nvSpPr>
          <p:spPr>
            <a:xfrm>
              <a:off x="979134" y="5107955"/>
              <a:ext cx="2498358" cy="854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This PPT template for the rice husk designer pencil demo works, focusing on the </a:t>
              </a:r>
              <a:r>
                <a:rPr lang="en-US" altLang="zh-CN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production of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4" name="PA_库_组合 23"/>
          <p:cNvGrpSpPr/>
          <p:nvPr>
            <p:custDataLst>
              <p:tags r:id="rId12"/>
            </p:custDataLst>
          </p:nvPr>
        </p:nvGrpSpPr>
        <p:grpSpPr>
          <a:xfrm>
            <a:off x="8661682" y="4543767"/>
            <a:ext cx="2498358" cy="1487017"/>
            <a:chOff x="979134" y="4475018"/>
            <a:chExt cx="2498358" cy="1487017"/>
          </a:xfrm>
        </p:grpSpPr>
        <p:grpSp>
          <p:nvGrpSpPr>
            <p:cNvPr id="25" name="组合 24"/>
            <p:cNvGrpSpPr/>
            <p:nvPr/>
          </p:nvGrpSpPr>
          <p:grpSpPr>
            <a:xfrm>
              <a:off x="1567479" y="4475018"/>
              <a:ext cx="1321669" cy="472680"/>
              <a:chOff x="2188772" y="2888701"/>
              <a:chExt cx="1321669" cy="472680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2188772" y="2888701"/>
                <a:ext cx="13216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gradFill flip="none" rotWithShape="1">
                      <a:gsLst>
                        <a:gs pos="22000">
                          <a:schemeClr val="accent1"/>
                        </a:gs>
                        <a:gs pos="36000">
                          <a:schemeClr val="accent2"/>
                        </a:gs>
                        <a:gs pos="66000">
                          <a:schemeClr val="accent3"/>
                        </a:gs>
                        <a:gs pos="100000">
                          <a:schemeClr val="accent4"/>
                        </a:gs>
                      </a:gsLst>
                      <a:lin ang="0" scaled="1"/>
                      <a:tileRect/>
                    </a:gra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1pPr>
              </a:lstStyle>
              <a:p>
                <a:r>
                  <a:rPr lang="zh-CN" alt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解决方法</a:t>
                </a:r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>
                <a:off x="2628135" y="3361381"/>
                <a:ext cx="44294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矩形 25"/>
            <p:cNvSpPr/>
            <p:nvPr/>
          </p:nvSpPr>
          <p:spPr>
            <a:xfrm>
              <a:off x="979134" y="5107955"/>
              <a:ext cx="2498358" cy="854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This PPT template for the rice husk designer pencil demo works, focusing on the </a:t>
              </a:r>
              <a:r>
                <a:rPr lang="en-US" altLang="zh-CN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production of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mph" presetSubtype="0" accel="30000" decel="26000" autoRev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accel="30000" decel="26000" autoRev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accel="30000" decel="26000" autoRev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accel="30000" decel="26000" autoRev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9314" y="471751"/>
            <a:ext cx="3553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添加您的标题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12972" y="1020503"/>
            <a:ext cx="56605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_库_矩形 6"/>
          <p:cNvSpPr/>
          <p:nvPr>
            <p:custDataLst>
              <p:tags r:id="rId1"/>
            </p:custDataLst>
          </p:nvPr>
        </p:nvSpPr>
        <p:spPr>
          <a:xfrm>
            <a:off x="1458232" y="2070891"/>
            <a:ext cx="2147455" cy="33389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A_库_矩形 7"/>
          <p:cNvSpPr/>
          <p:nvPr>
            <p:custDataLst>
              <p:tags r:id="rId2"/>
            </p:custDataLst>
          </p:nvPr>
        </p:nvSpPr>
        <p:spPr>
          <a:xfrm>
            <a:off x="3841213" y="2070891"/>
            <a:ext cx="2147455" cy="33389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PA_库_矩形 8"/>
          <p:cNvSpPr/>
          <p:nvPr>
            <p:custDataLst>
              <p:tags r:id="rId3"/>
            </p:custDataLst>
          </p:nvPr>
        </p:nvSpPr>
        <p:spPr>
          <a:xfrm>
            <a:off x="6224195" y="2070891"/>
            <a:ext cx="2147455" cy="333894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A_库_椭圆 10"/>
          <p:cNvSpPr/>
          <p:nvPr>
            <p:custDataLst>
              <p:tags r:id="rId4"/>
            </p:custDataLst>
          </p:nvPr>
        </p:nvSpPr>
        <p:spPr>
          <a:xfrm>
            <a:off x="1794930" y="2328651"/>
            <a:ext cx="1474058" cy="14740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_库_椭圆 11"/>
          <p:cNvSpPr/>
          <p:nvPr>
            <p:custDataLst>
              <p:tags r:id="rId5"/>
            </p:custDataLst>
          </p:nvPr>
        </p:nvSpPr>
        <p:spPr>
          <a:xfrm>
            <a:off x="4177911" y="2328651"/>
            <a:ext cx="1474058" cy="14740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PA_库_椭圆 12"/>
          <p:cNvSpPr/>
          <p:nvPr>
            <p:custDataLst>
              <p:tags r:id="rId6"/>
            </p:custDataLst>
          </p:nvPr>
        </p:nvSpPr>
        <p:spPr>
          <a:xfrm>
            <a:off x="6560893" y="2328651"/>
            <a:ext cx="1474058" cy="14740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_库_矩形 41"/>
          <p:cNvSpPr/>
          <p:nvPr>
            <p:custDataLst>
              <p:tags r:id="rId7"/>
            </p:custDataLst>
          </p:nvPr>
        </p:nvSpPr>
        <p:spPr>
          <a:xfrm>
            <a:off x="1399510" y="3899953"/>
            <a:ext cx="2231672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</a:t>
            </a:r>
            <a:r>
              <a:rPr lang="en-US" altLang="zh-CN" sz="11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high-end design husk designer pencil</a:t>
            </a:r>
            <a:endParaRPr lang="zh-CN" altLang="en-US" sz="11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PA_库_矩形 42"/>
          <p:cNvSpPr/>
          <p:nvPr>
            <p:custDataLst>
              <p:tags r:id="rId8"/>
            </p:custDataLst>
          </p:nvPr>
        </p:nvSpPr>
        <p:spPr>
          <a:xfrm>
            <a:off x="3784957" y="3899953"/>
            <a:ext cx="2231672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</a:t>
            </a:r>
            <a:r>
              <a:rPr lang="en-US" altLang="zh-CN" sz="11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high-end design husk designer pencil</a:t>
            </a:r>
            <a:endParaRPr lang="zh-CN" altLang="en-US" sz="11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PA_库_矩形 43"/>
          <p:cNvSpPr/>
          <p:nvPr>
            <p:custDataLst>
              <p:tags r:id="rId9"/>
            </p:custDataLst>
          </p:nvPr>
        </p:nvSpPr>
        <p:spPr>
          <a:xfrm>
            <a:off x="6170404" y="3899953"/>
            <a:ext cx="2231672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</a:t>
            </a:r>
            <a:r>
              <a:rPr lang="en-US" altLang="zh-CN" sz="11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high-end design husk designer pencil</a:t>
            </a:r>
            <a:endParaRPr lang="zh-CN" altLang="en-US" sz="11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PA_库_矩形 44"/>
          <p:cNvSpPr/>
          <p:nvPr>
            <p:custDataLst>
              <p:tags r:id="rId10"/>
            </p:custDataLst>
          </p:nvPr>
        </p:nvSpPr>
        <p:spPr>
          <a:xfrm>
            <a:off x="8656708" y="2070891"/>
            <a:ext cx="2147455" cy="3338946"/>
          </a:xfrm>
          <a:prstGeom prst="rect">
            <a:avLst/>
          </a:prstGeom>
          <a:solidFill>
            <a:srgbClr val="7C8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_库_椭圆 45"/>
          <p:cNvSpPr/>
          <p:nvPr>
            <p:custDataLst>
              <p:tags r:id="rId11"/>
            </p:custDataLst>
          </p:nvPr>
        </p:nvSpPr>
        <p:spPr>
          <a:xfrm>
            <a:off x="8993406" y="2328651"/>
            <a:ext cx="1474058" cy="14740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PA_库_矩形 59"/>
          <p:cNvSpPr/>
          <p:nvPr>
            <p:custDataLst>
              <p:tags r:id="rId12"/>
            </p:custDataLst>
          </p:nvPr>
        </p:nvSpPr>
        <p:spPr>
          <a:xfrm>
            <a:off x="8602917" y="3899953"/>
            <a:ext cx="2231672" cy="1331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</a:t>
            </a:r>
            <a:r>
              <a:rPr lang="en-US" altLang="zh-CN" sz="11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high-end design husk designer pencil</a:t>
            </a:r>
            <a:endParaRPr lang="zh-CN" altLang="en-US" sz="11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61" name="PA_库_图片 60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9143713" y="2473713"/>
            <a:ext cx="1219200" cy="1219200"/>
          </a:xfrm>
          <a:prstGeom prst="rect">
            <a:avLst/>
          </a:prstGeom>
        </p:spPr>
      </p:pic>
      <p:pic>
        <p:nvPicPr>
          <p:cNvPr id="63" name="PA_库_图片 6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298603" y="2473713"/>
            <a:ext cx="1219200" cy="1219200"/>
          </a:xfrm>
          <a:prstGeom prst="rect">
            <a:avLst/>
          </a:prstGeom>
        </p:spPr>
      </p:pic>
      <p:pic>
        <p:nvPicPr>
          <p:cNvPr id="65" name="PA_库_图片 64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687556" y="2456080"/>
            <a:ext cx="1219200" cy="1219200"/>
          </a:xfrm>
          <a:prstGeom prst="rect">
            <a:avLst/>
          </a:prstGeom>
        </p:spPr>
      </p:pic>
      <p:pic>
        <p:nvPicPr>
          <p:cNvPr id="67" name="PA_库_图片 66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907398" y="2456080"/>
            <a:ext cx="1219200" cy="121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3" presetClass="entr" presetSubtype="27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7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7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7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42" grpId="0" autoUpdateAnimBg="0"/>
      <p:bldP spid="43" grpId="0" autoUpdateAnimBg="0"/>
      <p:bldP spid="44" grpId="0" autoUpdateAnimBg="0"/>
      <p:bldP spid="45" grpId="0" animBg="1"/>
      <p:bldP spid="6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A_库_文本框 62"/>
          <p:cNvSpPr txBox="1"/>
          <p:nvPr>
            <p:custDataLst>
              <p:tags r:id="rId1"/>
            </p:custDataLst>
          </p:nvPr>
        </p:nvSpPr>
        <p:spPr>
          <a:xfrm>
            <a:off x="1815463" y="4181059"/>
            <a:ext cx="8561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gradFill flip="none" rotWithShape="1">
                  <a:gsLst>
                    <a:gs pos="22000">
                      <a:schemeClr val="accent1"/>
                    </a:gs>
                    <a:gs pos="36000">
                      <a:schemeClr val="accent2"/>
                    </a:gs>
                    <a:gs pos="66000">
                      <a:schemeClr val="accent3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感谢亲们的下载使用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3" name="PA_库_组合 92"/>
          <p:cNvGrpSpPr/>
          <p:nvPr>
            <p:custDataLst>
              <p:tags r:id="rId2"/>
            </p:custDataLst>
          </p:nvPr>
        </p:nvGrpSpPr>
        <p:grpSpPr>
          <a:xfrm>
            <a:off x="1894677" y="4018167"/>
            <a:ext cx="8402646" cy="1089118"/>
            <a:chOff x="1894677" y="3960111"/>
            <a:chExt cx="8402646" cy="1089118"/>
          </a:xfrm>
        </p:grpSpPr>
        <p:grpSp>
          <p:nvGrpSpPr>
            <p:cNvPr id="83" name="组合 82"/>
            <p:cNvGrpSpPr/>
            <p:nvPr/>
          </p:nvGrpSpPr>
          <p:grpSpPr>
            <a:xfrm>
              <a:off x="1894677" y="3960111"/>
              <a:ext cx="8402646" cy="45719"/>
              <a:chOff x="1894677" y="3960111"/>
              <a:chExt cx="8732457" cy="45719"/>
            </a:xfrm>
          </p:grpSpPr>
          <p:sp>
            <p:nvSpPr>
              <p:cNvPr id="68" name="矩形 67"/>
              <p:cNvSpPr/>
              <p:nvPr/>
            </p:nvSpPr>
            <p:spPr>
              <a:xfrm flipV="1">
                <a:off x="1894677" y="3960111"/>
                <a:ext cx="981117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 flipV="1">
                <a:off x="3002011" y="3960111"/>
                <a:ext cx="981117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 flipV="1">
                <a:off x="4109345" y="3960111"/>
                <a:ext cx="981117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 flipV="1">
                <a:off x="5216679" y="3960111"/>
                <a:ext cx="981117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 flipV="1">
                <a:off x="6324013" y="3960111"/>
                <a:ext cx="981117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 flipV="1">
                <a:off x="7431347" y="3960111"/>
                <a:ext cx="981117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/>
              <p:cNvSpPr/>
              <p:nvPr/>
            </p:nvSpPr>
            <p:spPr>
              <a:xfrm flipV="1">
                <a:off x="8538681" y="3960111"/>
                <a:ext cx="981117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 flipV="1">
                <a:off x="9646017" y="3960111"/>
                <a:ext cx="981117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1894677" y="5003510"/>
              <a:ext cx="8402646" cy="45719"/>
              <a:chOff x="1894677" y="3960111"/>
              <a:chExt cx="8732457" cy="45719"/>
            </a:xfrm>
          </p:grpSpPr>
          <p:sp>
            <p:nvSpPr>
              <p:cNvPr id="85" name="矩形 84"/>
              <p:cNvSpPr/>
              <p:nvPr/>
            </p:nvSpPr>
            <p:spPr>
              <a:xfrm flipV="1">
                <a:off x="1894677" y="3960111"/>
                <a:ext cx="981117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/>
              <p:cNvSpPr/>
              <p:nvPr/>
            </p:nvSpPr>
            <p:spPr>
              <a:xfrm flipV="1">
                <a:off x="3002011" y="3960111"/>
                <a:ext cx="981117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 flipV="1">
                <a:off x="4109345" y="3960111"/>
                <a:ext cx="981117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 flipV="1">
                <a:off x="5216679" y="3960111"/>
                <a:ext cx="981117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矩形 88"/>
              <p:cNvSpPr/>
              <p:nvPr/>
            </p:nvSpPr>
            <p:spPr>
              <a:xfrm flipV="1">
                <a:off x="6324013" y="3960111"/>
                <a:ext cx="981117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矩形 89"/>
              <p:cNvSpPr/>
              <p:nvPr/>
            </p:nvSpPr>
            <p:spPr>
              <a:xfrm flipV="1">
                <a:off x="7431347" y="3960111"/>
                <a:ext cx="981117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 flipV="1">
                <a:off x="8538681" y="3960111"/>
                <a:ext cx="981117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 flipV="1">
                <a:off x="9646017" y="3960111"/>
                <a:ext cx="981117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5" name="PA_库_组合 94"/>
          <p:cNvGrpSpPr/>
          <p:nvPr>
            <p:custDataLst>
              <p:tags r:id="rId3"/>
            </p:custDataLst>
          </p:nvPr>
        </p:nvGrpSpPr>
        <p:grpSpPr>
          <a:xfrm>
            <a:off x="2721432" y="5381791"/>
            <a:ext cx="6749137" cy="461665"/>
            <a:chOff x="2666187" y="5463603"/>
            <a:chExt cx="6749137" cy="461665"/>
          </a:xfrm>
        </p:grpSpPr>
        <p:grpSp>
          <p:nvGrpSpPr>
            <p:cNvPr id="96" name="组合 95"/>
            <p:cNvGrpSpPr/>
            <p:nvPr/>
          </p:nvGrpSpPr>
          <p:grpSpPr>
            <a:xfrm>
              <a:off x="2666187" y="5463603"/>
              <a:ext cx="3374568" cy="461665"/>
              <a:chOff x="3428550" y="5305153"/>
              <a:chExt cx="3374568" cy="461665"/>
            </a:xfrm>
          </p:grpSpPr>
          <p:grpSp>
            <p:nvGrpSpPr>
              <p:cNvPr id="113" name="组合 112"/>
              <p:cNvGrpSpPr/>
              <p:nvPr/>
            </p:nvGrpSpPr>
            <p:grpSpPr>
              <a:xfrm>
                <a:off x="3428550" y="5329844"/>
                <a:ext cx="1695324" cy="400396"/>
                <a:chOff x="6378157" y="812498"/>
                <a:chExt cx="3854414" cy="508287"/>
              </a:xfrm>
            </p:grpSpPr>
            <p:sp>
              <p:nvSpPr>
                <p:cNvPr id="115" name="矩形: 圆角 16"/>
                <p:cNvSpPr/>
                <p:nvPr/>
              </p:nvSpPr>
              <p:spPr>
                <a:xfrm>
                  <a:off x="6378157" y="840549"/>
                  <a:ext cx="3854414" cy="4802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38100">
                  <a:solidFill>
                    <a:srgbClr val="230B5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6" name="矩形: 圆角 18"/>
                <p:cNvSpPr/>
                <p:nvPr/>
              </p:nvSpPr>
              <p:spPr>
                <a:xfrm>
                  <a:off x="9328371" y="812498"/>
                  <a:ext cx="198117" cy="568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矩形: 圆角 18"/>
                <p:cNvSpPr/>
                <p:nvPr/>
              </p:nvSpPr>
              <p:spPr>
                <a:xfrm>
                  <a:off x="9015068" y="812498"/>
                  <a:ext cx="198117" cy="568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18" name="组合 117"/>
                <p:cNvGrpSpPr/>
                <p:nvPr/>
              </p:nvGrpSpPr>
              <p:grpSpPr>
                <a:xfrm>
                  <a:off x="9542541" y="1050315"/>
                  <a:ext cx="534460" cy="60703"/>
                  <a:chOff x="5959475" y="2731534"/>
                  <a:chExt cx="368301" cy="57150"/>
                </a:xfrm>
              </p:grpSpPr>
              <p:sp>
                <p:nvSpPr>
                  <p:cNvPr id="126" name="矩形: 圆角 18"/>
                  <p:cNvSpPr/>
                  <p:nvPr/>
                </p:nvSpPr>
                <p:spPr>
                  <a:xfrm>
                    <a:off x="5959475" y="2732051"/>
                    <a:ext cx="266699" cy="5611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7" name="椭圆 126"/>
                  <p:cNvSpPr/>
                  <p:nvPr/>
                </p:nvSpPr>
                <p:spPr>
                  <a:xfrm>
                    <a:off x="6270626" y="2731534"/>
                    <a:ext cx="57150" cy="5715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19" name="组合 118"/>
                <p:cNvGrpSpPr/>
                <p:nvPr/>
              </p:nvGrpSpPr>
              <p:grpSpPr>
                <a:xfrm>
                  <a:off x="6439399" y="966943"/>
                  <a:ext cx="534460" cy="237187"/>
                  <a:chOff x="6747905" y="909461"/>
                  <a:chExt cx="534460" cy="237187"/>
                </a:xfrm>
              </p:grpSpPr>
              <p:grpSp>
                <p:nvGrpSpPr>
                  <p:cNvPr id="121" name="组合 120"/>
                  <p:cNvGrpSpPr/>
                  <p:nvPr/>
                </p:nvGrpSpPr>
                <p:grpSpPr>
                  <a:xfrm>
                    <a:off x="6747905" y="909461"/>
                    <a:ext cx="534460" cy="60703"/>
                    <a:chOff x="5959475" y="2731534"/>
                    <a:chExt cx="368301" cy="57150"/>
                  </a:xfrm>
                </p:grpSpPr>
                <p:sp>
                  <p:nvSpPr>
                    <p:cNvPr id="124" name="矩形: 圆角 123"/>
                    <p:cNvSpPr/>
                    <p:nvPr/>
                  </p:nvSpPr>
                  <p:spPr>
                    <a:xfrm>
                      <a:off x="5959475" y="2732051"/>
                      <a:ext cx="266699" cy="5611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5" name="椭圆 124"/>
                    <p:cNvSpPr/>
                    <p:nvPr/>
                  </p:nvSpPr>
                  <p:spPr>
                    <a:xfrm>
                      <a:off x="6270626" y="2731534"/>
                      <a:ext cx="57150" cy="5715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122" name="矩形: 圆角 18"/>
                  <p:cNvSpPr/>
                  <p:nvPr/>
                </p:nvSpPr>
                <p:spPr>
                  <a:xfrm>
                    <a:off x="6763387" y="1031202"/>
                    <a:ext cx="198117" cy="568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矩形: 圆角 18"/>
                  <p:cNvSpPr/>
                  <p:nvPr/>
                </p:nvSpPr>
                <p:spPr>
                  <a:xfrm>
                    <a:off x="7003942" y="1089810"/>
                    <a:ext cx="198117" cy="568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20" name="矩形 119"/>
                <p:cNvSpPr/>
                <p:nvPr/>
              </p:nvSpPr>
              <p:spPr>
                <a:xfrm>
                  <a:off x="7310563" y="856041"/>
                  <a:ext cx="1921253" cy="42978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dist"/>
                  <a:r>
                    <a:rPr lang="zh-CN" altLang="en-US" sz="1600" dirty="0">
                      <a:solidFill>
                        <a:schemeClr val="bg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汇报人</a:t>
                  </a:r>
                  <a:endParaRPr lang="zh-CN" altLang="en-US" sz="1600" dirty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114" name="文本框 113"/>
              <p:cNvSpPr txBox="1"/>
              <p:nvPr/>
            </p:nvSpPr>
            <p:spPr>
              <a:xfrm>
                <a:off x="5292779" y="5305153"/>
                <a:ext cx="15103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gradFill flip="none" rotWithShape="1">
                      <a:gsLst>
                        <a:gs pos="22000">
                          <a:schemeClr val="accent1"/>
                        </a:gs>
                        <a:gs pos="36000">
                          <a:schemeClr val="accent2"/>
                        </a:gs>
                        <a:gs pos="66000">
                          <a:schemeClr val="accent3"/>
                        </a:gs>
                        <a:gs pos="100000">
                          <a:schemeClr val="accent4"/>
                        </a:gs>
                      </a:gsLst>
                      <a:lin ang="0" scaled="1"/>
                      <a:tileRect/>
                    </a:gra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1pPr>
              </a:lstStyle>
              <a:p>
                <a:pPr algn="l"/>
                <a:r>
                  <a:rPr lang="zh-CN" altLang="en-US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第一</a:t>
                </a:r>
                <a:r>
                  <a:rPr lang="en-US" altLang="zh-CN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PPT</a:t>
                </a: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6220272" y="5463603"/>
              <a:ext cx="3195052" cy="461665"/>
              <a:chOff x="3428550" y="5305153"/>
              <a:chExt cx="3195052" cy="461665"/>
            </a:xfrm>
          </p:grpSpPr>
          <p:grpSp>
            <p:nvGrpSpPr>
              <p:cNvPr id="98" name="组合 97"/>
              <p:cNvGrpSpPr/>
              <p:nvPr/>
            </p:nvGrpSpPr>
            <p:grpSpPr>
              <a:xfrm>
                <a:off x="3428550" y="5329844"/>
                <a:ext cx="1695324" cy="400396"/>
                <a:chOff x="6378157" y="812498"/>
                <a:chExt cx="3854414" cy="508287"/>
              </a:xfrm>
            </p:grpSpPr>
            <p:sp>
              <p:nvSpPr>
                <p:cNvPr id="100" name="矩形: 圆角 16"/>
                <p:cNvSpPr/>
                <p:nvPr/>
              </p:nvSpPr>
              <p:spPr>
                <a:xfrm>
                  <a:off x="6378157" y="840549"/>
                  <a:ext cx="3854414" cy="4802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38100">
                  <a:solidFill>
                    <a:srgbClr val="230B5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矩形: 圆角 18"/>
                <p:cNvSpPr/>
                <p:nvPr/>
              </p:nvSpPr>
              <p:spPr>
                <a:xfrm>
                  <a:off x="9328371" y="812498"/>
                  <a:ext cx="198117" cy="568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矩形: 圆角 18"/>
                <p:cNvSpPr/>
                <p:nvPr/>
              </p:nvSpPr>
              <p:spPr>
                <a:xfrm>
                  <a:off x="9015068" y="812498"/>
                  <a:ext cx="198117" cy="568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03" name="组合 102"/>
                <p:cNvGrpSpPr/>
                <p:nvPr/>
              </p:nvGrpSpPr>
              <p:grpSpPr>
                <a:xfrm>
                  <a:off x="9542541" y="1050315"/>
                  <a:ext cx="534460" cy="60703"/>
                  <a:chOff x="5959475" y="2731534"/>
                  <a:chExt cx="368301" cy="57150"/>
                </a:xfrm>
              </p:grpSpPr>
              <p:sp>
                <p:nvSpPr>
                  <p:cNvPr id="111" name="矩形: 圆角 18"/>
                  <p:cNvSpPr/>
                  <p:nvPr/>
                </p:nvSpPr>
                <p:spPr>
                  <a:xfrm>
                    <a:off x="5959475" y="2732051"/>
                    <a:ext cx="266699" cy="5611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2" name="椭圆 111"/>
                  <p:cNvSpPr/>
                  <p:nvPr/>
                </p:nvSpPr>
                <p:spPr>
                  <a:xfrm>
                    <a:off x="6270626" y="2731534"/>
                    <a:ext cx="57150" cy="5715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04" name="组合 103"/>
                <p:cNvGrpSpPr/>
                <p:nvPr/>
              </p:nvGrpSpPr>
              <p:grpSpPr>
                <a:xfrm>
                  <a:off x="6439399" y="966943"/>
                  <a:ext cx="534460" cy="237187"/>
                  <a:chOff x="6747905" y="909461"/>
                  <a:chExt cx="534460" cy="237187"/>
                </a:xfrm>
              </p:grpSpPr>
              <p:grpSp>
                <p:nvGrpSpPr>
                  <p:cNvPr id="106" name="组合 105"/>
                  <p:cNvGrpSpPr/>
                  <p:nvPr/>
                </p:nvGrpSpPr>
                <p:grpSpPr>
                  <a:xfrm>
                    <a:off x="6747905" y="909461"/>
                    <a:ext cx="534460" cy="60703"/>
                    <a:chOff x="5959475" y="2731534"/>
                    <a:chExt cx="368301" cy="57150"/>
                  </a:xfrm>
                </p:grpSpPr>
                <p:sp>
                  <p:nvSpPr>
                    <p:cNvPr id="109" name="矩形: 圆角 108"/>
                    <p:cNvSpPr/>
                    <p:nvPr/>
                  </p:nvSpPr>
                  <p:spPr>
                    <a:xfrm>
                      <a:off x="5959475" y="2732051"/>
                      <a:ext cx="266699" cy="5611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" name="椭圆 109"/>
                    <p:cNvSpPr/>
                    <p:nvPr/>
                  </p:nvSpPr>
                  <p:spPr>
                    <a:xfrm>
                      <a:off x="6270626" y="2731534"/>
                      <a:ext cx="57150" cy="5715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107" name="矩形: 圆角 18"/>
                  <p:cNvSpPr/>
                  <p:nvPr/>
                </p:nvSpPr>
                <p:spPr>
                  <a:xfrm>
                    <a:off x="6763387" y="1031202"/>
                    <a:ext cx="198117" cy="568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8" name="矩形: 圆角 18"/>
                  <p:cNvSpPr/>
                  <p:nvPr/>
                </p:nvSpPr>
                <p:spPr>
                  <a:xfrm>
                    <a:off x="7003942" y="1089810"/>
                    <a:ext cx="198117" cy="568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05" name="矩形 104"/>
                <p:cNvSpPr/>
                <p:nvPr/>
              </p:nvSpPr>
              <p:spPr>
                <a:xfrm>
                  <a:off x="7090062" y="873629"/>
                  <a:ext cx="2299488" cy="42978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dist"/>
                  <a:r>
                    <a:rPr lang="zh-CN" altLang="en-US" sz="1600" dirty="0">
                      <a:solidFill>
                        <a:schemeClr val="bg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rPr>
                    <a:t>部门</a:t>
                  </a:r>
                  <a:endParaRPr lang="zh-CN" altLang="en-US" sz="1600" dirty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99" name="文本框 98"/>
              <p:cNvSpPr txBox="1"/>
              <p:nvPr/>
            </p:nvSpPr>
            <p:spPr>
              <a:xfrm>
                <a:off x="5292780" y="5305153"/>
                <a:ext cx="1330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gradFill flip="none" rotWithShape="1">
                      <a:gsLst>
                        <a:gs pos="22000">
                          <a:schemeClr val="accent1"/>
                        </a:gs>
                        <a:gs pos="36000">
                          <a:schemeClr val="accent2"/>
                        </a:gs>
                        <a:gs pos="66000">
                          <a:schemeClr val="accent3"/>
                        </a:gs>
                        <a:gs pos="100000">
                          <a:schemeClr val="accent4"/>
                        </a:gs>
                      </a:gsLst>
                      <a:lin ang="0" scaled="1"/>
                      <a:tileRect/>
                    </a:gra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1pPr>
              </a:lstStyle>
              <a:p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ＸＸＸ</a:t>
                </a: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pic>
        <p:nvPicPr>
          <p:cNvPr id="128" name="PA_库_图片 1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screen"/>
          <a:stretch>
            <a:fillRect/>
          </a:stretch>
        </p:blipFill>
        <p:spPr>
          <a:xfrm>
            <a:off x="3676193" y="-255118"/>
            <a:ext cx="4961061" cy="4961061"/>
          </a:xfrm>
          <a:prstGeom prst="rect">
            <a:avLst/>
          </a:prstGeom>
        </p:spPr>
      </p:pic>
      <p:sp>
        <p:nvSpPr>
          <p:cNvPr id="129" name="PA_库_矩形 128"/>
          <p:cNvSpPr/>
          <p:nvPr>
            <p:custDataLst>
              <p:tags r:id="rId6"/>
            </p:custDataLst>
          </p:nvPr>
        </p:nvSpPr>
        <p:spPr>
          <a:xfrm>
            <a:off x="5220522" y="2074426"/>
            <a:ext cx="17509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FF5B57"/>
                </a:solidFill>
                <a:latin typeface="773-CAI978" panose="020B0402020204020303" pitchFamily="34" charset="0"/>
              </a:rPr>
              <a:t>MBE</a:t>
            </a:r>
            <a:endParaRPr lang="zh-CN" altLang="en-US" sz="4800" dirty="0">
              <a:solidFill>
                <a:srgbClr val="FF5B57"/>
              </a:solidFill>
              <a:latin typeface="773-CAI978" panose="020B0402020204020303" pitchFamily="34" charset="0"/>
            </a:endParaRPr>
          </a:p>
        </p:txBody>
      </p:sp>
      <p:sp>
        <p:nvSpPr>
          <p:cNvPr id="130" name="PA_库_矩形 129"/>
          <p:cNvSpPr/>
          <p:nvPr>
            <p:custDataLst>
              <p:tags r:id="rId7"/>
            </p:custDataLst>
          </p:nvPr>
        </p:nvSpPr>
        <p:spPr>
          <a:xfrm>
            <a:off x="5276254" y="2060309"/>
            <a:ext cx="17509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7FCFF5"/>
                </a:solidFill>
                <a:latin typeface="773-CAI978" panose="020B0402020204020303" pitchFamily="34" charset="0"/>
              </a:rPr>
              <a:t>MBE</a:t>
            </a:r>
            <a:endParaRPr lang="zh-CN" altLang="en-US" sz="4800" dirty="0">
              <a:solidFill>
                <a:srgbClr val="7FCFF5"/>
              </a:solidFill>
              <a:latin typeface="773-CAI978" panose="020B04020202040203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utoUpdateAnimBg="0"/>
      <p:bldP spid="129" grpId="0" autoUpdateAnimBg="0"/>
      <p:bldP spid="13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2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3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4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5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6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7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8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8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9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0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1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2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3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3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4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5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6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公司、企业的商业演示。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拷贝模板中的内容用于其它幻灯片母版中使用。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用于任何形式的在线付费下载。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A_库_文本框 61"/>
          <p:cNvSpPr txBox="1"/>
          <p:nvPr>
            <p:custDataLst>
              <p:tags r:id="rId1"/>
            </p:custDataLst>
          </p:nvPr>
        </p:nvSpPr>
        <p:spPr>
          <a:xfrm>
            <a:off x="4222788" y="4322250"/>
            <a:ext cx="3746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gradFill flip="none" rotWithShape="1">
                  <a:gsLst>
                    <a:gs pos="22000">
                      <a:schemeClr val="accent1"/>
                    </a:gs>
                    <a:gs pos="36000">
                      <a:schemeClr val="accent2"/>
                    </a:gs>
                    <a:gs pos="66000">
                      <a:schemeClr val="accent3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工作汇报及内容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PA_库_矩形 67"/>
          <p:cNvSpPr/>
          <p:nvPr>
            <p:custDataLst>
              <p:tags r:id="rId2"/>
            </p:custDataLst>
          </p:nvPr>
        </p:nvSpPr>
        <p:spPr>
          <a:xfrm>
            <a:off x="2587180" y="5281902"/>
            <a:ext cx="701764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high-end design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69" name="PA_库_组合 68"/>
          <p:cNvGrpSpPr/>
          <p:nvPr>
            <p:custDataLst>
              <p:tags r:id="rId3"/>
            </p:custDataLst>
          </p:nvPr>
        </p:nvGrpSpPr>
        <p:grpSpPr>
          <a:xfrm flipV="1">
            <a:off x="5066450" y="5044169"/>
            <a:ext cx="2059101" cy="45719"/>
            <a:chOff x="3942207" y="4876800"/>
            <a:chExt cx="3384217" cy="275771"/>
          </a:xfrm>
        </p:grpSpPr>
        <p:sp>
          <p:nvSpPr>
            <p:cNvPr id="70" name="矩形 69"/>
            <p:cNvSpPr/>
            <p:nvPr/>
          </p:nvSpPr>
          <p:spPr>
            <a:xfrm>
              <a:off x="3942207" y="4876800"/>
              <a:ext cx="766195" cy="2757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4814881" y="4876800"/>
              <a:ext cx="766195" cy="2757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5687555" y="4876800"/>
              <a:ext cx="766195" cy="2757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6560229" y="4876800"/>
              <a:ext cx="766195" cy="2757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PA_库_图片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screen"/>
          <a:stretch>
            <a:fillRect/>
          </a:stretch>
        </p:blipFill>
        <p:spPr>
          <a:xfrm>
            <a:off x="3951159" y="86372"/>
            <a:ext cx="4820653" cy="4820653"/>
          </a:xfrm>
          <a:prstGeom prst="rect">
            <a:avLst/>
          </a:prstGeom>
        </p:spPr>
      </p:pic>
      <p:sp>
        <p:nvSpPr>
          <p:cNvPr id="63" name="文本框 62"/>
          <p:cNvSpPr txBox="1"/>
          <p:nvPr/>
        </p:nvSpPr>
        <p:spPr>
          <a:xfrm>
            <a:off x="5444986" y="2334318"/>
            <a:ext cx="144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72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utoUpdateAnimBg="0"/>
      <p:bldP spid="6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9314" y="471751"/>
            <a:ext cx="3553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添加您的标题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12972" y="1020503"/>
            <a:ext cx="56605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A_库_椭圆 3"/>
          <p:cNvSpPr/>
          <p:nvPr>
            <p:custDataLst>
              <p:tags r:id="rId1"/>
            </p:custDataLst>
          </p:nvPr>
        </p:nvSpPr>
        <p:spPr>
          <a:xfrm>
            <a:off x="1224026" y="2230578"/>
            <a:ext cx="1981200" cy="19812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_库_椭圆 4"/>
          <p:cNvSpPr/>
          <p:nvPr>
            <p:custDataLst>
              <p:tags r:id="rId2"/>
            </p:custDataLst>
          </p:nvPr>
        </p:nvSpPr>
        <p:spPr>
          <a:xfrm>
            <a:off x="3811609" y="2230578"/>
            <a:ext cx="1981200" cy="1981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_库_椭圆 5"/>
          <p:cNvSpPr/>
          <p:nvPr>
            <p:custDataLst>
              <p:tags r:id="rId3"/>
            </p:custDataLst>
          </p:nvPr>
        </p:nvSpPr>
        <p:spPr>
          <a:xfrm>
            <a:off x="6399192" y="2230578"/>
            <a:ext cx="1981200" cy="19812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PA_库_椭圆 6"/>
          <p:cNvSpPr/>
          <p:nvPr>
            <p:custDataLst>
              <p:tags r:id="rId4"/>
            </p:custDataLst>
          </p:nvPr>
        </p:nvSpPr>
        <p:spPr>
          <a:xfrm>
            <a:off x="8986774" y="2230578"/>
            <a:ext cx="1981200" cy="1981200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_库_椭圆 9"/>
          <p:cNvSpPr/>
          <p:nvPr>
            <p:custDataLst>
              <p:tags r:id="rId5"/>
            </p:custDataLst>
          </p:nvPr>
        </p:nvSpPr>
        <p:spPr>
          <a:xfrm>
            <a:off x="1362571" y="2369123"/>
            <a:ext cx="1704110" cy="17041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A_库_椭圆 10"/>
          <p:cNvSpPr/>
          <p:nvPr>
            <p:custDataLst>
              <p:tags r:id="rId6"/>
            </p:custDataLst>
          </p:nvPr>
        </p:nvSpPr>
        <p:spPr>
          <a:xfrm>
            <a:off x="3950154" y="2369123"/>
            <a:ext cx="1704110" cy="17041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_库_椭圆 11"/>
          <p:cNvSpPr/>
          <p:nvPr>
            <p:custDataLst>
              <p:tags r:id="rId7"/>
            </p:custDataLst>
          </p:nvPr>
        </p:nvSpPr>
        <p:spPr>
          <a:xfrm>
            <a:off x="6537737" y="2369123"/>
            <a:ext cx="1704110" cy="17041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PA_库_椭圆 12"/>
          <p:cNvSpPr/>
          <p:nvPr>
            <p:custDataLst>
              <p:tags r:id="rId8"/>
            </p:custDataLst>
          </p:nvPr>
        </p:nvSpPr>
        <p:spPr>
          <a:xfrm>
            <a:off x="9125319" y="2369123"/>
            <a:ext cx="1704110" cy="17041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PA_库_组合 21"/>
          <p:cNvGrpSpPr/>
          <p:nvPr>
            <p:custDataLst>
              <p:tags r:id="rId9"/>
            </p:custDataLst>
          </p:nvPr>
        </p:nvGrpSpPr>
        <p:grpSpPr>
          <a:xfrm>
            <a:off x="937571" y="4391887"/>
            <a:ext cx="2498358" cy="1487017"/>
            <a:chOff x="979134" y="4475018"/>
            <a:chExt cx="2498358" cy="1487017"/>
          </a:xfrm>
        </p:grpSpPr>
        <p:grpSp>
          <p:nvGrpSpPr>
            <p:cNvPr id="18" name="组合 17"/>
            <p:cNvGrpSpPr/>
            <p:nvPr/>
          </p:nvGrpSpPr>
          <p:grpSpPr>
            <a:xfrm>
              <a:off x="1567479" y="4475018"/>
              <a:ext cx="1321669" cy="472680"/>
              <a:chOff x="2188772" y="2888701"/>
              <a:chExt cx="1321669" cy="472680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2188772" y="2888701"/>
                <a:ext cx="13216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gradFill flip="none" rotWithShape="1">
                      <a:gsLst>
                        <a:gs pos="22000">
                          <a:schemeClr val="accent1"/>
                        </a:gs>
                        <a:gs pos="36000">
                          <a:schemeClr val="accent2"/>
                        </a:gs>
                        <a:gs pos="66000">
                          <a:schemeClr val="accent3"/>
                        </a:gs>
                        <a:gs pos="100000">
                          <a:schemeClr val="accent4"/>
                        </a:gs>
                      </a:gsLst>
                      <a:lin ang="0" scaled="1"/>
                      <a:tileRect/>
                    </a:gra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1pPr>
              </a:lstStyle>
              <a:p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工作汇报</a:t>
                </a:r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2628135" y="3361381"/>
                <a:ext cx="44294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矩形 20"/>
            <p:cNvSpPr/>
            <p:nvPr/>
          </p:nvSpPr>
          <p:spPr>
            <a:xfrm>
              <a:off x="979134" y="5107955"/>
              <a:ext cx="2498358" cy="854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This PPT template for the rice husk designer pencil demo works, focusing on the </a:t>
              </a:r>
              <a:r>
                <a:rPr lang="en-US" altLang="zh-CN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production of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3" name="PA_库_组合 22"/>
          <p:cNvGrpSpPr/>
          <p:nvPr>
            <p:custDataLst>
              <p:tags r:id="rId10"/>
            </p:custDataLst>
          </p:nvPr>
        </p:nvGrpSpPr>
        <p:grpSpPr>
          <a:xfrm>
            <a:off x="3553030" y="4391887"/>
            <a:ext cx="2498358" cy="1487017"/>
            <a:chOff x="979134" y="4475018"/>
            <a:chExt cx="2498358" cy="1487017"/>
          </a:xfrm>
        </p:grpSpPr>
        <p:grpSp>
          <p:nvGrpSpPr>
            <p:cNvPr id="24" name="组合 23"/>
            <p:cNvGrpSpPr/>
            <p:nvPr/>
          </p:nvGrpSpPr>
          <p:grpSpPr>
            <a:xfrm>
              <a:off x="1567479" y="4475018"/>
              <a:ext cx="1321669" cy="472680"/>
              <a:chOff x="2188772" y="2888701"/>
              <a:chExt cx="1321669" cy="472680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2188772" y="2888701"/>
                <a:ext cx="13216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gradFill flip="none" rotWithShape="1">
                      <a:gsLst>
                        <a:gs pos="22000">
                          <a:schemeClr val="accent1"/>
                        </a:gs>
                        <a:gs pos="36000">
                          <a:schemeClr val="accent2"/>
                        </a:gs>
                        <a:gs pos="66000">
                          <a:schemeClr val="accent3"/>
                        </a:gs>
                        <a:gs pos="100000">
                          <a:schemeClr val="accent4"/>
                        </a:gs>
                      </a:gsLst>
                      <a:lin ang="0" scaled="1"/>
                      <a:tileRect/>
                    </a:gra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1pPr>
              </a:lstStyle>
              <a:p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工作汇报</a:t>
                </a:r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27" name="直接连接符 26"/>
              <p:cNvCxnSpPr/>
              <p:nvPr/>
            </p:nvCxnSpPr>
            <p:spPr>
              <a:xfrm>
                <a:off x="2628135" y="3361381"/>
                <a:ext cx="44294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矩形 24"/>
            <p:cNvSpPr/>
            <p:nvPr/>
          </p:nvSpPr>
          <p:spPr>
            <a:xfrm>
              <a:off x="979134" y="5107955"/>
              <a:ext cx="2498358" cy="854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This PPT template for the rice husk designer pencil demo works, focusing on the </a:t>
              </a:r>
              <a:r>
                <a:rPr lang="en-US" altLang="zh-CN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production of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8" name="PA_库_组合 27"/>
          <p:cNvGrpSpPr/>
          <p:nvPr>
            <p:custDataLst>
              <p:tags r:id="rId11"/>
            </p:custDataLst>
          </p:nvPr>
        </p:nvGrpSpPr>
        <p:grpSpPr>
          <a:xfrm>
            <a:off x="6140612" y="4391887"/>
            <a:ext cx="2498358" cy="1487017"/>
            <a:chOff x="979134" y="4475018"/>
            <a:chExt cx="2498358" cy="1487017"/>
          </a:xfrm>
        </p:grpSpPr>
        <p:grpSp>
          <p:nvGrpSpPr>
            <p:cNvPr id="29" name="组合 28"/>
            <p:cNvGrpSpPr/>
            <p:nvPr/>
          </p:nvGrpSpPr>
          <p:grpSpPr>
            <a:xfrm>
              <a:off x="1567479" y="4475018"/>
              <a:ext cx="1321669" cy="472680"/>
              <a:chOff x="2188772" y="2888701"/>
              <a:chExt cx="1321669" cy="472680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2188772" y="2888701"/>
                <a:ext cx="13216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gradFill flip="none" rotWithShape="1">
                      <a:gsLst>
                        <a:gs pos="22000">
                          <a:schemeClr val="accent1"/>
                        </a:gs>
                        <a:gs pos="36000">
                          <a:schemeClr val="accent2"/>
                        </a:gs>
                        <a:gs pos="66000">
                          <a:schemeClr val="accent3"/>
                        </a:gs>
                        <a:gs pos="100000">
                          <a:schemeClr val="accent4"/>
                        </a:gs>
                      </a:gsLst>
                      <a:lin ang="0" scaled="1"/>
                      <a:tileRect/>
                    </a:gra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1pPr>
              </a:lstStyle>
              <a:p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工作汇报</a:t>
                </a:r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>
                <a:off x="2628135" y="3361381"/>
                <a:ext cx="44294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矩形 29"/>
            <p:cNvSpPr/>
            <p:nvPr/>
          </p:nvSpPr>
          <p:spPr>
            <a:xfrm>
              <a:off x="979134" y="5107955"/>
              <a:ext cx="2498358" cy="854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This PPT template for the rice husk designer pencil demo works, focusing on the </a:t>
              </a:r>
              <a:r>
                <a:rPr lang="en-US" altLang="zh-CN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production of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33" name="PA_库_组合 32"/>
          <p:cNvGrpSpPr/>
          <p:nvPr>
            <p:custDataLst>
              <p:tags r:id="rId12"/>
            </p:custDataLst>
          </p:nvPr>
        </p:nvGrpSpPr>
        <p:grpSpPr>
          <a:xfrm>
            <a:off x="8756365" y="4391887"/>
            <a:ext cx="2498358" cy="1487017"/>
            <a:chOff x="979134" y="4475018"/>
            <a:chExt cx="2498358" cy="1487017"/>
          </a:xfrm>
        </p:grpSpPr>
        <p:grpSp>
          <p:nvGrpSpPr>
            <p:cNvPr id="34" name="组合 33"/>
            <p:cNvGrpSpPr/>
            <p:nvPr/>
          </p:nvGrpSpPr>
          <p:grpSpPr>
            <a:xfrm>
              <a:off x="1567479" y="4475018"/>
              <a:ext cx="1321669" cy="472680"/>
              <a:chOff x="2188772" y="2888701"/>
              <a:chExt cx="1321669" cy="472680"/>
            </a:xfrm>
          </p:grpSpPr>
          <p:sp>
            <p:nvSpPr>
              <p:cNvPr id="36" name="文本框 35"/>
              <p:cNvSpPr txBox="1"/>
              <p:nvPr/>
            </p:nvSpPr>
            <p:spPr>
              <a:xfrm>
                <a:off x="2188772" y="2888701"/>
                <a:ext cx="13216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dist">
                  <a:defRPr>
                    <a:gradFill flip="none" rotWithShape="1">
                      <a:gsLst>
                        <a:gs pos="22000">
                          <a:schemeClr val="accent1"/>
                        </a:gs>
                        <a:gs pos="36000">
                          <a:schemeClr val="accent2"/>
                        </a:gs>
                        <a:gs pos="66000">
                          <a:schemeClr val="accent3"/>
                        </a:gs>
                        <a:gs pos="100000">
                          <a:schemeClr val="accent4"/>
                        </a:gs>
                      </a:gsLst>
                      <a:lin ang="0" scaled="1"/>
                      <a:tileRect/>
                    </a:gra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1pPr>
              </a:lstStyle>
              <a:p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工作汇报</a:t>
                </a:r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>
                <a:off x="2628135" y="3361381"/>
                <a:ext cx="44294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矩形 34"/>
            <p:cNvSpPr/>
            <p:nvPr/>
          </p:nvSpPr>
          <p:spPr>
            <a:xfrm>
              <a:off x="979134" y="5107955"/>
              <a:ext cx="2498358" cy="854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This PPT template for the rice husk designer pencil demo works, focusing on the </a:t>
              </a:r>
              <a:r>
                <a:rPr lang="en-US" altLang="zh-CN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production of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38" name="PA_库_组合 37"/>
          <p:cNvGrpSpPr/>
          <p:nvPr>
            <p:custDataLst>
              <p:tags r:id="rId13"/>
            </p:custDataLst>
          </p:nvPr>
        </p:nvGrpSpPr>
        <p:grpSpPr>
          <a:xfrm>
            <a:off x="1024494" y="4864567"/>
            <a:ext cx="2498358" cy="1014337"/>
            <a:chOff x="979134" y="4947698"/>
            <a:chExt cx="2498358" cy="101433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006842" y="4947698"/>
              <a:ext cx="4429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979134" y="5107955"/>
              <a:ext cx="2498358" cy="854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This PPT template for the rice husk designer pencil demo works, focusing on the </a:t>
              </a:r>
              <a:r>
                <a:rPr lang="en-US" altLang="zh-CN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production of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pic>
        <p:nvPicPr>
          <p:cNvPr id="9" name="PA_库_图片 8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9395944" y="2646945"/>
            <a:ext cx="1219200" cy="1219200"/>
          </a:xfrm>
          <a:prstGeom prst="rect">
            <a:avLst/>
          </a:prstGeom>
        </p:spPr>
      </p:pic>
      <p:pic>
        <p:nvPicPr>
          <p:cNvPr id="41" name="PA_库_图片 40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216864" y="2646945"/>
            <a:ext cx="1219200" cy="1219200"/>
          </a:xfrm>
          <a:prstGeom prst="rect">
            <a:avLst/>
          </a:prstGeom>
        </p:spPr>
      </p:pic>
      <p:pic>
        <p:nvPicPr>
          <p:cNvPr id="44" name="PA_库_图片 43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6780191" y="2646945"/>
            <a:ext cx="1219200" cy="1219200"/>
          </a:xfrm>
          <a:prstGeom prst="rect">
            <a:avLst/>
          </a:prstGeom>
        </p:spPr>
      </p:pic>
      <p:pic>
        <p:nvPicPr>
          <p:cNvPr id="46" name="PA_库_图片 45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605026" y="2629244"/>
            <a:ext cx="1219200" cy="121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7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7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7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7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7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7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7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7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7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7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7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9314" y="471751"/>
            <a:ext cx="3553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添加您的标题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12972" y="1020503"/>
            <a:ext cx="56605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PA_库_组合 78"/>
          <p:cNvGrpSpPr/>
          <p:nvPr>
            <p:custDataLst>
              <p:tags r:id="rId1"/>
            </p:custDataLst>
          </p:nvPr>
        </p:nvGrpSpPr>
        <p:grpSpPr>
          <a:xfrm>
            <a:off x="1182990" y="1796381"/>
            <a:ext cx="869947" cy="812318"/>
            <a:chOff x="6546853" y="1310911"/>
            <a:chExt cx="939797" cy="877541"/>
          </a:xfrm>
        </p:grpSpPr>
        <p:grpSp>
          <p:nvGrpSpPr>
            <p:cNvPr id="80" name="组合 79"/>
            <p:cNvGrpSpPr/>
            <p:nvPr/>
          </p:nvGrpSpPr>
          <p:grpSpPr>
            <a:xfrm>
              <a:off x="6546853" y="1310911"/>
              <a:ext cx="939797" cy="877541"/>
              <a:chOff x="6546853" y="1989140"/>
              <a:chExt cx="2046442" cy="1910878"/>
            </a:xfrm>
          </p:grpSpPr>
          <p:sp>
            <p:nvSpPr>
              <p:cNvPr id="82" name="矩形: 圆角 81"/>
              <p:cNvSpPr/>
              <p:nvPr/>
            </p:nvSpPr>
            <p:spPr>
              <a:xfrm>
                <a:off x="6686756" y="2086134"/>
                <a:ext cx="1906539" cy="181388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grpSp>
            <p:nvGrpSpPr>
              <p:cNvPr id="83" name="组合 82"/>
              <p:cNvGrpSpPr/>
              <p:nvPr/>
            </p:nvGrpSpPr>
            <p:grpSpPr>
              <a:xfrm>
                <a:off x="6546853" y="1989140"/>
                <a:ext cx="1884364" cy="1785939"/>
                <a:chOff x="6546853" y="1989140"/>
                <a:chExt cx="1884364" cy="1785939"/>
              </a:xfrm>
            </p:grpSpPr>
            <p:sp>
              <p:nvSpPr>
                <p:cNvPr id="84" name="Freeform 31"/>
                <p:cNvSpPr/>
                <p:nvPr/>
              </p:nvSpPr>
              <p:spPr bwMode="auto">
                <a:xfrm>
                  <a:off x="6708779" y="3473454"/>
                  <a:ext cx="1722438" cy="301625"/>
                </a:xfrm>
                <a:custGeom>
                  <a:avLst/>
                  <a:gdLst>
                    <a:gd name="T0" fmla="*/ 404 w 404"/>
                    <a:gd name="T1" fmla="*/ 0 h 71"/>
                    <a:gd name="T2" fmla="*/ 404 w 404"/>
                    <a:gd name="T3" fmla="*/ 22 h 71"/>
                    <a:gd name="T4" fmla="*/ 357 w 404"/>
                    <a:gd name="T5" fmla="*/ 71 h 71"/>
                    <a:gd name="T6" fmla="*/ 8 w 404"/>
                    <a:gd name="T7" fmla="*/ 71 h 71"/>
                    <a:gd name="T8" fmla="*/ 0 w 404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4" h="71">
                      <a:moveTo>
                        <a:pt x="404" y="0"/>
                      </a:moveTo>
                      <a:cubicBezTo>
                        <a:pt x="404" y="22"/>
                        <a:pt x="404" y="22"/>
                        <a:pt x="404" y="22"/>
                      </a:cubicBezTo>
                      <a:cubicBezTo>
                        <a:pt x="404" y="49"/>
                        <a:pt x="383" y="71"/>
                        <a:pt x="357" y="71"/>
                      </a:cubicBezTo>
                      <a:cubicBezTo>
                        <a:pt x="8" y="71"/>
                        <a:pt x="8" y="71"/>
                        <a:pt x="8" y="71"/>
                      </a:cubicBezTo>
                      <a:cubicBezTo>
                        <a:pt x="6" y="71"/>
                        <a:pt x="3" y="70"/>
                        <a:pt x="0" y="70"/>
                      </a:cubicBez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85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7518404" y="3775079"/>
                  <a:ext cx="328613" cy="0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86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6546854" y="2547940"/>
                  <a:ext cx="0" cy="136525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87" name="Freeform 45"/>
                <p:cNvSpPr/>
                <p:nvPr/>
              </p:nvSpPr>
              <p:spPr bwMode="auto">
                <a:xfrm>
                  <a:off x="6546853" y="2841940"/>
                  <a:ext cx="161967" cy="929965"/>
                </a:xfrm>
                <a:custGeom>
                  <a:avLst/>
                  <a:gdLst>
                    <a:gd name="T0" fmla="*/ 238 w 238"/>
                    <a:gd name="T1" fmla="*/ 47 h 278"/>
                    <a:gd name="T2" fmla="*/ 219 w 238"/>
                    <a:gd name="T3" fmla="*/ 13 h 278"/>
                    <a:gd name="T4" fmla="*/ 186 w 238"/>
                    <a:gd name="T5" fmla="*/ 13 h 278"/>
                    <a:gd name="T6" fmla="*/ 38 w 238"/>
                    <a:gd name="T7" fmla="*/ 278 h 278"/>
                    <a:gd name="T8" fmla="*/ 0 w 238"/>
                    <a:gd name="T9" fmla="*/ 230 h 278"/>
                    <a:gd name="T10" fmla="*/ 0 w 238"/>
                    <a:gd name="T11" fmla="*/ 60 h 278"/>
                    <a:gd name="connsiteX0" fmla="*/ 9202 w 9202"/>
                    <a:gd name="connsiteY0" fmla="*/ 351 h 9883"/>
                    <a:gd name="connsiteX1" fmla="*/ 7815 w 9202"/>
                    <a:gd name="connsiteY1" fmla="*/ 351 h 9883"/>
                    <a:gd name="connsiteX2" fmla="*/ 1597 w 9202"/>
                    <a:gd name="connsiteY2" fmla="*/ 9883 h 9883"/>
                    <a:gd name="connsiteX3" fmla="*/ 0 w 9202"/>
                    <a:gd name="connsiteY3" fmla="*/ 8156 h 9883"/>
                    <a:gd name="connsiteX4" fmla="*/ 0 w 9202"/>
                    <a:gd name="connsiteY4" fmla="*/ 2041 h 9883"/>
                    <a:gd name="connsiteX0-1" fmla="*/ 8493 w 8493"/>
                    <a:gd name="connsiteY0-2" fmla="*/ 0 h 9645"/>
                    <a:gd name="connsiteX1-3" fmla="*/ 1735 w 8493"/>
                    <a:gd name="connsiteY1-4" fmla="*/ 9645 h 9645"/>
                    <a:gd name="connsiteX2-5" fmla="*/ 0 w 8493"/>
                    <a:gd name="connsiteY2-6" fmla="*/ 7898 h 9645"/>
                    <a:gd name="connsiteX3-7" fmla="*/ 0 w 8493"/>
                    <a:gd name="connsiteY3-8" fmla="*/ 1710 h 9645"/>
                    <a:gd name="connsiteX0-9" fmla="*/ 2043 w 2043"/>
                    <a:gd name="connsiteY0-10" fmla="*/ 8227 h 8227"/>
                    <a:gd name="connsiteX1-11" fmla="*/ 0 w 2043"/>
                    <a:gd name="connsiteY1-12" fmla="*/ 6416 h 8227"/>
                    <a:gd name="connsiteX2-13" fmla="*/ 0 w 2043"/>
                    <a:gd name="connsiteY2-14" fmla="*/ 0 h 822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043" h="8227">
                      <a:moveTo>
                        <a:pt x="2043" y="8227"/>
                      </a:moveTo>
                      <a:cubicBezTo>
                        <a:pt x="914" y="8076"/>
                        <a:pt x="0" y="7322"/>
                        <a:pt x="0" y="6416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88" name="Freeform 43"/>
                <p:cNvSpPr/>
                <p:nvPr/>
              </p:nvSpPr>
              <p:spPr bwMode="auto">
                <a:xfrm>
                  <a:off x="6546854" y="1989140"/>
                  <a:ext cx="1884363" cy="1484314"/>
                </a:xfrm>
                <a:custGeom>
                  <a:avLst/>
                  <a:gdLst>
                    <a:gd name="T0" fmla="*/ 0 w 442"/>
                    <a:gd name="T1" fmla="*/ 72 h 348"/>
                    <a:gd name="T2" fmla="*/ 0 w 442"/>
                    <a:gd name="T3" fmla="*/ 49 h 348"/>
                    <a:gd name="T4" fmla="*/ 46 w 442"/>
                    <a:gd name="T5" fmla="*/ 0 h 348"/>
                    <a:gd name="T6" fmla="*/ 395 w 442"/>
                    <a:gd name="T7" fmla="*/ 0 h 348"/>
                    <a:gd name="T8" fmla="*/ 442 w 442"/>
                    <a:gd name="T9" fmla="*/ 49 h 348"/>
                    <a:gd name="T10" fmla="*/ 442 w 442"/>
                    <a:gd name="T11" fmla="*/ 348 h 348"/>
                    <a:gd name="T12" fmla="*/ 410 w 442"/>
                    <a:gd name="T13" fmla="*/ 291 h 348"/>
                    <a:gd name="connsiteX0" fmla="*/ 0 w 10000"/>
                    <a:gd name="connsiteY0" fmla="*/ 2069 h 10000"/>
                    <a:gd name="connsiteX1" fmla="*/ 0 w 10000"/>
                    <a:gd name="connsiteY1" fmla="*/ 1408 h 10000"/>
                    <a:gd name="connsiteX2" fmla="*/ 1041 w 10000"/>
                    <a:gd name="connsiteY2" fmla="*/ 0 h 10000"/>
                    <a:gd name="connsiteX3" fmla="*/ 8937 w 10000"/>
                    <a:gd name="connsiteY3" fmla="*/ 0 h 10000"/>
                    <a:gd name="connsiteX4" fmla="*/ 10000 w 10000"/>
                    <a:gd name="connsiteY4" fmla="*/ 1408 h 10000"/>
                    <a:gd name="connsiteX5" fmla="*/ 10000 w 10000"/>
                    <a:gd name="connsiteY5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10000">
                      <a:moveTo>
                        <a:pt x="0" y="2069"/>
                      </a:moveTo>
                      <a:lnTo>
                        <a:pt x="0" y="1408"/>
                      </a:lnTo>
                      <a:cubicBezTo>
                        <a:pt x="0" y="632"/>
                        <a:pt x="475" y="0"/>
                        <a:pt x="1041" y="0"/>
                      </a:cubicBezTo>
                      <a:lnTo>
                        <a:pt x="8937" y="0"/>
                      </a:lnTo>
                      <a:cubicBezTo>
                        <a:pt x="9525" y="0"/>
                        <a:pt x="10000" y="632"/>
                        <a:pt x="10000" y="1408"/>
                      </a:cubicBezTo>
                      <a:lnTo>
                        <a:pt x="10000" y="1000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</p:grpSp>
        </p:grpSp>
        <p:sp>
          <p:nvSpPr>
            <p:cNvPr id="81" name="文本框 80"/>
            <p:cNvSpPr txBox="1"/>
            <p:nvPr/>
          </p:nvSpPr>
          <p:spPr>
            <a:xfrm>
              <a:off x="6690340" y="1498160"/>
              <a:ext cx="621393" cy="498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01</a:t>
              </a:r>
              <a:endParaRPr lang="zh-CN" altLang="en-US"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89" name="PA_库_组合 88"/>
          <p:cNvGrpSpPr/>
          <p:nvPr>
            <p:custDataLst>
              <p:tags r:id="rId2"/>
            </p:custDataLst>
          </p:nvPr>
        </p:nvGrpSpPr>
        <p:grpSpPr>
          <a:xfrm>
            <a:off x="1182990" y="2816905"/>
            <a:ext cx="869947" cy="812318"/>
            <a:chOff x="6546853" y="1310911"/>
            <a:chExt cx="939797" cy="877541"/>
          </a:xfrm>
        </p:grpSpPr>
        <p:grpSp>
          <p:nvGrpSpPr>
            <p:cNvPr id="90" name="组合 89"/>
            <p:cNvGrpSpPr/>
            <p:nvPr/>
          </p:nvGrpSpPr>
          <p:grpSpPr>
            <a:xfrm>
              <a:off x="6546853" y="1310911"/>
              <a:ext cx="939797" cy="877541"/>
              <a:chOff x="6546853" y="1989140"/>
              <a:chExt cx="2046442" cy="1910878"/>
            </a:xfrm>
          </p:grpSpPr>
          <p:sp>
            <p:nvSpPr>
              <p:cNvPr id="92" name="矩形: 圆角 91"/>
              <p:cNvSpPr/>
              <p:nvPr/>
            </p:nvSpPr>
            <p:spPr>
              <a:xfrm>
                <a:off x="6686756" y="2086134"/>
                <a:ext cx="1906539" cy="181388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grpSp>
            <p:nvGrpSpPr>
              <p:cNvPr id="93" name="组合 92"/>
              <p:cNvGrpSpPr/>
              <p:nvPr/>
            </p:nvGrpSpPr>
            <p:grpSpPr>
              <a:xfrm>
                <a:off x="6546853" y="1989140"/>
                <a:ext cx="1884364" cy="1785939"/>
                <a:chOff x="6546853" y="1989140"/>
                <a:chExt cx="1884364" cy="1785939"/>
              </a:xfrm>
            </p:grpSpPr>
            <p:sp>
              <p:nvSpPr>
                <p:cNvPr id="94" name="Freeform 31"/>
                <p:cNvSpPr/>
                <p:nvPr/>
              </p:nvSpPr>
              <p:spPr bwMode="auto">
                <a:xfrm>
                  <a:off x="6708779" y="3473454"/>
                  <a:ext cx="1722438" cy="301625"/>
                </a:xfrm>
                <a:custGeom>
                  <a:avLst/>
                  <a:gdLst>
                    <a:gd name="T0" fmla="*/ 404 w 404"/>
                    <a:gd name="T1" fmla="*/ 0 h 71"/>
                    <a:gd name="T2" fmla="*/ 404 w 404"/>
                    <a:gd name="T3" fmla="*/ 22 h 71"/>
                    <a:gd name="T4" fmla="*/ 357 w 404"/>
                    <a:gd name="T5" fmla="*/ 71 h 71"/>
                    <a:gd name="T6" fmla="*/ 8 w 404"/>
                    <a:gd name="T7" fmla="*/ 71 h 71"/>
                    <a:gd name="T8" fmla="*/ 0 w 404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4" h="71">
                      <a:moveTo>
                        <a:pt x="404" y="0"/>
                      </a:moveTo>
                      <a:cubicBezTo>
                        <a:pt x="404" y="22"/>
                        <a:pt x="404" y="22"/>
                        <a:pt x="404" y="22"/>
                      </a:cubicBezTo>
                      <a:cubicBezTo>
                        <a:pt x="404" y="49"/>
                        <a:pt x="383" y="71"/>
                        <a:pt x="357" y="71"/>
                      </a:cubicBezTo>
                      <a:cubicBezTo>
                        <a:pt x="8" y="71"/>
                        <a:pt x="8" y="71"/>
                        <a:pt x="8" y="71"/>
                      </a:cubicBezTo>
                      <a:cubicBezTo>
                        <a:pt x="6" y="71"/>
                        <a:pt x="3" y="70"/>
                        <a:pt x="0" y="70"/>
                      </a:cubicBez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95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7518404" y="3775079"/>
                  <a:ext cx="328613" cy="0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96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6546854" y="2547940"/>
                  <a:ext cx="0" cy="136525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97" name="Freeform 45"/>
                <p:cNvSpPr/>
                <p:nvPr/>
              </p:nvSpPr>
              <p:spPr bwMode="auto">
                <a:xfrm>
                  <a:off x="6546853" y="2841940"/>
                  <a:ext cx="161967" cy="929965"/>
                </a:xfrm>
                <a:custGeom>
                  <a:avLst/>
                  <a:gdLst>
                    <a:gd name="T0" fmla="*/ 238 w 238"/>
                    <a:gd name="T1" fmla="*/ 47 h 278"/>
                    <a:gd name="T2" fmla="*/ 219 w 238"/>
                    <a:gd name="T3" fmla="*/ 13 h 278"/>
                    <a:gd name="T4" fmla="*/ 186 w 238"/>
                    <a:gd name="T5" fmla="*/ 13 h 278"/>
                    <a:gd name="T6" fmla="*/ 38 w 238"/>
                    <a:gd name="T7" fmla="*/ 278 h 278"/>
                    <a:gd name="T8" fmla="*/ 0 w 238"/>
                    <a:gd name="T9" fmla="*/ 230 h 278"/>
                    <a:gd name="T10" fmla="*/ 0 w 238"/>
                    <a:gd name="T11" fmla="*/ 60 h 278"/>
                    <a:gd name="connsiteX0" fmla="*/ 9202 w 9202"/>
                    <a:gd name="connsiteY0" fmla="*/ 351 h 9883"/>
                    <a:gd name="connsiteX1" fmla="*/ 7815 w 9202"/>
                    <a:gd name="connsiteY1" fmla="*/ 351 h 9883"/>
                    <a:gd name="connsiteX2" fmla="*/ 1597 w 9202"/>
                    <a:gd name="connsiteY2" fmla="*/ 9883 h 9883"/>
                    <a:gd name="connsiteX3" fmla="*/ 0 w 9202"/>
                    <a:gd name="connsiteY3" fmla="*/ 8156 h 9883"/>
                    <a:gd name="connsiteX4" fmla="*/ 0 w 9202"/>
                    <a:gd name="connsiteY4" fmla="*/ 2041 h 9883"/>
                    <a:gd name="connsiteX0-1" fmla="*/ 8493 w 8493"/>
                    <a:gd name="connsiteY0-2" fmla="*/ 0 h 9645"/>
                    <a:gd name="connsiteX1-3" fmla="*/ 1735 w 8493"/>
                    <a:gd name="connsiteY1-4" fmla="*/ 9645 h 9645"/>
                    <a:gd name="connsiteX2-5" fmla="*/ 0 w 8493"/>
                    <a:gd name="connsiteY2-6" fmla="*/ 7898 h 9645"/>
                    <a:gd name="connsiteX3-7" fmla="*/ 0 w 8493"/>
                    <a:gd name="connsiteY3-8" fmla="*/ 1710 h 9645"/>
                    <a:gd name="connsiteX0-9" fmla="*/ 2043 w 2043"/>
                    <a:gd name="connsiteY0-10" fmla="*/ 8227 h 8227"/>
                    <a:gd name="connsiteX1-11" fmla="*/ 0 w 2043"/>
                    <a:gd name="connsiteY1-12" fmla="*/ 6416 h 8227"/>
                    <a:gd name="connsiteX2-13" fmla="*/ 0 w 2043"/>
                    <a:gd name="connsiteY2-14" fmla="*/ 0 h 822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043" h="8227">
                      <a:moveTo>
                        <a:pt x="2043" y="8227"/>
                      </a:moveTo>
                      <a:cubicBezTo>
                        <a:pt x="914" y="8076"/>
                        <a:pt x="0" y="7322"/>
                        <a:pt x="0" y="6416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98" name="Freeform 43"/>
                <p:cNvSpPr/>
                <p:nvPr/>
              </p:nvSpPr>
              <p:spPr bwMode="auto">
                <a:xfrm>
                  <a:off x="6546854" y="1989140"/>
                  <a:ext cx="1884363" cy="1484314"/>
                </a:xfrm>
                <a:custGeom>
                  <a:avLst/>
                  <a:gdLst>
                    <a:gd name="T0" fmla="*/ 0 w 442"/>
                    <a:gd name="T1" fmla="*/ 72 h 348"/>
                    <a:gd name="T2" fmla="*/ 0 w 442"/>
                    <a:gd name="T3" fmla="*/ 49 h 348"/>
                    <a:gd name="T4" fmla="*/ 46 w 442"/>
                    <a:gd name="T5" fmla="*/ 0 h 348"/>
                    <a:gd name="T6" fmla="*/ 395 w 442"/>
                    <a:gd name="T7" fmla="*/ 0 h 348"/>
                    <a:gd name="T8" fmla="*/ 442 w 442"/>
                    <a:gd name="T9" fmla="*/ 49 h 348"/>
                    <a:gd name="T10" fmla="*/ 442 w 442"/>
                    <a:gd name="T11" fmla="*/ 348 h 348"/>
                    <a:gd name="T12" fmla="*/ 410 w 442"/>
                    <a:gd name="T13" fmla="*/ 291 h 348"/>
                    <a:gd name="connsiteX0" fmla="*/ 0 w 10000"/>
                    <a:gd name="connsiteY0" fmla="*/ 2069 h 10000"/>
                    <a:gd name="connsiteX1" fmla="*/ 0 w 10000"/>
                    <a:gd name="connsiteY1" fmla="*/ 1408 h 10000"/>
                    <a:gd name="connsiteX2" fmla="*/ 1041 w 10000"/>
                    <a:gd name="connsiteY2" fmla="*/ 0 h 10000"/>
                    <a:gd name="connsiteX3" fmla="*/ 8937 w 10000"/>
                    <a:gd name="connsiteY3" fmla="*/ 0 h 10000"/>
                    <a:gd name="connsiteX4" fmla="*/ 10000 w 10000"/>
                    <a:gd name="connsiteY4" fmla="*/ 1408 h 10000"/>
                    <a:gd name="connsiteX5" fmla="*/ 10000 w 10000"/>
                    <a:gd name="connsiteY5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10000">
                      <a:moveTo>
                        <a:pt x="0" y="2069"/>
                      </a:moveTo>
                      <a:lnTo>
                        <a:pt x="0" y="1408"/>
                      </a:lnTo>
                      <a:cubicBezTo>
                        <a:pt x="0" y="632"/>
                        <a:pt x="475" y="0"/>
                        <a:pt x="1041" y="0"/>
                      </a:cubicBezTo>
                      <a:lnTo>
                        <a:pt x="8937" y="0"/>
                      </a:lnTo>
                      <a:cubicBezTo>
                        <a:pt x="9525" y="0"/>
                        <a:pt x="10000" y="632"/>
                        <a:pt x="10000" y="1408"/>
                      </a:cubicBezTo>
                      <a:lnTo>
                        <a:pt x="10000" y="1000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</p:grpSp>
        </p:grpSp>
        <p:sp>
          <p:nvSpPr>
            <p:cNvPr id="91" name="文本框 90"/>
            <p:cNvSpPr txBox="1"/>
            <p:nvPr/>
          </p:nvSpPr>
          <p:spPr>
            <a:xfrm>
              <a:off x="6690340" y="1498160"/>
              <a:ext cx="621393" cy="498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02</a:t>
              </a:r>
              <a:endParaRPr lang="zh-CN" altLang="en-US"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99" name="PA_库_组合 98"/>
          <p:cNvGrpSpPr/>
          <p:nvPr>
            <p:custDataLst>
              <p:tags r:id="rId3"/>
            </p:custDataLst>
          </p:nvPr>
        </p:nvGrpSpPr>
        <p:grpSpPr>
          <a:xfrm>
            <a:off x="1182990" y="3873804"/>
            <a:ext cx="869947" cy="812318"/>
            <a:chOff x="6546853" y="1310911"/>
            <a:chExt cx="939797" cy="877541"/>
          </a:xfrm>
        </p:grpSpPr>
        <p:grpSp>
          <p:nvGrpSpPr>
            <p:cNvPr id="100" name="组合 99"/>
            <p:cNvGrpSpPr/>
            <p:nvPr/>
          </p:nvGrpSpPr>
          <p:grpSpPr>
            <a:xfrm>
              <a:off x="6546853" y="1310911"/>
              <a:ext cx="939797" cy="877541"/>
              <a:chOff x="6546853" y="1989140"/>
              <a:chExt cx="2046442" cy="1910878"/>
            </a:xfrm>
          </p:grpSpPr>
          <p:sp>
            <p:nvSpPr>
              <p:cNvPr id="102" name="矩形: 圆角 101"/>
              <p:cNvSpPr/>
              <p:nvPr/>
            </p:nvSpPr>
            <p:spPr>
              <a:xfrm>
                <a:off x="6686756" y="2086134"/>
                <a:ext cx="1906539" cy="1813884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grpSp>
            <p:nvGrpSpPr>
              <p:cNvPr id="103" name="组合 102"/>
              <p:cNvGrpSpPr/>
              <p:nvPr/>
            </p:nvGrpSpPr>
            <p:grpSpPr>
              <a:xfrm>
                <a:off x="6546853" y="1989140"/>
                <a:ext cx="1884364" cy="1785939"/>
                <a:chOff x="6546853" y="1989140"/>
                <a:chExt cx="1884364" cy="1785939"/>
              </a:xfrm>
            </p:grpSpPr>
            <p:sp>
              <p:nvSpPr>
                <p:cNvPr id="104" name="Freeform 31"/>
                <p:cNvSpPr/>
                <p:nvPr/>
              </p:nvSpPr>
              <p:spPr bwMode="auto">
                <a:xfrm>
                  <a:off x="6708779" y="3473454"/>
                  <a:ext cx="1722438" cy="301625"/>
                </a:xfrm>
                <a:custGeom>
                  <a:avLst/>
                  <a:gdLst>
                    <a:gd name="T0" fmla="*/ 404 w 404"/>
                    <a:gd name="T1" fmla="*/ 0 h 71"/>
                    <a:gd name="T2" fmla="*/ 404 w 404"/>
                    <a:gd name="T3" fmla="*/ 22 h 71"/>
                    <a:gd name="T4" fmla="*/ 357 w 404"/>
                    <a:gd name="T5" fmla="*/ 71 h 71"/>
                    <a:gd name="T6" fmla="*/ 8 w 404"/>
                    <a:gd name="T7" fmla="*/ 71 h 71"/>
                    <a:gd name="T8" fmla="*/ 0 w 404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4" h="71">
                      <a:moveTo>
                        <a:pt x="404" y="0"/>
                      </a:moveTo>
                      <a:cubicBezTo>
                        <a:pt x="404" y="22"/>
                        <a:pt x="404" y="22"/>
                        <a:pt x="404" y="22"/>
                      </a:cubicBezTo>
                      <a:cubicBezTo>
                        <a:pt x="404" y="49"/>
                        <a:pt x="383" y="71"/>
                        <a:pt x="357" y="71"/>
                      </a:cubicBezTo>
                      <a:cubicBezTo>
                        <a:pt x="8" y="71"/>
                        <a:pt x="8" y="71"/>
                        <a:pt x="8" y="71"/>
                      </a:cubicBezTo>
                      <a:cubicBezTo>
                        <a:pt x="6" y="71"/>
                        <a:pt x="3" y="70"/>
                        <a:pt x="0" y="70"/>
                      </a:cubicBez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105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7518404" y="3775079"/>
                  <a:ext cx="328613" cy="0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106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6546854" y="2547940"/>
                  <a:ext cx="0" cy="136525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107" name="Freeform 45"/>
                <p:cNvSpPr/>
                <p:nvPr/>
              </p:nvSpPr>
              <p:spPr bwMode="auto">
                <a:xfrm>
                  <a:off x="6546853" y="2841940"/>
                  <a:ext cx="161967" cy="929965"/>
                </a:xfrm>
                <a:custGeom>
                  <a:avLst/>
                  <a:gdLst>
                    <a:gd name="T0" fmla="*/ 238 w 238"/>
                    <a:gd name="T1" fmla="*/ 47 h 278"/>
                    <a:gd name="T2" fmla="*/ 219 w 238"/>
                    <a:gd name="T3" fmla="*/ 13 h 278"/>
                    <a:gd name="T4" fmla="*/ 186 w 238"/>
                    <a:gd name="T5" fmla="*/ 13 h 278"/>
                    <a:gd name="T6" fmla="*/ 38 w 238"/>
                    <a:gd name="T7" fmla="*/ 278 h 278"/>
                    <a:gd name="T8" fmla="*/ 0 w 238"/>
                    <a:gd name="T9" fmla="*/ 230 h 278"/>
                    <a:gd name="T10" fmla="*/ 0 w 238"/>
                    <a:gd name="T11" fmla="*/ 60 h 278"/>
                    <a:gd name="connsiteX0" fmla="*/ 9202 w 9202"/>
                    <a:gd name="connsiteY0" fmla="*/ 351 h 9883"/>
                    <a:gd name="connsiteX1" fmla="*/ 7815 w 9202"/>
                    <a:gd name="connsiteY1" fmla="*/ 351 h 9883"/>
                    <a:gd name="connsiteX2" fmla="*/ 1597 w 9202"/>
                    <a:gd name="connsiteY2" fmla="*/ 9883 h 9883"/>
                    <a:gd name="connsiteX3" fmla="*/ 0 w 9202"/>
                    <a:gd name="connsiteY3" fmla="*/ 8156 h 9883"/>
                    <a:gd name="connsiteX4" fmla="*/ 0 w 9202"/>
                    <a:gd name="connsiteY4" fmla="*/ 2041 h 9883"/>
                    <a:gd name="connsiteX0-1" fmla="*/ 8493 w 8493"/>
                    <a:gd name="connsiteY0-2" fmla="*/ 0 h 9645"/>
                    <a:gd name="connsiteX1-3" fmla="*/ 1735 w 8493"/>
                    <a:gd name="connsiteY1-4" fmla="*/ 9645 h 9645"/>
                    <a:gd name="connsiteX2-5" fmla="*/ 0 w 8493"/>
                    <a:gd name="connsiteY2-6" fmla="*/ 7898 h 9645"/>
                    <a:gd name="connsiteX3-7" fmla="*/ 0 w 8493"/>
                    <a:gd name="connsiteY3-8" fmla="*/ 1710 h 9645"/>
                    <a:gd name="connsiteX0-9" fmla="*/ 2043 w 2043"/>
                    <a:gd name="connsiteY0-10" fmla="*/ 8227 h 8227"/>
                    <a:gd name="connsiteX1-11" fmla="*/ 0 w 2043"/>
                    <a:gd name="connsiteY1-12" fmla="*/ 6416 h 8227"/>
                    <a:gd name="connsiteX2-13" fmla="*/ 0 w 2043"/>
                    <a:gd name="connsiteY2-14" fmla="*/ 0 h 822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043" h="8227">
                      <a:moveTo>
                        <a:pt x="2043" y="8227"/>
                      </a:moveTo>
                      <a:cubicBezTo>
                        <a:pt x="914" y="8076"/>
                        <a:pt x="0" y="7322"/>
                        <a:pt x="0" y="6416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108" name="Freeform 43"/>
                <p:cNvSpPr/>
                <p:nvPr/>
              </p:nvSpPr>
              <p:spPr bwMode="auto">
                <a:xfrm>
                  <a:off x="6546854" y="1989140"/>
                  <a:ext cx="1884363" cy="1484314"/>
                </a:xfrm>
                <a:custGeom>
                  <a:avLst/>
                  <a:gdLst>
                    <a:gd name="T0" fmla="*/ 0 w 442"/>
                    <a:gd name="T1" fmla="*/ 72 h 348"/>
                    <a:gd name="T2" fmla="*/ 0 w 442"/>
                    <a:gd name="T3" fmla="*/ 49 h 348"/>
                    <a:gd name="T4" fmla="*/ 46 w 442"/>
                    <a:gd name="T5" fmla="*/ 0 h 348"/>
                    <a:gd name="T6" fmla="*/ 395 w 442"/>
                    <a:gd name="T7" fmla="*/ 0 h 348"/>
                    <a:gd name="T8" fmla="*/ 442 w 442"/>
                    <a:gd name="T9" fmla="*/ 49 h 348"/>
                    <a:gd name="T10" fmla="*/ 442 w 442"/>
                    <a:gd name="T11" fmla="*/ 348 h 348"/>
                    <a:gd name="T12" fmla="*/ 410 w 442"/>
                    <a:gd name="T13" fmla="*/ 291 h 348"/>
                    <a:gd name="connsiteX0" fmla="*/ 0 w 10000"/>
                    <a:gd name="connsiteY0" fmla="*/ 2069 h 10000"/>
                    <a:gd name="connsiteX1" fmla="*/ 0 w 10000"/>
                    <a:gd name="connsiteY1" fmla="*/ 1408 h 10000"/>
                    <a:gd name="connsiteX2" fmla="*/ 1041 w 10000"/>
                    <a:gd name="connsiteY2" fmla="*/ 0 h 10000"/>
                    <a:gd name="connsiteX3" fmla="*/ 8937 w 10000"/>
                    <a:gd name="connsiteY3" fmla="*/ 0 h 10000"/>
                    <a:gd name="connsiteX4" fmla="*/ 10000 w 10000"/>
                    <a:gd name="connsiteY4" fmla="*/ 1408 h 10000"/>
                    <a:gd name="connsiteX5" fmla="*/ 10000 w 10000"/>
                    <a:gd name="connsiteY5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10000">
                      <a:moveTo>
                        <a:pt x="0" y="2069"/>
                      </a:moveTo>
                      <a:lnTo>
                        <a:pt x="0" y="1408"/>
                      </a:lnTo>
                      <a:cubicBezTo>
                        <a:pt x="0" y="632"/>
                        <a:pt x="475" y="0"/>
                        <a:pt x="1041" y="0"/>
                      </a:cubicBezTo>
                      <a:lnTo>
                        <a:pt x="8937" y="0"/>
                      </a:lnTo>
                      <a:cubicBezTo>
                        <a:pt x="9525" y="0"/>
                        <a:pt x="10000" y="632"/>
                        <a:pt x="10000" y="1408"/>
                      </a:cubicBezTo>
                      <a:lnTo>
                        <a:pt x="10000" y="1000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</p:grpSp>
        </p:grpSp>
        <p:sp>
          <p:nvSpPr>
            <p:cNvPr id="101" name="文本框 100"/>
            <p:cNvSpPr txBox="1"/>
            <p:nvPr/>
          </p:nvSpPr>
          <p:spPr>
            <a:xfrm>
              <a:off x="6690340" y="1498160"/>
              <a:ext cx="621393" cy="498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03</a:t>
              </a:r>
              <a:endParaRPr lang="zh-CN" altLang="en-US"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09" name="PA_库_组合 108"/>
          <p:cNvGrpSpPr/>
          <p:nvPr>
            <p:custDataLst>
              <p:tags r:id="rId4"/>
            </p:custDataLst>
          </p:nvPr>
        </p:nvGrpSpPr>
        <p:grpSpPr>
          <a:xfrm>
            <a:off x="1182990" y="4934715"/>
            <a:ext cx="869947" cy="812318"/>
            <a:chOff x="6546853" y="1310911"/>
            <a:chExt cx="939797" cy="877541"/>
          </a:xfrm>
        </p:grpSpPr>
        <p:grpSp>
          <p:nvGrpSpPr>
            <p:cNvPr id="110" name="组合 109"/>
            <p:cNvGrpSpPr/>
            <p:nvPr/>
          </p:nvGrpSpPr>
          <p:grpSpPr>
            <a:xfrm>
              <a:off x="6546853" y="1310911"/>
              <a:ext cx="939797" cy="877541"/>
              <a:chOff x="6546853" y="1989140"/>
              <a:chExt cx="2046442" cy="1910878"/>
            </a:xfrm>
          </p:grpSpPr>
          <p:sp>
            <p:nvSpPr>
              <p:cNvPr id="112" name="矩形: 圆角 111"/>
              <p:cNvSpPr/>
              <p:nvPr/>
            </p:nvSpPr>
            <p:spPr>
              <a:xfrm>
                <a:off x="6686756" y="2086134"/>
                <a:ext cx="1906539" cy="1813884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grpSp>
            <p:nvGrpSpPr>
              <p:cNvPr id="113" name="组合 112"/>
              <p:cNvGrpSpPr/>
              <p:nvPr/>
            </p:nvGrpSpPr>
            <p:grpSpPr>
              <a:xfrm>
                <a:off x="6546853" y="1989140"/>
                <a:ext cx="1884364" cy="1785939"/>
                <a:chOff x="6546853" y="1989140"/>
                <a:chExt cx="1884364" cy="1785939"/>
              </a:xfrm>
            </p:grpSpPr>
            <p:sp>
              <p:nvSpPr>
                <p:cNvPr id="114" name="Freeform 31"/>
                <p:cNvSpPr/>
                <p:nvPr/>
              </p:nvSpPr>
              <p:spPr bwMode="auto">
                <a:xfrm>
                  <a:off x="6708779" y="3473454"/>
                  <a:ext cx="1722438" cy="301625"/>
                </a:xfrm>
                <a:custGeom>
                  <a:avLst/>
                  <a:gdLst>
                    <a:gd name="T0" fmla="*/ 404 w 404"/>
                    <a:gd name="T1" fmla="*/ 0 h 71"/>
                    <a:gd name="T2" fmla="*/ 404 w 404"/>
                    <a:gd name="T3" fmla="*/ 22 h 71"/>
                    <a:gd name="T4" fmla="*/ 357 w 404"/>
                    <a:gd name="T5" fmla="*/ 71 h 71"/>
                    <a:gd name="T6" fmla="*/ 8 w 404"/>
                    <a:gd name="T7" fmla="*/ 71 h 71"/>
                    <a:gd name="T8" fmla="*/ 0 w 404"/>
                    <a:gd name="T9" fmla="*/ 7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4" h="71">
                      <a:moveTo>
                        <a:pt x="404" y="0"/>
                      </a:moveTo>
                      <a:cubicBezTo>
                        <a:pt x="404" y="22"/>
                        <a:pt x="404" y="22"/>
                        <a:pt x="404" y="22"/>
                      </a:cubicBezTo>
                      <a:cubicBezTo>
                        <a:pt x="404" y="49"/>
                        <a:pt x="383" y="71"/>
                        <a:pt x="357" y="71"/>
                      </a:cubicBezTo>
                      <a:cubicBezTo>
                        <a:pt x="8" y="71"/>
                        <a:pt x="8" y="71"/>
                        <a:pt x="8" y="71"/>
                      </a:cubicBezTo>
                      <a:cubicBezTo>
                        <a:pt x="6" y="71"/>
                        <a:pt x="3" y="70"/>
                        <a:pt x="0" y="70"/>
                      </a:cubicBez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115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7518404" y="3775079"/>
                  <a:ext cx="328613" cy="0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116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6546854" y="2547940"/>
                  <a:ext cx="0" cy="136525"/>
                </a:xfrm>
                <a:prstGeom prst="line">
                  <a:avLst/>
                </a:pr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117" name="Freeform 45"/>
                <p:cNvSpPr/>
                <p:nvPr/>
              </p:nvSpPr>
              <p:spPr bwMode="auto">
                <a:xfrm>
                  <a:off x="6546853" y="2841940"/>
                  <a:ext cx="161967" cy="929965"/>
                </a:xfrm>
                <a:custGeom>
                  <a:avLst/>
                  <a:gdLst>
                    <a:gd name="T0" fmla="*/ 238 w 238"/>
                    <a:gd name="T1" fmla="*/ 47 h 278"/>
                    <a:gd name="T2" fmla="*/ 219 w 238"/>
                    <a:gd name="T3" fmla="*/ 13 h 278"/>
                    <a:gd name="T4" fmla="*/ 186 w 238"/>
                    <a:gd name="T5" fmla="*/ 13 h 278"/>
                    <a:gd name="T6" fmla="*/ 38 w 238"/>
                    <a:gd name="T7" fmla="*/ 278 h 278"/>
                    <a:gd name="T8" fmla="*/ 0 w 238"/>
                    <a:gd name="T9" fmla="*/ 230 h 278"/>
                    <a:gd name="T10" fmla="*/ 0 w 238"/>
                    <a:gd name="T11" fmla="*/ 60 h 278"/>
                    <a:gd name="connsiteX0" fmla="*/ 9202 w 9202"/>
                    <a:gd name="connsiteY0" fmla="*/ 351 h 9883"/>
                    <a:gd name="connsiteX1" fmla="*/ 7815 w 9202"/>
                    <a:gd name="connsiteY1" fmla="*/ 351 h 9883"/>
                    <a:gd name="connsiteX2" fmla="*/ 1597 w 9202"/>
                    <a:gd name="connsiteY2" fmla="*/ 9883 h 9883"/>
                    <a:gd name="connsiteX3" fmla="*/ 0 w 9202"/>
                    <a:gd name="connsiteY3" fmla="*/ 8156 h 9883"/>
                    <a:gd name="connsiteX4" fmla="*/ 0 w 9202"/>
                    <a:gd name="connsiteY4" fmla="*/ 2041 h 9883"/>
                    <a:gd name="connsiteX0-1" fmla="*/ 8493 w 8493"/>
                    <a:gd name="connsiteY0-2" fmla="*/ 0 h 9645"/>
                    <a:gd name="connsiteX1-3" fmla="*/ 1735 w 8493"/>
                    <a:gd name="connsiteY1-4" fmla="*/ 9645 h 9645"/>
                    <a:gd name="connsiteX2-5" fmla="*/ 0 w 8493"/>
                    <a:gd name="connsiteY2-6" fmla="*/ 7898 h 9645"/>
                    <a:gd name="connsiteX3-7" fmla="*/ 0 w 8493"/>
                    <a:gd name="connsiteY3-8" fmla="*/ 1710 h 9645"/>
                    <a:gd name="connsiteX0-9" fmla="*/ 2043 w 2043"/>
                    <a:gd name="connsiteY0-10" fmla="*/ 8227 h 8227"/>
                    <a:gd name="connsiteX1-11" fmla="*/ 0 w 2043"/>
                    <a:gd name="connsiteY1-12" fmla="*/ 6416 h 8227"/>
                    <a:gd name="connsiteX2-13" fmla="*/ 0 w 2043"/>
                    <a:gd name="connsiteY2-14" fmla="*/ 0 h 822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043" h="8227">
                      <a:moveTo>
                        <a:pt x="2043" y="8227"/>
                      </a:moveTo>
                      <a:cubicBezTo>
                        <a:pt x="914" y="8076"/>
                        <a:pt x="0" y="7322"/>
                        <a:pt x="0" y="6416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118" name="Freeform 43"/>
                <p:cNvSpPr/>
                <p:nvPr/>
              </p:nvSpPr>
              <p:spPr bwMode="auto">
                <a:xfrm>
                  <a:off x="6546854" y="1989140"/>
                  <a:ext cx="1884363" cy="1484314"/>
                </a:xfrm>
                <a:custGeom>
                  <a:avLst/>
                  <a:gdLst>
                    <a:gd name="T0" fmla="*/ 0 w 442"/>
                    <a:gd name="T1" fmla="*/ 72 h 348"/>
                    <a:gd name="T2" fmla="*/ 0 w 442"/>
                    <a:gd name="T3" fmla="*/ 49 h 348"/>
                    <a:gd name="T4" fmla="*/ 46 w 442"/>
                    <a:gd name="T5" fmla="*/ 0 h 348"/>
                    <a:gd name="T6" fmla="*/ 395 w 442"/>
                    <a:gd name="T7" fmla="*/ 0 h 348"/>
                    <a:gd name="T8" fmla="*/ 442 w 442"/>
                    <a:gd name="T9" fmla="*/ 49 h 348"/>
                    <a:gd name="T10" fmla="*/ 442 w 442"/>
                    <a:gd name="T11" fmla="*/ 348 h 348"/>
                    <a:gd name="T12" fmla="*/ 410 w 442"/>
                    <a:gd name="T13" fmla="*/ 291 h 348"/>
                    <a:gd name="connsiteX0" fmla="*/ 0 w 10000"/>
                    <a:gd name="connsiteY0" fmla="*/ 2069 h 10000"/>
                    <a:gd name="connsiteX1" fmla="*/ 0 w 10000"/>
                    <a:gd name="connsiteY1" fmla="*/ 1408 h 10000"/>
                    <a:gd name="connsiteX2" fmla="*/ 1041 w 10000"/>
                    <a:gd name="connsiteY2" fmla="*/ 0 h 10000"/>
                    <a:gd name="connsiteX3" fmla="*/ 8937 w 10000"/>
                    <a:gd name="connsiteY3" fmla="*/ 0 h 10000"/>
                    <a:gd name="connsiteX4" fmla="*/ 10000 w 10000"/>
                    <a:gd name="connsiteY4" fmla="*/ 1408 h 10000"/>
                    <a:gd name="connsiteX5" fmla="*/ 10000 w 10000"/>
                    <a:gd name="connsiteY5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00" h="10000">
                      <a:moveTo>
                        <a:pt x="0" y="2069"/>
                      </a:moveTo>
                      <a:lnTo>
                        <a:pt x="0" y="1408"/>
                      </a:lnTo>
                      <a:cubicBezTo>
                        <a:pt x="0" y="632"/>
                        <a:pt x="475" y="0"/>
                        <a:pt x="1041" y="0"/>
                      </a:cubicBezTo>
                      <a:lnTo>
                        <a:pt x="8937" y="0"/>
                      </a:lnTo>
                      <a:cubicBezTo>
                        <a:pt x="9525" y="0"/>
                        <a:pt x="10000" y="632"/>
                        <a:pt x="10000" y="1408"/>
                      </a:cubicBezTo>
                      <a:lnTo>
                        <a:pt x="10000" y="10000"/>
                      </a:lnTo>
                    </a:path>
                  </a:pathLst>
                </a:custGeom>
                <a:noFill/>
                <a:ln w="52388" cap="rnd">
                  <a:solidFill>
                    <a:srgbClr val="000000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</p:grpSp>
        </p:grpSp>
        <p:sp>
          <p:nvSpPr>
            <p:cNvPr id="111" name="文本框 110"/>
            <p:cNvSpPr txBox="1"/>
            <p:nvPr/>
          </p:nvSpPr>
          <p:spPr>
            <a:xfrm>
              <a:off x="6690340" y="1498160"/>
              <a:ext cx="621393" cy="498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04</a:t>
              </a:r>
              <a:endParaRPr lang="zh-CN" altLang="en-US"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119" name="PA_库_矩形 118"/>
          <p:cNvSpPr/>
          <p:nvPr>
            <p:custDataLst>
              <p:tags r:id="rId5"/>
            </p:custDataLst>
          </p:nvPr>
        </p:nvSpPr>
        <p:spPr>
          <a:xfrm>
            <a:off x="2498124" y="1956183"/>
            <a:ext cx="2474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工作汇报及内容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0" name="PA_库_矩形 119"/>
          <p:cNvSpPr/>
          <p:nvPr>
            <p:custDataLst>
              <p:tags r:id="rId6"/>
            </p:custDataLst>
          </p:nvPr>
        </p:nvSpPr>
        <p:spPr>
          <a:xfrm>
            <a:off x="2498124" y="2971226"/>
            <a:ext cx="2474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工作汇报及情况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1" name="PA_库_矩形 120"/>
          <p:cNvSpPr/>
          <p:nvPr>
            <p:custDataLst>
              <p:tags r:id="rId7"/>
            </p:custDataLst>
          </p:nvPr>
        </p:nvSpPr>
        <p:spPr>
          <a:xfrm>
            <a:off x="2498124" y="4022644"/>
            <a:ext cx="2474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工作汇报及内容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2" name="PA_库_矩形 121"/>
          <p:cNvSpPr/>
          <p:nvPr>
            <p:custDataLst>
              <p:tags r:id="rId8"/>
            </p:custDataLst>
          </p:nvPr>
        </p:nvSpPr>
        <p:spPr>
          <a:xfrm>
            <a:off x="2498124" y="5078074"/>
            <a:ext cx="24482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解决方法及总结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23" name="图片 1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7204" y="2427366"/>
            <a:ext cx="5468170" cy="3251345"/>
          </a:xfrm>
          <a:prstGeom prst="rect">
            <a:avLst/>
          </a:prstGeom>
        </p:spPr>
      </p:pic>
      <p:sp>
        <p:nvSpPr>
          <p:cNvPr id="124" name="PA_库_矩形 123"/>
          <p:cNvSpPr/>
          <p:nvPr>
            <p:custDataLst>
              <p:tags r:id="rId10"/>
            </p:custDataLst>
          </p:nvPr>
        </p:nvSpPr>
        <p:spPr>
          <a:xfrm>
            <a:off x="5226339" y="2878564"/>
            <a:ext cx="4849092" cy="24245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PA_库_矩形 124"/>
          <p:cNvSpPr/>
          <p:nvPr>
            <p:custDataLst>
              <p:tags r:id="rId11"/>
            </p:custDataLst>
          </p:nvPr>
        </p:nvSpPr>
        <p:spPr>
          <a:xfrm>
            <a:off x="5510165" y="3043870"/>
            <a:ext cx="4281440" cy="208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PA_库_矩形 125"/>
          <p:cNvSpPr/>
          <p:nvPr>
            <p:custDataLst>
              <p:tags r:id="rId12"/>
            </p:custDataLst>
          </p:nvPr>
        </p:nvSpPr>
        <p:spPr>
          <a:xfrm>
            <a:off x="5510165" y="3417943"/>
            <a:ext cx="4281440" cy="1635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PA_库_矩形 126"/>
          <p:cNvSpPr/>
          <p:nvPr>
            <p:custDataLst>
              <p:tags r:id="rId13"/>
            </p:custDataLst>
          </p:nvPr>
        </p:nvSpPr>
        <p:spPr>
          <a:xfrm>
            <a:off x="5654296" y="3554879"/>
            <a:ext cx="3922371" cy="1331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</a:t>
            </a: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high-end design husk designer pencilThis PPT template for the rice husk designer pencil demo works, focusing on the production of high-end design husk designer pencil</a:t>
            </a:r>
            <a:endParaRPr lang="zh-CN" altLang="en-US" sz="110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8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5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6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3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4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2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9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0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7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8" dur="1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500" fill="hold"/>
                                        <p:tgtEl>
                                          <p:spTgt spid="1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500" fill="hold"/>
                                        <p:tgtEl>
                                          <p:spTgt spid="1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500" fill="hold"/>
                                        <p:tgtEl>
                                          <p:spTgt spid="12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500" fill="hold"/>
                                        <p:tgtEl>
                                          <p:spTgt spid="12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500" fill="hold"/>
                                        <p:tgtEl>
                                          <p:spTgt spid="12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500" fill="hold"/>
                                        <p:tgtEl>
                                          <p:spTgt spid="12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utoUpdateAnimBg="0"/>
      <p:bldP spid="120" grpId="0" autoUpdateAnimBg="0"/>
      <p:bldP spid="121" grpId="0" autoUpdateAnimBg="0"/>
      <p:bldP spid="122" grpId="0" autoUpdateAnimBg="0"/>
      <p:bldP spid="124" grpId="0" autoUpdateAnimBg="0"/>
      <p:bldP spid="125" grpId="0" autoUpdateAnimBg="0"/>
      <p:bldP spid="126" grpId="0" autoUpdateAnimBg="0"/>
      <p:bldP spid="12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9314" y="471751"/>
            <a:ext cx="3553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添加您的标题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12972" y="1020503"/>
            <a:ext cx="56605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_库_矩形 5"/>
          <p:cNvSpPr/>
          <p:nvPr>
            <p:custDataLst>
              <p:tags r:id="rId1"/>
            </p:custDataLst>
          </p:nvPr>
        </p:nvSpPr>
        <p:spPr>
          <a:xfrm>
            <a:off x="1872343" y="1727964"/>
            <a:ext cx="2612572" cy="425268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PA_库_矩形 6"/>
          <p:cNvSpPr/>
          <p:nvPr>
            <p:custDataLst>
              <p:tags r:id="rId2"/>
            </p:custDataLst>
          </p:nvPr>
        </p:nvSpPr>
        <p:spPr>
          <a:xfrm>
            <a:off x="4789714" y="1727964"/>
            <a:ext cx="2612572" cy="425268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270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A_库_矩形 7"/>
          <p:cNvSpPr/>
          <p:nvPr>
            <p:custDataLst>
              <p:tags r:id="rId3"/>
            </p:custDataLst>
          </p:nvPr>
        </p:nvSpPr>
        <p:spPr>
          <a:xfrm>
            <a:off x="7707085" y="1706191"/>
            <a:ext cx="2612572" cy="4252686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PA_库_矩形 8"/>
          <p:cNvSpPr/>
          <p:nvPr>
            <p:custDataLst>
              <p:tags r:id="rId4"/>
            </p:custDataLst>
          </p:nvPr>
        </p:nvSpPr>
        <p:spPr>
          <a:xfrm>
            <a:off x="1941286" y="1830954"/>
            <a:ext cx="2474686" cy="404670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_库_矩形 9"/>
          <p:cNvSpPr/>
          <p:nvPr>
            <p:custDataLst>
              <p:tags r:id="rId5"/>
            </p:custDataLst>
          </p:nvPr>
        </p:nvSpPr>
        <p:spPr>
          <a:xfrm>
            <a:off x="4858657" y="1830954"/>
            <a:ext cx="2474686" cy="404670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A_库_矩形 10"/>
          <p:cNvSpPr/>
          <p:nvPr>
            <p:custDataLst>
              <p:tags r:id="rId6"/>
            </p:custDataLst>
          </p:nvPr>
        </p:nvSpPr>
        <p:spPr>
          <a:xfrm>
            <a:off x="7776028" y="1830954"/>
            <a:ext cx="2474686" cy="404670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PA_库_组合 46"/>
          <p:cNvGrpSpPr/>
          <p:nvPr>
            <p:custDataLst>
              <p:tags r:id="rId7"/>
            </p:custDataLst>
          </p:nvPr>
        </p:nvGrpSpPr>
        <p:grpSpPr>
          <a:xfrm>
            <a:off x="2506338" y="3234995"/>
            <a:ext cx="1321669" cy="472680"/>
            <a:chOff x="2188772" y="2888701"/>
            <a:chExt cx="1321669" cy="472680"/>
          </a:xfrm>
        </p:grpSpPr>
        <p:sp>
          <p:nvSpPr>
            <p:cNvPr id="48" name="文本框 47"/>
            <p:cNvSpPr txBox="1"/>
            <p:nvPr/>
          </p:nvSpPr>
          <p:spPr>
            <a:xfrm>
              <a:off x="2188772" y="2888701"/>
              <a:ext cx="13216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gradFill flip="none" rotWithShape="1">
                    <a:gsLst>
                      <a:gs pos="22000">
                        <a:schemeClr val="accent1"/>
                      </a:gs>
                      <a:gs pos="36000">
                        <a:schemeClr val="accent2"/>
                      </a:gs>
                      <a:gs pos="66000">
                        <a:schemeClr val="accent3"/>
                      </a:gs>
                      <a:gs pos="100000">
                        <a:schemeClr val="accent4"/>
                      </a:gs>
                    </a:gsLst>
                    <a:lin ang="0" scaled="1"/>
                    <a:tileRect/>
                  </a:gra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</a:lstStyle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工作汇报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2628135" y="3361381"/>
              <a:ext cx="4429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PA_库_矩形 49"/>
          <p:cNvSpPr/>
          <p:nvPr>
            <p:custDataLst>
              <p:tags r:id="rId8"/>
            </p:custDataLst>
          </p:nvPr>
        </p:nvSpPr>
        <p:spPr>
          <a:xfrm>
            <a:off x="2051336" y="3867932"/>
            <a:ext cx="2231672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</a:t>
            </a: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high-end design husk designer pencil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1" name="PA_库_圆角矩形 50"/>
          <p:cNvSpPr/>
          <p:nvPr>
            <p:custDataLst>
              <p:tags r:id="rId9"/>
            </p:custDataLst>
          </p:nvPr>
        </p:nvSpPr>
        <p:spPr>
          <a:xfrm>
            <a:off x="2610601" y="5303634"/>
            <a:ext cx="1113143" cy="32897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添加标题</a:t>
            </a:r>
            <a:endParaRPr lang="zh-CN" altLang="en-US" sz="1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52" name="PA_库_组合 51"/>
          <p:cNvGrpSpPr/>
          <p:nvPr>
            <p:custDataLst>
              <p:tags r:id="rId10"/>
            </p:custDataLst>
          </p:nvPr>
        </p:nvGrpSpPr>
        <p:grpSpPr>
          <a:xfrm>
            <a:off x="5435166" y="3234995"/>
            <a:ext cx="1321669" cy="472680"/>
            <a:chOff x="2188772" y="2888701"/>
            <a:chExt cx="1321669" cy="472680"/>
          </a:xfrm>
        </p:grpSpPr>
        <p:sp>
          <p:nvSpPr>
            <p:cNvPr id="53" name="文本框 52"/>
            <p:cNvSpPr txBox="1"/>
            <p:nvPr/>
          </p:nvSpPr>
          <p:spPr>
            <a:xfrm>
              <a:off x="2188772" y="2888701"/>
              <a:ext cx="13216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gradFill flip="none" rotWithShape="1">
                    <a:gsLst>
                      <a:gs pos="22000">
                        <a:schemeClr val="accent1"/>
                      </a:gs>
                      <a:gs pos="36000">
                        <a:schemeClr val="accent2"/>
                      </a:gs>
                      <a:gs pos="66000">
                        <a:schemeClr val="accent3"/>
                      </a:gs>
                      <a:gs pos="100000">
                        <a:schemeClr val="accent4"/>
                      </a:gs>
                    </a:gsLst>
                    <a:lin ang="0" scaled="1"/>
                    <a:tileRect/>
                  </a:gra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</a:lstStyle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工作汇报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>
              <a:off x="2628135" y="3361381"/>
              <a:ext cx="4429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PA_库_矩形 54"/>
          <p:cNvSpPr/>
          <p:nvPr>
            <p:custDataLst>
              <p:tags r:id="rId11"/>
            </p:custDataLst>
          </p:nvPr>
        </p:nvSpPr>
        <p:spPr>
          <a:xfrm>
            <a:off x="4980164" y="3867932"/>
            <a:ext cx="2231672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</a:t>
            </a: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high-end design husk designer pencil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" name="PA_库_圆角矩形 55"/>
          <p:cNvSpPr/>
          <p:nvPr>
            <p:custDataLst>
              <p:tags r:id="rId12"/>
            </p:custDataLst>
          </p:nvPr>
        </p:nvSpPr>
        <p:spPr>
          <a:xfrm>
            <a:off x="5539429" y="5303634"/>
            <a:ext cx="1113143" cy="32897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添加标题</a:t>
            </a:r>
            <a:endParaRPr lang="zh-CN" altLang="en-US" sz="1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57" name="PA_库_组合 56"/>
          <p:cNvGrpSpPr/>
          <p:nvPr>
            <p:custDataLst>
              <p:tags r:id="rId13"/>
            </p:custDataLst>
          </p:nvPr>
        </p:nvGrpSpPr>
        <p:grpSpPr>
          <a:xfrm>
            <a:off x="8357265" y="3234995"/>
            <a:ext cx="1321669" cy="472680"/>
            <a:chOff x="2188772" y="2888701"/>
            <a:chExt cx="1321669" cy="472680"/>
          </a:xfrm>
        </p:grpSpPr>
        <p:sp>
          <p:nvSpPr>
            <p:cNvPr id="58" name="文本框 57"/>
            <p:cNvSpPr txBox="1"/>
            <p:nvPr/>
          </p:nvSpPr>
          <p:spPr>
            <a:xfrm>
              <a:off x="2188772" y="2888701"/>
              <a:ext cx="13216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>
                  <a:gradFill flip="none" rotWithShape="1">
                    <a:gsLst>
                      <a:gs pos="22000">
                        <a:schemeClr val="accent1"/>
                      </a:gs>
                      <a:gs pos="36000">
                        <a:schemeClr val="accent2"/>
                      </a:gs>
                      <a:gs pos="66000">
                        <a:schemeClr val="accent3"/>
                      </a:gs>
                      <a:gs pos="100000">
                        <a:schemeClr val="accent4"/>
                      </a:gs>
                    </a:gsLst>
                    <a:lin ang="0" scaled="1"/>
                    <a:tileRect/>
                  </a:gra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</a:lstStyle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工作汇报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2628135" y="3361381"/>
              <a:ext cx="44294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库_矩形 59"/>
          <p:cNvSpPr/>
          <p:nvPr>
            <p:custDataLst>
              <p:tags r:id="rId14"/>
            </p:custDataLst>
          </p:nvPr>
        </p:nvSpPr>
        <p:spPr>
          <a:xfrm>
            <a:off x="7902263" y="3867932"/>
            <a:ext cx="2231672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</a:t>
            </a: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high-end design husk designer pencil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1" name="PA_库_圆角矩形 60"/>
          <p:cNvSpPr/>
          <p:nvPr>
            <p:custDataLst>
              <p:tags r:id="rId15"/>
            </p:custDataLst>
          </p:nvPr>
        </p:nvSpPr>
        <p:spPr>
          <a:xfrm>
            <a:off x="8461528" y="5303634"/>
            <a:ext cx="1113143" cy="32897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添加标题</a:t>
            </a:r>
            <a:endParaRPr lang="zh-CN" altLang="en-US" sz="1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2" name="PA_库_图片 11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 cstate="screen"/>
          <a:stretch>
            <a:fillRect/>
          </a:stretch>
        </p:blipFill>
        <p:spPr>
          <a:xfrm>
            <a:off x="2522412" y="1896318"/>
            <a:ext cx="1273313" cy="1273313"/>
          </a:xfrm>
          <a:prstGeom prst="rect">
            <a:avLst/>
          </a:prstGeom>
        </p:spPr>
      </p:pic>
      <p:pic>
        <p:nvPicPr>
          <p:cNvPr id="62" name="PA_库_图片 61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 cstate="screen"/>
          <a:stretch>
            <a:fillRect/>
          </a:stretch>
        </p:blipFill>
        <p:spPr>
          <a:xfrm>
            <a:off x="5459344" y="1924786"/>
            <a:ext cx="1273313" cy="1273313"/>
          </a:xfrm>
          <a:prstGeom prst="rect">
            <a:avLst/>
          </a:prstGeom>
        </p:spPr>
      </p:pic>
      <p:pic>
        <p:nvPicPr>
          <p:cNvPr id="64" name="PA_库_图片 63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 cstate="screen"/>
          <a:stretch>
            <a:fillRect/>
          </a:stretch>
        </p:blipFill>
        <p:spPr>
          <a:xfrm>
            <a:off x="8376714" y="1920234"/>
            <a:ext cx="1273313" cy="12733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5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5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5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5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500" fill="hold"/>
                                        <p:tgtEl>
                                          <p:spTgt spid="6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500" fill="hold"/>
                                        <p:tgtEl>
                                          <p:spTgt spid="6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50" grpId="0" autoUpdateAnimBg="0"/>
      <p:bldP spid="51" grpId="0" autoUpdateAnimBg="0"/>
      <p:bldP spid="55" grpId="0" autoUpdateAnimBg="0"/>
      <p:bldP spid="56" grpId="0" autoUpdateAnimBg="0"/>
      <p:bldP spid="60" grpId="0" autoUpdateAnimBg="0"/>
      <p:bldP spid="6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70022" y="-138217"/>
            <a:ext cx="6716842" cy="671684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270665" y="3429000"/>
            <a:ext cx="2474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工作汇报及内容</a:t>
            </a:r>
            <a:endParaRPr lang="zh-CN" altLang="en-US" sz="2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9" name="PA_库_组合 13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7485026" y="2016489"/>
            <a:ext cx="579876" cy="610196"/>
            <a:chOff x="3239" y="1524"/>
            <a:chExt cx="1224" cy="1288"/>
          </a:xfrm>
          <a:solidFill>
            <a:schemeClr val="accent1"/>
          </a:solidFill>
        </p:grpSpPr>
        <p:sp>
          <p:nvSpPr>
            <p:cNvPr id="10" name="Freeform 14"/>
            <p:cNvSpPr/>
            <p:nvPr/>
          </p:nvSpPr>
          <p:spPr bwMode="auto">
            <a:xfrm>
              <a:off x="3311" y="2487"/>
              <a:ext cx="1152" cy="325"/>
            </a:xfrm>
            <a:custGeom>
              <a:avLst/>
              <a:gdLst>
                <a:gd name="T0" fmla="*/ 405 w 429"/>
                <a:gd name="T1" fmla="*/ 0 h 121"/>
                <a:gd name="T2" fmla="*/ 414 w 429"/>
                <a:gd name="T3" fmla="*/ 27 h 121"/>
                <a:gd name="T4" fmla="*/ 195 w 429"/>
                <a:gd name="T5" fmla="*/ 105 h 121"/>
                <a:gd name="T6" fmla="*/ 0 w 429"/>
                <a:gd name="T7" fmla="*/ 67 h 121"/>
                <a:gd name="T8" fmla="*/ 211 w 429"/>
                <a:gd name="T9" fmla="*/ 121 h 121"/>
                <a:gd name="T10" fmla="*/ 429 w 429"/>
                <a:gd name="T11" fmla="*/ 42 h 121"/>
                <a:gd name="T12" fmla="*/ 405 w 429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9" h="121">
                  <a:moveTo>
                    <a:pt x="405" y="0"/>
                  </a:moveTo>
                  <a:cubicBezTo>
                    <a:pt x="411" y="7"/>
                    <a:pt x="414" y="16"/>
                    <a:pt x="414" y="27"/>
                  </a:cubicBezTo>
                  <a:cubicBezTo>
                    <a:pt x="414" y="86"/>
                    <a:pt x="316" y="105"/>
                    <a:pt x="195" y="105"/>
                  </a:cubicBezTo>
                  <a:cubicBezTo>
                    <a:pt x="110" y="105"/>
                    <a:pt x="36" y="93"/>
                    <a:pt x="0" y="67"/>
                  </a:cubicBezTo>
                  <a:cubicBezTo>
                    <a:pt x="26" y="105"/>
                    <a:pt x="110" y="121"/>
                    <a:pt x="211" y="121"/>
                  </a:cubicBezTo>
                  <a:cubicBezTo>
                    <a:pt x="331" y="121"/>
                    <a:pt x="429" y="101"/>
                    <a:pt x="429" y="42"/>
                  </a:cubicBezTo>
                  <a:cubicBezTo>
                    <a:pt x="429" y="25"/>
                    <a:pt x="421" y="11"/>
                    <a:pt x="4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5"/>
            <p:cNvSpPr/>
            <p:nvPr/>
          </p:nvSpPr>
          <p:spPr bwMode="auto">
            <a:xfrm>
              <a:off x="3290" y="2391"/>
              <a:ext cx="1132" cy="378"/>
            </a:xfrm>
            <a:custGeom>
              <a:avLst/>
              <a:gdLst>
                <a:gd name="T0" fmla="*/ 422 w 422"/>
                <a:gd name="T1" fmla="*/ 63 h 141"/>
                <a:gd name="T2" fmla="*/ 413 w 422"/>
                <a:gd name="T3" fmla="*/ 36 h 141"/>
                <a:gd name="T4" fmla="*/ 219 w 422"/>
                <a:gd name="T5" fmla="*/ 0 h 141"/>
                <a:gd name="T6" fmla="*/ 0 w 422"/>
                <a:gd name="T7" fmla="*/ 78 h 141"/>
                <a:gd name="T8" fmla="*/ 8 w 422"/>
                <a:gd name="T9" fmla="*/ 103 h 141"/>
                <a:gd name="T10" fmla="*/ 203 w 422"/>
                <a:gd name="T11" fmla="*/ 141 h 141"/>
                <a:gd name="T12" fmla="*/ 422 w 422"/>
                <a:gd name="T13" fmla="*/ 6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141">
                  <a:moveTo>
                    <a:pt x="422" y="63"/>
                  </a:moveTo>
                  <a:cubicBezTo>
                    <a:pt x="422" y="52"/>
                    <a:pt x="419" y="43"/>
                    <a:pt x="413" y="36"/>
                  </a:cubicBezTo>
                  <a:cubicBezTo>
                    <a:pt x="377" y="9"/>
                    <a:pt x="304" y="0"/>
                    <a:pt x="219" y="0"/>
                  </a:cubicBezTo>
                  <a:cubicBezTo>
                    <a:pt x="98" y="0"/>
                    <a:pt x="0" y="19"/>
                    <a:pt x="0" y="78"/>
                  </a:cubicBezTo>
                  <a:cubicBezTo>
                    <a:pt x="0" y="87"/>
                    <a:pt x="3" y="96"/>
                    <a:pt x="8" y="103"/>
                  </a:cubicBezTo>
                  <a:cubicBezTo>
                    <a:pt x="44" y="129"/>
                    <a:pt x="118" y="141"/>
                    <a:pt x="203" y="141"/>
                  </a:cubicBezTo>
                  <a:cubicBezTo>
                    <a:pt x="324" y="141"/>
                    <a:pt x="422" y="122"/>
                    <a:pt x="422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6"/>
            <p:cNvSpPr/>
            <p:nvPr/>
          </p:nvSpPr>
          <p:spPr bwMode="auto">
            <a:xfrm>
              <a:off x="3239" y="2348"/>
              <a:ext cx="1173" cy="421"/>
            </a:xfrm>
            <a:custGeom>
              <a:avLst/>
              <a:gdLst>
                <a:gd name="T0" fmla="*/ 324 w 437"/>
                <a:gd name="T1" fmla="*/ 151 h 157"/>
                <a:gd name="T2" fmla="*/ 218 w 437"/>
                <a:gd name="T3" fmla="*/ 157 h 157"/>
                <a:gd name="T4" fmla="*/ 0 w 437"/>
                <a:gd name="T5" fmla="*/ 79 h 157"/>
                <a:gd name="T6" fmla="*/ 218 w 437"/>
                <a:gd name="T7" fmla="*/ 0 h 157"/>
                <a:gd name="T8" fmla="*/ 437 w 437"/>
                <a:gd name="T9" fmla="*/ 79 h 157"/>
                <a:gd name="T10" fmla="*/ 419 w 437"/>
                <a:gd name="T11" fmla="*/ 11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7" h="157">
                  <a:moveTo>
                    <a:pt x="324" y="151"/>
                  </a:moveTo>
                  <a:cubicBezTo>
                    <a:pt x="293" y="155"/>
                    <a:pt x="257" y="157"/>
                    <a:pt x="218" y="157"/>
                  </a:cubicBezTo>
                  <a:cubicBezTo>
                    <a:pt x="98" y="157"/>
                    <a:pt x="0" y="134"/>
                    <a:pt x="0" y="79"/>
                  </a:cubicBezTo>
                  <a:cubicBezTo>
                    <a:pt x="0" y="19"/>
                    <a:pt x="98" y="0"/>
                    <a:pt x="218" y="0"/>
                  </a:cubicBezTo>
                  <a:cubicBezTo>
                    <a:pt x="339" y="0"/>
                    <a:pt x="437" y="19"/>
                    <a:pt x="437" y="79"/>
                  </a:cubicBezTo>
                  <a:cubicBezTo>
                    <a:pt x="437" y="94"/>
                    <a:pt x="430" y="106"/>
                    <a:pt x="419" y="116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7"/>
            <p:cNvSpPr/>
            <p:nvPr/>
          </p:nvSpPr>
          <p:spPr bwMode="auto">
            <a:xfrm>
              <a:off x="4167" y="2715"/>
              <a:ext cx="94" cy="27"/>
            </a:xfrm>
            <a:custGeom>
              <a:avLst/>
              <a:gdLst>
                <a:gd name="T0" fmla="*/ 35 w 35"/>
                <a:gd name="T1" fmla="*/ 0 h 10"/>
                <a:gd name="T2" fmla="*/ 0 w 35"/>
                <a:gd name="T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" h="10">
                  <a:moveTo>
                    <a:pt x="35" y="0"/>
                  </a:moveTo>
                  <a:cubicBezTo>
                    <a:pt x="24" y="4"/>
                    <a:pt x="12" y="7"/>
                    <a:pt x="0" y="10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8"/>
            <p:cNvSpPr/>
            <p:nvPr/>
          </p:nvSpPr>
          <p:spPr bwMode="auto">
            <a:xfrm>
              <a:off x="3827" y="1666"/>
              <a:ext cx="416" cy="934"/>
            </a:xfrm>
            <a:custGeom>
              <a:avLst/>
              <a:gdLst>
                <a:gd name="T0" fmla="*/ 106 w 155"/>
                <a:gd name="T1" fmla="*/ 0 h 348"/>
                <a:gd name="T2" fmla="*/ 139 w 155"/>
                <a:gd name="T3" fmla="*/ 91 h 348"/>
                <a:gd name="T4" fmla="*/ 0 w 155"/>
                <a:gd name="T5" fmla="*/ 331 h 348"/>
                <a:gd name="T6" fmla="*/ 15 w 155"/>
                <a:gd name="T7" fmla="*/ 348 h 348"/>
                <a:gd name="T8" fmla="*/ 155 w 155"/>
                <a:gd name="T9" fmla="*/ 106 h 348"/>
                <a:gd name="T10" fmla="*/ 106 w 155"/>
                <a:gd name="T11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348">
                  <a:moveTo>
                    <a:pt x="106" y="0"/>
                  </a:moveTo>
                  <a:cubicBezTo>
                    <a:pt x="126" y="24"/>
                    <a:pt x="139" y="56"/>
                    <a:pt x="139" y="91"/>
                  </a:cubicBezTo>
                  <a:cubicBezTo>
                    <a:pt x="139" y="164"/>
                    <a:pt x="14" y="317"/>
                    <a:pt x="0" y="331"/>
                  </a:cubicBezTo>
                  <a:cubicBezTo>
                    <a:pt x="9" y="342"/>
                    <a:pt x="15" y="348"/>
                    <a:pt x="15" y="348"/>
                  </a:cubicBezTo>
                  <a:cubicBezTo>
                    <a:pt x="17" y="348"/>
                    <a:pt x="155" y="183"/>
                    <a:pt x="155" y="106"/>
                  </a:cubicBezTo>
                  <a:cubicBezTo>
                    <a:pt x="155" y="64"/>
                    <a:pt x="136" y="26"/>
                    <a:pt x="10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9"/>
            <p:cNvSpPr/>
            <p:nvPr/>
          </p:nvSpPr>
          <p:spPr bwMode="auto">
            <a:xfrm>
              <a:off x="3491" y="1578"/>
              <a:ext cx="709" cy="976"/>
            </a:xfrm>
            <a:custGeom>
              <a:avLst/>
              <a:gdLst>
                <a:gd name="T0" fmla="*/ 231 w 264"/>
                <a:gd name="T1" fmla="*/ 33 h 364"/>
                <a:gd name="T2" fmla="*/ 140 w 264"/>
                <a:gd name="T3" fmla="*/ 0 h 364"/>
                <a:gd name="T4" fmla="*/ 0 w 264"/>
                <a:gd name="T5" fmla="*/ 139 h 364"/>
                <a:gd name="T6" fmla="*/ 125 w 264"/>
                <a:gd name="T7" fmla="*/ 364 h 364"/>
                <a:gd name="T8" fmla="*/ 264 w 264"/>
                <a:gd name="T9" fmla="*/ 124 h 364"/>
                <a:gd name="T10" fmla="*/ 231 w 264"/>
                <a:gd name="T11" fmla="*/ 3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4" h="364">
                  <a:moveTo>
                    <a:pt x="231" y="33"/>
                  </a:moveTo>
                  <a:cubicBezTo>
                    <a:pt x="206" y="12"/>
                    <a:pt x="174" y="0"/>
                    <a:pt x="140" y="0"/>
                  </a:cubicBezTo>
                  <a:cubicBezTo>
                    <a:pt x="63" y="0"/>
                    <a:pt x="0" y="62"/>
                    <a:pt x="0" y="139"/>
                  </a:cubicBezTo>
                  <a:cubicBezTo>
                    <a:pt x="0" y="201"/>
                    <a:pt x="90" y="320"/>
                    <a:pt x="125" y="364"/>
                  </a:cubicBezTo>
                  <a:cubicBezTo>
                    <a:pt x="139" y="350"/>
                    <a:pt x="264" y="197"/>
                    <a:pt x="264" y="124"/>
                  </a:cubicBezTo>
                  <a:cubicBezTo>
                    <a:pt x="264" y="89"/>
                    <a:pt x="251" y="57"/>
                    <a:pt x="23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0"/>
            <p:cNvSpPr/>
            <p:nvPr/>
          </p:nvSpPr>
          <p:spPr bwMode="auto">
            <a:xfrm>
              <a:off x="3526" y="1524"/>
              <a:ext cx="674" cy="542"/>
            </a:xfrm>
            <a:custGeom>
              <a:avLst/>
              <a:gdLst>
                <a:gd name="T0" fmla="*/ 0 w 251"/>
                <a:gd name="T1" fmla="*/ 54 h 202"/>
                <a:gd name="T2" fmla="*/ 111 w 251"/>
                <a:gd name="T3" fmla="*/ 0 h 202"/>
                <a:gd name="T4" fmla="*/ 251 w 251"/>
                <a:gd name="T5" fmla="*/ 140 h 202"/>
                <a:gd name="T6" fmla="*/ 233 w 251"/>
                <a:gd name="T7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" h="202">
                  <a:moveTo>
                    <a:pt x="0" y="54"/>
                  </a:moveTo>
                  <a:cubicBezTo>
                    <a:pt x="26" y="21"/>
                    <a:pt x="66" y="0"/>
                    <a:pt x="111" y="0"/>
                  </a:cubicBezTo>
                  <a:cubicBezTo>
                    <a:pt x="188" y="0"/>
                    <a:pt x="251" y="62"/>
                    <a:pt x="251" y="140"/>
                  </a:cubicBezTo>
                  <a:cubicBezTo>
                    <a:pt x="251" y="157"/>
                    <a:pt x="244" y="179"/>
                    <a:pt x="233" y="202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1"/>
            <p:cNvSpPr/>
            <p:nvPr/>
          </p:nvSpPr>
          <p:spPr bwMode="auto">
            <a:xfrm>
              <a:off x="3472" y="1717"/>
              <a:ext cx="25" cy="51"/>
            </a:xfrm>
            <a:custGeom>
              <a:avLst/>
              <a:gdLst>
                <a:gd name="T0" fmla="*/ 0 w 9"/>
                <a:gd name="T1" fmla="*/ 19 h 19"/>
                <a:gd name="T2" fmla="*/ 9 w 9"/>
                <a:gd name="T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19">
                  <a:moveTo>
                    <a:pt x="0" y="19"/>
                  </a:moveTo>
                  <a:cubicBezTo>
                    <a:pt x="2" y="13"/>
                    <a:pt x="5" y="6"/>
                    <a:pt x="9" y="0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22"/>
            <p:cNvSpPr/>
            <p:nvPr/>
          </p:nvSpPr>
          <p:spPr bwMode="auto">
            <a:xfrm>
              <a:off x="3448" y="1859"/>
              <a:ext cx="550" cy="690"/>
            </a:xfrm>
            <a:custGeom>
              <a:avLst/>
              <a:gdLst>
                <a:gd name="T0" fmla="*/ 205 w 205"/>
                <a:gd name="T1" fmla="*/ 174 h 257"/>
                <a:gd name="T2" fmla="*/ 140 w 205"/>
                <a:gd name="T3" fmla="*/ 257 h 257"/>
                <a:gd name="T4" fmla="*/ 0 w 205"/>
                <a:gd name="T5" fmla="*/ 15 h 257"/>
                <a:gd name="T6" fmla="*/ 1 w 205"/>
                <a:gd name="T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257">
                  <a:moveTo>
                    <a:pt x="205" y="174"/>
                  </a:moveTo>
                  <a:cubicBezTo>
                    <a:pt x="172" y="220"/>
                    <a:pt x="141" y="257"/>
                    <a:pt x="140" y="257"/>
                  </a:cubicBezTo>
                  <a:cubicBezTo>
                    <a:pt x="138" y="257"/>
                    <a:pt x="0" y="92"/>
                    <a:pt x="0" y="15"/>
                  </a:cubicBezTo>
                  <a:cubicBezTo>
                    <a:pt x="0" y="10"/>
                    <a:pt x="1" y="5"/>
                    <a:pt x="1" y="0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23"/>
            <p:cNvSpPr/>
            <p:nvPr/>
          </p:nvSpPr>
          <p:spPr bwMode="auto">
            <a:xfrm>
              <a:off x="4036" y="2189"/>
              <a:ext cx="51" cy="81"/>
            </a:xfrm>
            <a:custGeom>
              <a:avLst/>
              <a:gdLst>
                <a:gd name="T0" fmla="*/ 19 w 19"/>
                <a:gd name="T1" fmla="*/ 0 h 30"/>
                <a:gd name="T2" fmla="*/ 0 w 19"/>
                <a:gd name="T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" h="30">
                  <a:moveTo>
                    <a:pt x="19" y="0"/>
                  </a:moveTo>
                  <a:cubicBezTo>
                    <a:pt x="13" y="10"/>
                    <a:pt x="6" y="20"/>
                    <a:pt x="0" y="30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Oval 24"/>
            <p:cNvSpPr>
              <a:spLocks noChangeArrowheads="1"/>
            </p:cNvSpPr>
            <p:nvPr/>
          </p:nvSpPr>
          <p:spPr bwMode="auto">
            <a:xfrm>
              <a:off x="3692" y="1755"/>
              <a:ext cx="263" cy="2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5"/>
            <p:cNvSpPr/>
            <p:nvPr/>
          </p:nvSpPr>
          <p:spPr bwMode="auto">
            <a:xfrm>
              <a:off x="3692" y="1755"/>
              <a:ext cx="263" cy="265"/>
            </a:xfrm>
            <a:custGeom>
              <a:avLst/>
              <a:gdLst>
                <a:gd name="T0" fmla="*/ 2 w 98"/>
                <a:gd name="T1" fmla="*/ 65 h 99"/>
                <a:gd name="T2" fmla="*/ 0 w 98"/>
                <a:gd name="T3" fmla="*/ 50 h 99"/>
                <a:gd name="T4" fmla="*/ 49 w 98"/>
                <a:gd name="T5" fmla="*/ 0 h 99"/>
                <a:gd name="T6" fmla="*/ 98 w 98"/>
                <a:gd name="T7" fmla="*/ 50 h 99"/>
                <a:gd name="T8" fmla="*/ 49 w 98"/>
                <a:gd name="T9" fmla="*/ 99 h 99"/>
                <a:gd name="T10" fmla="*/ 19 w 98"/>
                <a:gd name="T11" fmla="*/ 8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99">
                  <a:moveTo>
                    <a:pt x="2" y="65"/>
                  </a:moveTo>
                  <a:cubicBezTo>
                    <a:pt x="1" y="60"/>
                    <a:pt x="0" y="55"/>
                    <a:pt x="0" y="50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76" y="0"/>
                    <a:pt x="98" y="22"/>
                    <a:pt x="98" y="50"/>
                  </a:cubicBezTo>
                  <a:cubicBezTo>
                    <a:pt x="98" y="77"/>
                    <a:pt x="76" y="99"/>
                    <a:pt x="49" y="99"/>
                  </a:cubicBezTo>
                  <a:cubicBezTo>
                    <a:pt x="38" y="99"/>
                    <a:pt x="28" y="95"/>
                    <a:pt x="19" y="89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" name="PA_库_组合 13"/>
          <p:cNvGrpSpPr>
            <a:grpSpLocks noChangeAspect="1"/>
          </p:cNvGrpSpPr>
          <p:nvPr>
            <p:custDataLst>
              <p:tags r:id="rId3"/>
            </p:custDataLst>
          </p:nvPr>
        </p:nvGrpSpPr>
        <p:grpSpPr bwMode="auto">
          <a:xfrm>
            <a:off x="7485026" y="4273415"/>
            <a:ext cx="579876" cy="610196"/>
            <a:chOff x="3239" y="1524"/>
            <a:chExt cx="1224" cy="1288"/>
          </a:xfrm>
          <a:solidFill>
            <a:schemeClr val="accent3"/>
          </a:solidFill>
        </p:grpSpPr>
        <p:sp>
          <p:nvSpPr>
            <p:cNvPr id="23" name="Freeform 14"/>
            <p:cNvSpPr/>
            <p:nvPr/>
          </p:nvSpPr>
          <p:spPr bwMode="auto">
            <a:xfrm>
              <a:off x="3311" y="2487"/>
              <a:ext cx="1152" cy="325"/>
            </a:xfrm>
            <a:custGeom>
              <a:avLst/>
              <a:gdLst>
                <a:gd name="T0" fmla="*/ 405 w 429"/>
                <a:gd name="T1" fmla="*/ 0 h 121"/>
                <a:gd name="T2" fmla="*/ 414 w 429"/>
                <a:gd name="T3" fmla="*/ 27 h 121"/>
                <a:gd name="T4" fmla="*/ 195 w 429"/>
                <a:gd name="T5" fmla="*/ 105 h 121"/>
                <a:gd name="T6" fmla="*/ 0 w 429"/>
                <a:gd name="T7" fmla="*/ 67 h 121"/>
                <a:gd name="T8" fmla="*/ 211 w 429"/>
                <a:gd name="T9" fmla="*/ 121 h 121"/>
                <a:gd name="T10" fmla="*/ 429 w 429"/>
                <a:gd name="T11" fmla="*/ 42 h 121"/>
                <a:gd name="T12" fmla="*/ 405 w 429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9" h="121">
                  <a:moveTo>
                    <a:pt x="405" y="0"/>
                  </a:moveTo>
                  <a:cubicBezTo>
                    <a:pt x="411" y="7"/>
                    <a:pt x="414" y="16"/>
                    <a:pt x="414" y="27"/>
                  </a:cubicBezTo>
                  <a:cubicBezTo>
                    <a:pt x="414" y="86"/>
                    <a:pt x="316" y="105"/>
                    <a:pt x="195" y="105"/>
                  </a:cubicBezTo>
                  <a:cubicBezTo>
                    <a:pt x="110" y="105"/>
                    <a:pt x="36" y="93"/>
                    <a:pt x="0" y="67"/>
                  </a:cubicBezTo>
                  <a:cubicBezTo>
                    <a:pt x="26" y="105"/>
                    <a:pt x="110" y="121"/>
                    <a:pt x="211" y="121"/>
                  </a:cubicBezTo>
                  <a:cubicBezTo>
                    <a:pt x="331" y="121"/>
                    <a:pt x="429" y="101"/>
                    <a:pt x="429" y="42"/>
                  </a:cubicBezTo>
                  <a:cubicBezTo>
                    <a:pt x="429" y="25"/>
                    <a:pt x="421" y="11"/>
                    <a:pt x="4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5"/>
            <p:cNvSpPr/>
            <p:nvPr/>
          </p:nvSpPr>
          <p:spPr bwMode="auto">
            <a:xfrm>
              <a:off x="3290" y="2391"/>
              <a:ext cx="1132" cy="378"/>
            </a:xfrm>
            <a:custGeom>
              <a:avLst/>
              <a:gdLst>
                <a:gd name="T0" fmla="*/ 422 w 422"/>
                <a:gd name="T1" fmla="*/ 63 h 141"/>
                <a:gd name="T2" fmla="*/ 413 w 422"/>
                <a:gd name="T3" fmla="*/ 36 h 141"/>
                <a:gd name="T4" fmla="*/ 219 w 422"/>
                <a:gd name="T5" fmla="*/ 0 h 141"/>
                <a:gd name="T6" fmla="*/ 0 w 422"/>
                <a:gd name="T7" fmla="*/ 78 h 141"/>
                <a:gd name="T8" fmla="*/ 8 w 422"/>
                <a:gd name="T9" fmla="*/ 103 h 141"/>
                <a:gd name="T10" fmla="*/ 203 w 422"/>
                <a:gd name="T11" fmla="*/ 141 h 141"/>
                <a:gd name="T12" fmla="*/ 422 w 422"/>
                <a:gd name="T13" fmla="*/ 6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141">
                  <a:moveTo>
                    <a:pt x="422" y="63"/>
                  </a:moveTo>
                  <a:cubicBezTo>
                    <a:pt x="422" y="52"/>
                    <a:pt x="419" y="43"/>
                    <a:pt x="413" y="36"/>
                  </a:cubicBezTo>
                  <a:cubicBezTo>
                    <a:pt x="377" y="9"/>
                    <a:pt x="304" y="0"/>
                    <a:pt x="219" y="0"/>
                  </a:cubicBezTo>
                  <a:cubicBezTo>
                    <a:pt x="98" y="0"/>
                    <a:pt x="0" y="19"/>
                    <a:pt x="0" y="78"/>
                  </a:cubicBezTo>
                  <a:cubicBezTo>
                    <a:pt x="0" y="87"/>
                    <a:pt x="3" y="96"/>
                    <a:pt x="8" y="103"/>
                  </a:cubicBezTo>
                  <a:cubicBezTo>
                    <a:pt x="44" y="129"/>
                    <a:pt x="118" y="141"/>
                    <a:pt x="203" y="141"/>
                  </a:cubicBezTo>
                  <a:cubicBezTo>
                    <a:pt x="324" y="141"/>
                    <a:pt x="422" y="122"/>
                    <a:pt x="422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6"/>
            <p:cNvSpPr/>
            <p:nvPr/>
          </p:nvSpPr>
          <p:spPr bwMode="auto">
            <a:xfrm>
              <a:off x="3239" y="2348"/>
              <a:ext cx="1173" cy="421"/>
            </a:xfrm>
            <a:custGeom>
              <a:avLst/>
              <a:gdLst>
                <a:gd name="T0" fmla="*/ 324 w 437"/>
                <a:gd name="T1" fmla="*/ 151 h 157"/>
                <a:gd name="T2" fmla="*/ 218 w 437"/>
                <a:gd name="T3" fmla="*/ 157 h 157"/>
                <a:gd name="T4" fmla="*/ 0 w 437"/>
                <a:gd name="T5" fmla="*/ 79 h 157"/>
                <a:gd name="T6" fmla="*/ 218 w 437"/>
                <a:gd name="T7" fmla="*/ 0 h 157"/>
                <a:gd name="T8" fmla="*/ 437 w 437"/>
                <a:gd name="T9" fmla="*/ 79 h 157"/>
                <a:gd name="T10" fmla="*/ 419 w 437"/>
                <a:gd name="T11" fmla="*/ 11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7" h="157">
                  <a:moveTo>
                    <a:pt x="324" y="151"/>
                  </a:moveTo>
                  <a:cubicBezTo>
                    <a:pt x="293" y="155"/>
                    <a:pt x="257" y="157"/>
                    <a:pt x="218" y="157"/>
                  </a:cubicBezTo>
                  <a:cubicBezTo>
                    <a:pt x="98" y="157"/>
                    <a:pt x="0" y="134"/>
                    <a:pt x="0" y="79"/>
                  </a:cubicBezTo>
                  <a:cubicBezTo>
                    <a:pt x="0" y="19"/>
                    <a:pt x="98" y="0"/>
                    <a:pt x="218" y="0"/>
                  </a:cubicBezTo>
                  <a:cubicBezTo>
                    <a:pt x="339" y="0"/>
                    <a:pt x="437" y="19"/>
                    <a:pt x="437" y="79"/>
                  </a:cubicBezTo>
                  <a:cubicBezTo>
                    <a:pt x="437" y="94"/>
                    <a:pt x="430" y="106"/>
                    <a:pt x="419" y="116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7"/>
            <p:cNvSpPr/>
            <p:nvPr/>
          </p:nvSpPr>
          <p:spPr bwMode="auto">
            <a:xfrm>
              <a:off x="4167" y="2715"/>
              <a:ext cx="94" cy="27"/>
            </a:xfrm>
            <a:custGeom>
              <a:avLst/>
              <a:gdLst>
                <a:gd name="T0" fmla="*/ 35 w 35"/>
                <a:gd name="T1" fmla="*/ 0 h 10"/>
                <a:gd name="T2" fmla="*/ 0 w 35"/>
                <a:gd name="T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" h="10">
                  <a:moveTo>
                    <a:pt x="35" y="0"/>
                  </a:moveTo>
                  <a:cubicBezTo>
                    <a:pt x="24" y="4"/>
                    <a:pt x="12" y="7"/>
                    <a:pt x="0" y="10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8"/>
            <p:cNvSpPr/>
            <p:nvPr/>
          </p:nvSpPr>
          <p:spPr bwMode="auto">
            <a:xfrm>
              <a:off x="3827" y="1666"/>
              <a:ext cx="416" cy="934"/>
            </a:xfrm>
            <a:custGeom>
              <a:avLst/>
              <a:gdLst>
                <a:gd name="T0" fmla="*/ 106 w 155"/>
                <a:gd name="T1" fmla="*/ 0 h 348"/>
                <a:gd name="T2" fmla="*/ 139 w 155"/>
                <a:gd name="T3" fmla="*/ 91 h 348"/>
                <a:gd name="T4" fmla="*/ 0 w 155"/>
                <a:gd name="T5" fmla="*/ 331 h 348"/>
                <a:gd name="T6" fmla="*/ 15 w 155"/>
                <a:gd name="T7" fmla="*/ 348 h 348"/>
                <a:gd name="T8" fmla="*/ 155 w 155"/>
                <a:gd name="T9" fmla="*/ 106 h 348"/>
                <a:gd name="T10" fmla="*/ 106 w 155"/>
                <a:gd name="T11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348">
                  <a:moveTo>
                    <a:pt x="106" y="0"/>
                  </a:moveTo>
                  <a:cubicBezTo>
                    <a:pt x="126" y="24"/>
                    <a:pt x="139" y="56"/>
                    <a:pt x="139" y="91"/>
                  </a:cubicBezTo>
                  <a:cubicBezTo>
                    <a:pt x="139" y="164"/>
                    <a:pt x="14" y="317"/>
                    <a:pt x="0" y="331"/>
                  </a:cubicBezTo>
                  <a:cubicBezTo>
                    <a:pt x="9" y="342"/>
                    <a:pt x="15" y="348"/>
                    <a:pt x="15" y="348"/>
                  </a:cubicBezTo>
                  <a:cubicBezTo>
                    <a:pt x="17" y="348"/>
                    <a:pt x="155" y="183"/>
                    <a:pt x="155" y="106"/>
                  </a:cubicBezTo>
                  <a:cubicBezTo>
                    <a:pt x="155" y="64"/>
                    <a:pt x="136" y="26"/>
                    <a:pt x="10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9"/>
            <p:cNvSpPr/>
            <p:nvPr/>
          </p:nvSpPr>
          <p:spPr bwMode="auto">
            <a:xfrm>
              <a:off x="3491" y="1578"/>
              <a:ext cx="709" cy="976"/>
            </a:xfrm>
            <a:custGeom>
              <a:avLst/>
              <a:gdLst>
                <a:gd name="T0" fmla="*/ 231 w 264"/>
                <a:gd name="T1" fmla="*/ 33 h 364"/>
                <a:gd name="T2" fmla="*/ 140 w 264"/>
                <a:gd name="T3" fmla="*/ 0 h 364"/>
                <a:gd name="T4" fmla="*/ 0 w 264"/>
                <a:gd name="T5" fmla="*/ 139 h 364"/>
                <a:gd name="T6" fmla="*/ 125 w 264"/>
                <a:gd name="T7" fmla="*/ 364 h 364"/>
                <a:gd name="T8" fmla="*/ 264 w 264"/>
                <a:gd name="T9" fmla="*/ 124 h 364"/>
                <a:gd name="T10" fmla="*/ 231 w 264"/>
                <a:gd name="T11" fmla="*/ 3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4" h="364">
                  <a:moveTo>
                    <a:pt x="231" y="33"/>
                  </a:moveTo>
                  <a:cubicBezTo>
                    <a:pt x="206" y="12"/>
                    <a:pt x="174" y="0"/>
                    <a:pt x="140" y="0"/>
                  </a:cubicBezTo>
                  <a:cubicBezTo>
                    <a:pt x="63" y="0"/>
                    <a:pt x="0" y="62"/>
                    <a:pt x="0" y="139"/>
                  </a:cubicBezTo>
                  <a:cubicBezTo>
                    <a:pt x="0" y="201"/>
                    <a:pt x="90" y="320"/>
                    <a:pt x="125" y="364"/>
                  </a:cubicBezTo>
                  <a:cubicBezTo>
                    <a:pt x="139" y="350"/>
                    <a:pt x="264" y="197"/>
                    <a:pt x="264" y="124"/>
                  </a:cubicBezTo>
                  <a:cubicBezTo>
                    <a:pt x="264" y="89"/>
                    <a:pt x="251" y="57"/>
                    <a:pt x="23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0"/>
            <p:cNvSpPr/>
            <p:nvPr/>
          </p:nvSpPr>
          <p:spPr bwMode="auto">
            <a:xfrm>
              <a:off x="3526" y="1524"/>
              <a:ext cx="674" cy="542"/>
            </a:xfrm>
            <a:custGeom>
              <a:avLst/>
              <a:gdLst>
                <a:gd name="T0" fmla="*/ 0 w 251"/>
                <a:gd name="T1" fmla="*/ 54 h 202"/>
                <a:gd name="T2" fmla="*/ 111 w 251"/>
                <a:gd name="T3" fmla="*/ 0 h 202"/>
                <a:gd name="T4" fmla="*/ 251 w 251"/>
                <a:gd name="T5" fmla="*/ 140 h 202"/>
                <a:gd name="T6" fmla="*/ 233 w 251"/>
                <a:gd name="T7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" h="202">
                  <a:moveTo>
                    <a:pt x="0" y="54"/>
                  </a:moveTo>
                  <a:cubicBezTo>
                    <a:pt x="26" y="21"/>
                    <a:pt x="66" y="0"/>
                    <a:pt x="111" y="0"/>
                  </a:cubicBezTo>
                  <a:cubicBezTo>
                    <a:pt x="188" y="0"/>
                    <a:pt x="251" y="62"/>
                    <a:pt x="251" y="140"/>
                  </a:cubicBezTo>
                  <a:cubicBezTo>
                    <a:pt x="251" y="157"/>
                    <a:pt x="244" y="179"/>
                    <a:pt x="233" y="202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1"/>
            <p:cNvSpPr/>
            <p:nvPr/>
          </p:nvSpPr>
          <p:spPr bwMode="auto">
            <a:xfrm>
              <a:off x="3472" y="1717"/>
              <a:ext cx="25" cy="51"/>
            </a:xfrm>
            <a:custGeom>
              <a:avLst/>
              <a:gdLst>
                <a:gd name="T0" fmla="*/ 0 w 9"/>
                <a:gd name="T1" fmla="*/ 19 h 19"/>
                <a:gd name="T2" fmla="*/ 9 w 9"/>
                <a:gd name="T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19">
                  <a:moveTo>
                    <a:pt x="0" y="19"/>
                  </a:moveTo>
                  <a:cubicBezTo>
                    <a:pt x="2" y="13"/>
                    <a:pt x="5" y="6"/>
                    <a:pt x="9" y="0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2"/>
            <p:cNvSpPr/>
            <p:nvPr/>
          </p:nvSpPr>
          <p:spPr bwMode="auto">
            <a:xfrm>
              <a:off x="3448" y="1859"/>
              <a:ext cx="550" cy="690"/>
            </a:xfrm>
            <a:custGeom>
              <a:avLst/>
              <a:gdLst>
                <a:gd name="T0" fmla="*/ 205 w 205"/>
                <a:gd name="T1" fmla="*/ 174 h 257"/>
                <a:gd name="T2" fmla="*/ 140 w 205"/>
                <a:gd name="T3" fmla="*/ 257 h 257"/>
                <a:gd name="T4" fmla="*/ 0 w 205"/>
                <a:gd name="T5" fmla="*/ 15 h 257"/>
                <a:gd name="T6" fmla="*/ 1 w 205"/>
                <a:gd name="T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" h="257">
                  <a:moveTo>
                    <a:pt x="205" y="174"/>
                  </a:moveTo>
                  <a:cubicBezTo>
                    <a:pt x="172" y="220"/>
                    <a:pt x="141" y="257"/>
                    <a:pt x="140" y="257"/>
                  </a:cubicBezTo>
                  <a:cubicBezTo>
                    <a:pt x="138" y="257"/>
                    <a:pt x="0" y="92"/>
                    <a:pt x="0" y="15"/>
                  </a:cubicBezTo>
                  <a:cubicBezTo>
                    <a:pt x="0" y="10"/>
                    <a:pt x="1" y="5"/>
                    <a:pt x="1" y="0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3"/>
            <p:cNvSpPr/>
            <p:nvPr/>
          </p:nvSpPr>
          <p:spPr bwMode="auto">
            <a:xfrm>
              <a:off x="4036" y="2189"/>
              <a:ext cx="51" cy="81"/>
            </a:xfrm>
            <a:custGeom>
              <a:avLst/>
              <a:gdLst>
                <a:gd name="T0" fmla="*/ 19 w 19"/>
                <a:gd name="T1" fmla="*/ 0 h 30"/>
                <a:gd name="T2" fmla="*/ 0 w 19"/>
                <a:gd name="T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" h="30">
                  <a:moveTo>
                    <a:pt x="19" y="0"/>
                  </a:moveTo>
                  <a:cubicBezTo>
                    <a:pt x="13" y="10"/>
                    <a:pt x="6" y="20"/>
                    <a:pt x="0" y="30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Oval 24"/>
            <p:cNvSpPr>
              <a:spLocks noChangeArrowheads="1"/>
            </p:cNvSpPr>
            <p:nvPr/>
          </p:nvSpPr>
          <p:spPr bwMode="auto">
            <a:xfrm>
              <a:off x="3692" y="1755"/>
              <a:ext cx="263" cy="26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5"/>
            <p:cNvSpPr/>
            <p:nvPr/>
          </p:nvSpPr>
          <p:spPr bwMode="auto">
            <a:xfrm>
              <a:off x="3692" y="1755"/>
              <a:ext cx="263" cy="265"/>
            </a:xfrm>
            <a:custGeom>
              <a:avLst/>
              <a:gdLst>
                <a:gd name="T0" fmla="*/ 2 w 98"/>
                <a:gd name="T1" fmla="*/ 65 h 99"/>
                <a:gd name="T2" fmla="*/ 0 w 98"/>
                <a:gd name="T3" fmla="*/ 50 h 99"/>
                <a:gd name="T4" fmla="*/ 49 w 98"/>
                <a:gd name="T5" fmla="*/ 0 h 99"/>
                <a:gd name="T6" fmla="*/ 98 w 98"/>
                <a:gd name="T7" fmla="*/ 50 h 99"/>
                <a:gd name="T8" fmla="*/ 49 w 98"/>
                <a:gd name="T9" fmla="*/ 99 h 99"/>
                <a:gd name="T10" fmla="*/ 19 w 98"/>
                <a:gd name="T11" fmla="*/ 8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99">
                  <a:moveTo>
                    <a:pt x="2" y="65"/>
                  </a:moveTo>
                  <a:cubicBezTo>
                    <a:pt x="1" y="60"/>
                    <a:pt x="0" y="55"/>
                    <a:pt x="0" y="50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76" y="0"/>
                    <a:pt x="98" y="22"/>
                    <a:pt x="98" y="50"/>
                  </a:cubicBezTo>
                  <a:cubicBezTo>
                    <a:pt x="98" y="77"/>
                    <a:pt x="76" y="99"/>
                    <a:pt x="49" y="99"/>
                  </a:cubicBezTo>
                  <a:cubicBezTo>
                    <a:pt x="38" y="99"/>
                    <a:pt x="28" y="95"/>
                    <a:pt x="19" y="89"/>
                  </a:cubicBezTo>
                </a:path>
              </a:pathLst>
            </a:custGeom>
            <a:grpFill/>
            <a:ln w="50800" cap="rnd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5" name="PA_库_矩形 34"/>
          <p:cNvSpPr/>
          <p:nvPr>
            <p:custDataLst>
              <p:tags r:id="rId4"/>
            </p:custDataLst>
          </p:nvPr>
        </p:nvSpPr>
        <p:spPr>
          <a:xfrm>
            <a:off x="8220294" y="1973182"/>
            <a:ext cx="2863350" cy="1077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high-end design husk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6" name="PA_库_矩形 35"/>
          <p:cNvSpPr/>
          <p:nvPr>
            <p:custDataLst>
              <p:tags r:id="rId5"/>
            </p:custDataLst>
          </p:nvPr>
        </p:nvSpPr>
        <p:spPr>
          <a:xfrm>
            <a:off x="8220294" y="4250284"/>
            <a:ext cx="2863350" cy="1077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high-end design husk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utoUpdateAnimBg="0"/>
      <p:bldP spid="3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PA_库_Chart 10"/>
          <p:cNvGraphicFramePr/>
          <p:nvPr>
            <p:custDataLst>
              <p:tags r:id="rId2"/>
            </p:custDataLst>
          </p:nvPr>
        </p:nvGraphicFramePr>
        <p:xfrm>
          <a:off x="593558" y="1042737"/>
          <a:ext cx="10956758" cy="5095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A_库_文本框 61"/>
          <p:cNvSpPr txBox="1"/>
          <p:nvPr>
            <p:custDataLst>
              <p:tags r:id="rId1"/>
            </p:custDataLst>
          </p:nvPr>
        </p:nvSpPr>
        <p:spPr>
          <a:xfrm>
            <a:off x="4222788" y="4322250"/>
            <a:ext cx="3746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gradFill flip="none" rotWithShape="1">
                  <a:gsLst>
                    <a:gs pos="22000">
                      <a:schemeClr val="accent1"/>
                    </a:gs>
                    <a:gs pos="36000">
                      <a:schemeClr val="accent2"/>
                    </a:gs>
                    <a:gs pos="66000">
                      <a:schemeClr val="accent3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工作汇报及情况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PA_库_矩形 67"/>
          <p:cNvSpPr/>
          <p:nvPr>
            <p:custDataLst>
              <p:tags r:id="rId2"/>
            </p:custDataLst>
          </p:nvPr>
        </p:nvSpPr>
        <p:spPr>
          <a:xfrm>
            <a:off x="2587180" y="5281902"/>
            <a:ext cx="701764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 PPT template for the rice husk designer pencil demo works, focusing on the production of high-end design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69" name="PA_库_组合 68"/>
          <p:cNvGrpSpPr/>
          <p:nvPr>
            <p:custDataLst>
              <p:tags r:id="rId3"/>
            </p:custDataLst>
          </p:nvPr>
        </p:nvGrpSpPr>
        <p:grpSpPr>
          <a:xfrm flipV="1">
            <a:off x="5066450" y="5044169"/>
            <a:ext cx="2059101" cy="45719"/>
            <a:chOff x="3942207" y="4876800"/>
            <a:chExt cx="3384217" cy="275771"/>
          </a:xfrm>
        </p:grpSpPr>
        <p:sp>
          <p:nvSpPr>
            <p:cNvPr id="70" name="矩形 69"/>
            <p:cNvSpPr/>
            <p:nvPr/>
          </p:nvSpPr>
          <p:spPr>
            <a:xfrm>
              <a:off x="3942207" y="4876800"/>
              <a:ext cx="766195" cy="2757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4814881" y="4876800"/>
              <a:ext cx="766195" cy="2757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5687555" y="4876800"/>
              <a:ext cx="766195" cy="2757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6560229" y="4876800"/>
              <a:ext cx="766195" cy="2757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PA_库_图片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468766" y="498588"/>
            <a:ext cx="5319254" cy="4074323"/>
          </a:xfrm>
          <a:prstGeom prst="rect">
            <a:avLst/>
          </a:prstGeom>
        </p:spPr>
      </p:pic>
      <p:sp>
        <p:nvSpPr>
          <p:cNvPr id="63" name="文本框 62"/>
          <p:cNvSpPr txBox="1"/>
          <p:nvPr/>
        </p:nvSpPr>
        <p:spPr>
          <a:xfrm>
            <a:off x="5211894" y="2167261"/>
            <a:ext cx="144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sz="72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utoUpdateAnimBg="0"/>
      <p:bldP spid="68" grpId="0" autoUpdateAnimBg="0"/>
    </p:bldLst>
  </p:timing>
</p:sld>
</file>

<file path=ppt/tags/tag1.xml><?xml version="1.0" encoding="utf-8"?>
<p:tagLst xmlns:p="http://schemas.openxmlformats.org/presentationml/2006/main">
  <p:tag name="PA" val="v4.0.0"/>
</p:tagLst>
</file>

<file path=ppt/tags/tag10.xml><?xml version="1.0" encoding="utf-8"?>
<p:tagLst xmlns:p="http://schemas.openxmlformats.org/presentationml/2006/main">
  <p:tag name="PA" val="v4.0.0"/>
</p:tagLst>
</file>

<file path=ppt/tags/tag100.xml><?xml version="1.0" encoding="utf-8"?>
<p:tagLst xmlns:p="http://schemas.openxmlformats.org/presentationml/2006/main">
  <p:tag name="PA" val="v4.0.0"/>
</p:tagLst>
</file>

<file path=ppt/tags/tag101.xml><?xml version="1.0" encoding="utf-8"?>
<p:tagLst xmlns:p="http://schemas.openxmlformats.org/presentationml/2006/main">
  <p:tag name="PA" val="v4.0.0"/>
</p:tagLst>
</file>

<file path=ppt/tags/tag102.xml><?xml version="1.0" encoding="utf-8"?>
<p:tagLst xmlns:p="http://schemas.openxmlformats.org/presentationml/2006/main">
  <p:tag name="PA" val="v4.0.0"/>
</p:tagLst>
</file>

<file path=ppt/tags/tag103.xml><?xml version="1.0" encoding="utf-8"?>
<p:tagLst xmlns:p="http://schemas.openxmlformats.org/presentationml/2006/main">
  <p:tag name="PA" val="v4.0.0"/>
</p:tagLst>
</file>

<file path=ppt/tags/tag104.xml><?xml version="1.0" encoding="utf-8"?>
<p:tagLst xmlns:p="http://schemas.openxmlformats.org/presentationml/2006/main">
  <p:tag name="PA" val="v4.0.0"/>
</p:tagLst>
</file>

<file path=ppt/tags/tag105.xml><?xml version="1.0" encoding="utf-8"?>
<p:tagLst xmlns:p="http://schemas.openxmlformats.org/presentationml/2006/main">
  <p:tag name="PA" val="v4.0.0"/>
</p:tagLst>
</file>

<file path=ppt/tags/tag106.xml><?xml version="1.0" encoding="utf-8"?>
<p:tagLst xmlns:p="http://schemas.openxmlformats.org/presentationml/2006/main">
  <p:tag name="PA" val="v4.0.0"/>
</p:tagLst>
</file>

<file path=ppt/tags/tag107.xml><?xml version="1.0" encoding="utf-8"?>
<p:tagLst xmlns:p="http://schemas.openxmlformats.org/presentationml/2006/main">
  <p:tag name="PA" val="v4.0.0"/>
</p:tagLst>
</file>

<file path=ppt/tags/tag108.xml><?xml version="1.0" encoding="utf-8"?>
<p:tagLst xmlns:p="http://schemas.openxmlformats.org/presentationml/2006/main">
  <p:tag name="PA" val="v4.0.0"/>
</p:tagLst>
</file>

<file path=ppt/tags/tag109.xml><?xml version="1.0" encoding="utf-8"?>
<p:tagLst xmlns:p="http://schemas.openxmlformats.org/presentationml/2006/main">
  <p:tag name="PA" val="v4.0.0"/>
</p:tagLst>
</file>

<file path=ppt/tags/tag11.xml><?xml version="1.0" encoding="utf-8"?>
<p:tagLst xmlns:p="http://schemas.openxmlformats.org/presentationml/2006/main">
  <p:tag name="PA" val="v4.0.0"/>
</p:tagLst>
</file>

<file path=ppt/tags/tag110.xml><?xml version="1.0" encoding="utf-8"?>
<p:tagLst xmlns:p="http://schemas.openxmlformats.org/presentationml/2006/main">
  <p:tag name="PA" val="v4.0.0"/>
</p:tagLst>
</file>

<file path=ppt/tags/tag111.xml><?xml version="1.0" encoding="utf-8"?>
<p:tagLst xmlns:p="http://schemas.openxmlformats.org/presentationml/2006/main">
  <p:tag name="PA" val="v4.0.0"/>
</p:tagLst>
</file>

<file path=ppt/tags/tag112.xml><?xml version="1.0" encoding="utf-8"?>
<p:tagLst xmlns:p="http://schemas.openxmlformats.org/presentationml/2006/main">
  <p:tag name="PA" val="v4.0.0"/>
</p:tagLst>
</file>

<file path=ppt/tags/tag113.xml><?xml version="1.0" encoding="utf-8"?>
<p:tagLst xmlns:p="http://schemas.openxmlformats.org/presentationml/2006/main">
  <p:tag name="PA" val="v4.0.0"/>
</p:tagLst>
</file>

<file path=ppt/tags/tag114.xml><?xml version="1.0" encoding="utf-8"?>
<p:tagLst xmlns:p="http://schemas.openxmlformats.org/presentationml/2006/main">
  <p:tag name="PA" val="v4.0.0"/>
</p:tagLst>
</file>

<file path=ppt/tags/tag115.xml><?xml version="1.0" encoding="utf-8"?>
<p:tagLst xmlns:p="http://schemas.openxmlformats.org/presentationml/2006/main">
  <p:tag name="PA" val="v4.0.0"/>
</p:tagLst>
</file>

<file path=ppt/tags/tag116.xml><?xml version="1.0" encoding="utf-8"?>
<p:tagLst xmlns:p="http://schemas.openxmlformats.org/presentationml/2006/main">
  <p:tag name="PA" val="v4.0.0"/>
</p:tagLst>
</file>

<file path=ppt/tags/tag117.xml><?xml version="1.0" encoding="utf-8"?>
<p:tagLst xmlns:p="http://schemas.openxmlformats.org/presentationml/2006/main">
  <p:tag name="PA" val="v4.0.0"/>
</p:tagLst>
</file>

<file path=ppt/tags/tag118.xml><?xml version="1.0" encoding="utf-8"?>
<p:tagLst xmlns:p="http://schemas.openxmlformats.org/presentationml/2006/main">
  <p:tag name="PA" val="v4.0.0"/>
</p:tagLst>
</file>

<file path=ppt/tags/tag119.xml><?xml version="1.0" encoding="utf-8"?>
<p:tagLst xmlns:p="http://schemas.openxmlformats.org/presentationml/2006/main">
  <p:tag name="PA" val="v4.0.0"/>
</p:tagLst>
</file>

<file path=ppt/tags/tag12.xml><?xml version="1.0" encoding="utf-8"?>
<p:tagLst xmlns:p="http://schemas.openxmlformats.org/presentationml/2006/main">
  <p:tag name="PA" val="v4.0.0"/>
</p:tagLst>
</file>

<file path=ppt/tags/tag120.xml><?xml version="1.0" encoding="utf-8"?>
<p:tagLst xmlns:p="http://schemas.openxmlformats.org/presentationml/2006/main">
  <p:tag name="PA" val="v4.0.0"/>
</p:tagLst>
</file>

<file path=ppt/tags/tag121.xml><?xml version="1.0" encoding="utf-8"?>
<p:tagLst xmlns:p="http://schemas.openxmlformats.org/presentationml/2006/main">
  <p:tag name="PA" val="v4.0.0"/>
</p:tagLst>
</file>

<file path=ppt/tags/tag122.xml><?xml version="1.0" encoding="utf-8"?>
<p:tagLst xmlns:p="http://schemas.openxmlformats.org/presentationml/2006/main">
  <p:tag name="PA" val="v4.0.0"/>
</p:tagLst>
</file>

<file path=ppt/tags/tag123.xml><?xml version="1.0" encoding="utf-8"?>
<p:tagLst xmlns:p="http://schemas.openxmlformats.org/presentationml/2006/main">
  <p:tag name="PA" val="v4.0.0"/>
</p:tagLst>
</file>

<file path=ppt/tags/tag124.xml><?xml version="1.0" encoding="utf-8"?>
<p:tagLst xmlns:p="http://schemas.openxmlformats.org/presentationml/2006/main">
  <p:tag name="PA" val="v4.0.0"/>
</p:tagLst>
</file>

<file path=ppt/tags/tag125.xml><?xml version="1.0" encoding="utf-8"?>
<p:tagLst xmlns:p="http://schemas.openxmlformats.org/presentationml/2006/main">
  <p:tag name="PA" val="v4.0.0"/>
</p:tagLst>
</file>

<file path=ppt/tags/tag126.xml><?xml version="1.0" encoding="utf-8"?>
<p:tagLst xmlns:p="http://schemas.openxmlformats.org/presentationml/2006/main">
  <p:tag name="PA" val="v4.0.0"/>
</p:tagLst>
</file>

<file path=ppt/tags/tag127.xml><?xml version="1.0" encoding="utf-8"?>
<p:tagLst xmlns:p="http://schemas.openxmlformats.org/presentationml/2006/main">
  <p:tag name="PA" val="v4.0.0"/>
</p:tagLst>
</file>

<file path=ppt/tags/tag128.xml><?xml version="1.0" encoding="utf-8"?>
<p:tagLst xmlns:p="http://schemas.openxmlformats.org/presentationml/2006/main">
  <p:tag name="PA" val="v4.0.0"/>
</p:tagLst>
</file>

<file path=ppt/tags/tag129.xml><?xml version="1.0" encoding="utf-8"?>
<p:tagLst xmlns:p="http://schemas.openxmlformats.org/presentationml/2006/main">
  <p:tag name="PA" val="v4.0.0"/>
</p:tagLst>
</file>

<file path=ppt/tags/tag13.xml><?xml version="1.0" encoding="utf-8"?>
<p:tagLst xmlns:p="http://schemas.openxmlformats.org/presentationml/2006/main">
  <p:tag name="PA" val="v4.0.0"/>
</p:tagLst>
</file>

<file path=ppt/tags/tag130.xml><?xml version="1.0" encoding="utf-8"?>
<p:tagLst xmlns:p="http://schemas.openxmlformats.org/presentationml/2006/main">
  <p:tag name="PA" val="v4.0.0"/>
</p:tagLst>
</file>

<file path=ppt/tags/tag131.xml><?xml version="1.0" encoding="utf-8"?>
<p:tagLst xmlns:p="http://schemas.openxmlformats.org/presentationml/2006/main">
  <p:tag name="PA" val="v4.0.0"/>
</p:tagLst>
</file>

<file path=ppt/tags/tag132.xml><?xml version="1.0" encoding="utf-8"?>
<p:tagLst xmlns:p="http://schemas.openxmlformats.org/presentationml/2006/main">
  <p:tag name="PA" val="v4.0.0"/>
</p:tagLst>
</file>

<file path=ppt/tags/tag133.xml><?xml version="1.0" encoding="utf-8"?>
<p:tagLst xmlns:p="http://schemas.openxmlformats.org/presentationml/2006/main">
  <p:tag name="PA" val="v4.0.0"/>
</p:tagLst>
</file>

<file path=ppt/tags/tag134.xml><?xml version="1.0" encoding="utf-8"?>
<p:tagLst xmlns:p="http://schemas.openxmlformats.org/presentationml/2006/main">
  <p:tag name="PA" val="v4.0.0"/>
</p:tagLst>
</file>

<file path=ppt/tags/tag135.xml><?xml version="1.0" encoding="utf-8"?>
<p:tagLst xmlns:p="http://schemas.openxmlformats.org/presentationml/2006/main">
  <p:tag name="PA" val="v4.0.0"/>
</p:tagLst>
</file>

<file path=ppt/tags/tag136.xml><?xml version="1.0" encoding="utf-8"?>
<p:tagLst xmlns:p="http://schemas.openxmlformats.org/presentationml/2006/main">
  <p:tag name="PA" val="v4.0.0"/>
</p:tagLst>
</file>

<file path=ppt/tags/tag137.xml><?xml version="1.0" encoding="utf-8"?>
<p:tagLst xmlns:p="http://schemas.openxmlformats.org/presentationml/2006/main">
  <p:tag name="PA" val="v4.0.0"/>
</p:tagLst>
</file>

<file path=ppt/tags/tag138.xml><?xml version="1.0" encoding="utf-8"?>
<p:tagLst xmlns:p="http://schemas.openxmlformats.org/presentationml/2006/main">
  <p:tag name="PA" val="v4.0.0"/>
</p:tagLst>
</file>

<file path=ppt/tags/tag139.xml><?xml version="1.0" encoding="utf-8"?>
<p:tagLst xmlns:p="http://schemas.openxmlformats.org/presentationml/2006/main">
  <p:tag name="PA" val="v4.0.0"/>
</p:tagLst>
</file>

<file path=ppt/tags/tag14.xml><?xml version="1.0" encoding="utf-8"?>
<p:tagLst xmlns:p="http://schemas.openxmlformats.org/presentationml/2006/main">
  <p:tag name="PA" val="v4.0.0"/>
</p:tagLst>
</file>

<file path=ppt/tags/tag140.xml><?xml version="1.0" encoding="utf-8"?>
<p:tagLst xmlns:p="http://schemas.openxmlformats.org/presentationml/2006/main">
  <p:tag name="PA" val="v4.0.0"/>
</p:tagLst>
</file>

<file path=ppt/tags/tag141.xml><?xml version="1.0" encoding="utf-8"?>
<p:tagLst xmlns:p="http://schemas.openxmlformats.org/presentationml/2006/main">
  <p:tag name="PA" val="v4.0.0"/>
</p:tagLst>
</file>

<file path=ppt/tags/tag142.xml><?xml version="1.0" encoding="utf-8"?>
<p:tagLst xmlns:p="http://schemas.openxmlformats.org/presentationml/2006/main">
  <p:tag name="PA" val="v4.0.0"/>
</p:tagLst>
</file>

<file path=ppt/tags/tag143.xml><?xml version="1.0" encoding="utf-8"?>
<p:tagLst xmlns:p="http://schemas.openxmlformats.org/presentationml/2006/main">
  <p:tag name="PA" val="v4.0.0"/>
</p:tagLst>
</file>

<file path=ppt/tags/tag144.xml><?xml version="1.0" encoding="utf-8"?>
<p:tagLst xmlns:p="http://schemas.openxmlformats.org/presentationml/2006/main">
  <p:tag name="PA" val="v4.0.0"/>
</p:tagLst>
</file>

<file path=ppt/tags/tag145.xml><?xml version="1.0" encoding="utf-8"?>
<p:tagLst xmlns:p="http://schemas.openxmlformats.org/presentationml/2006/main">
  <p:tag name="PA" val="v4.0.0"/>
</p:tagLst>
</file>

<file path=ppt/tags/tag146.xml><?xml version="1.0" encoding="utf-8"?>
<p:tagLst xmlns:p="http://schemas.openxmlformats.org/presentationml/2006/main">
  <p:tag name="PA" val="v4.0.0"/>
</p:tagLst>
</file>

<file path=ppt/tags/tag147.xml><?xml version="1.0" encoding="utf-8"?>
<p:tagLst xmlns:p="http://schemas.openxmlformats.org/presentationml/2006/main">
  <p:tag name="PA" val="v4.0.0"/>
</p:tagLst>
</file>

<file path=ppt/tags/tag148.xml><?xml version="1.0" encoding="utf-8"?>
<p:tagLst xmlns:p="http://schemas.openxmlformats.org/presentationml/2006/main">
  <p:tag name="PA" val="v4.0.0"/>
</p:tagLst>
</file>

<file path=ppt/tags/tag149.xml><?xml version="1.0" encoding="utf-8"?>
<p:tagLst xmlns:p="http://schemas.openxmlformats.org/presentationml/2006/main">
  <p:tag name="PA" val="v4.0.0"/>
</p:tagLst>
</file>

<file path=ppt/tags/tag15.xml><?xml version="1.0" encoding="utf-8"?>
<p:tagLst xmlns:p="http://schemas.openxmlformats.org/presentationml/2006/main">
  <p:tag name="PA" val="v4.0.0"/>
</p:tagLst>
</file>

<file path=ppt/tags/tag150.xml><?xml version="1.0" encoding="utf-8"?>
<p:tagLst xmlns:p="http://schemas.openxmlformats.org/presentationml/2006/main">
  <p:tag name="PA" val="v4.0.0"/>
</p:tagLst>
</file>

<file path=ppt/tags/tag151.xml><?xml version="1.0" encoding="utf-8"?>
<p:tagLst xmlns:p="http://schemas.openxmlformats.org/presentationml/2006/main">
  <p:tag name="PA" val="v4.0.0"/>
</p:tagLst>
</file>

<file path=ppt/tags/tag152.xml><?xml version="1.0" encoding="utf-8"?>
<p:tagLst xmlns:p="http://schemas.openxmlformats.org/presentationml/2006/main">
  <p:tag name="PA" val="v4.0.0"/>
</p:tagLst>
</file>

<file path=ppt/tags/tag153.xml><?xml version="1.0" encoding="utf-8"?>
<p:tagLst xmlns:p="http://schemas.openxmlformats.org/presentationml/2006/main">
  <p:tag name="PA" val="v4.0.0"/>
</p:tagLst>
</file>

<file path=ppt/tags/tag154.xml><?xml version="1.0" encoding="utf-8"?>
<p:tagLst xmlns:p="http://schemas.openxmlformats.org/presentationml/2006/main">
  <p:tag name="PA" val="v4.0.0"/>
</p:tagLst>
</file>

<file path=ppt/tags/tag155.xml><?xml version="1.0" encoding="utf-8"?>
<p:tagLst xmlns:p="http://schemas.openxmlformats.org/presentationml/2006/main">
  <p:tag name="PA" val="v4.0.0"/>
</p:tagLst>
</file>

<file path=ppt/tags/tag156.xml><?xml version="1.0" encoding="utf-8"?>
<p:tagLst xmlns:p="http://schemas.openxmlformats.org/presentationml/2006/main">
  <p:tag name="PA" val="v4.0.0"/>
</p:tagLst>
</file>

<file path=ppt/tags/tag157.xml><?xml version="1.0" encoding="utf-8"?>
<p:tagLst xmlns:p="http://schemas.openxmlformats.org/presentationml/2006/main">
  <p:tag name="PA" val="v4.0.0"/>
</p:tagLst>
</file>

<file path=ppt/tags/tag158.xml><?xml version="1.0" encoding="utf-8"?>
<p:tagLst xmlns:p="http://schemas.openxmlformats.org/presentationml/2006/main">
  <p:tag name="PA" val="v4.0.0"/>
</p:tagLst>
</file>

<file path=ppt/tags/tag159.xml><?xml version="1.0" encoding="utf-8"?>
<p:tagLst xmlns:p="http://schemas.openxmlformats.org/presentationml/2006/main">
  <p:tag name="PA" val="v4.0.0"/>
</p:tagLst>
</file>

<file path=ppt/tags/tag16.xml><?xml version="1.0" encoding="utf-8"?>
<p:tagLst xmlns:p="http://schemas.openxmlformats.org/presentationml/2006/main">
  <p:tag name="PA" val="v4.0.0"/>
</p:tagLst>
</file>

<file path=ppt/tags/tag160.xml><?xml version="1.0" encoding="utf-8"?>
<p:tagLst xmlns:p="http://schemas.openxmlformats.org/presentationml/2006/main">
  <p:tag name="PA" val="v4.0.0"/>
</p:tagLst>
</file>

<file path=ppt/tags/tag161.xml><?xml version="1.0" encoding="utf-8"?>
<p:tagLst xmlns:p="http://schemas.openxmlformats.org/presentationml/2006/main">
  <p:tag name="PA" val="v4.0.0"/>
</p:tagLst>
</file>

<file path=ppt/tags/tag162.xml><?xml version="1.0" encoding="utf-8"?>
<p:tagLst xmlns:p="http://schemas.openxmlformats.org/presentationml/2006/main">
  <p:tag name="PA" val="v4.0.0"/>
</p:tagLst>
</file>

<file path=ppt/tags/tag163.xml><?xml version="1.0" encoding="utf-8"?>
<p:tagLst xmlns:p="http://schemas.openxmlformats.org/presentationml/2006/main">
  <p:tag name="PA" val="v4.0.0"/>
</p:tagLst>
</file>

<file path=ppt/tags/tag164.xml><?xml version="1.0" encoding="utf-8"?>
<p:tagLst xmlns:p="http://schemas.openxmlformats.org/presentationml/2006/main">
  <p:tag name="PA" val="v4.0.0"/>
</p:tagLst>
</file>

<file path=ppt/tags/tag165.xml><?xml version="1.0" encoding="utf-8"?>
<p:tagLst xmlns:p="http://schemas.openxmlformats.org/presentationml/2006/main">
  <p:tag name="PA" val="v4.0.0"/>
</p:tagLst>
</file>

<file path=ppt/tags/tag166.xml><?xml version="1.0" encoding="utf-8"?>
<p:tagLst xmlns:p="http://schemas.openxmlformats.org/presentationml/2006/main">
  <p:tag name="PA" val="v4.0.0"/>
</p:tagLst>
</file>

<file path=ppt/tags/tag167.xml><?xml version="1.0" encoding="utf-8"?>
<p:tagLst xmlns:p="http://schemas.openxmlformats.org/presentationml/2006/main">
  <p:tag name="PA" val="v4.0.0"/>
</p:tagLst>
</file>

<file path=ppt/tags/tag168.xml><?xml version="1.0" encoding="utf-8"?>
<p:tagLst xmlns:p="http://schemas.openxmlformats.org/presentationml/2006/main">
  <p:tag name="PA" val="v4.0.0"/>
</p:tagLst>
</file>

<file path=ppt/tags/tag169.xml><?xml version="1.0" encoding="utf-8"?>
<p:tagLst xmlns:p="http://schemas.openxmlformats.org/presentationml/2006/main">
  <p:tag name="PA" val="v4.0.0"/>
</p:tagLst>
</file>

<file path=ppt/tags/tag17.xml><?xml version="1.0" encoding="utf-8"?>
<p:tagLst xmlns:p="http://schemas.openxmlformats.org/presentationml/2006/main">
  <p:tag name="PA" val="v4.0.0"/>
</p:tagLst>
</file>

<file path=ppt/tags/tag170.xml><?xml version="1.0" encoding="utf-8"?>
<p:tagLst xmlns:p="http://schemas.openxmlformats.org/presentationml/2006/main">
  <p:tag name="PA" val="v4.0.0"/>
</p:tagLst>
</file>

<file path=ppt/tags/tag171.xml><?xml version="1.0" encoding="utf-8"?>
<p:tagLst xmlns:p="http://schemas.openxmlformats.org/presentationml/2006/main">
  <p:tag name="PA" val="v4.0.0"/>
</p:tagLst>
</file>

<file path=ppt/tags/tag172.xml><?xml version="1.0" encoding="utf-8"?>
<p:tagLst xmlns:p="http://schemas.openxmlformats.org/presentationml/2006/main">
  <p:tag name="PA" val="v4.0.0"/>
</p:tagLst>
</file>

<file path=ppt/tags/tag173.xml><?xml version="1.0" encoding="utf-8"?>
<p:tagLst xmlns:p="http://schemas.openxmlformats.org/presentationml/2006/main">
  <p:tag name="PA" val="v4.0.0"/>
</p:tagLst>
</file>

<file path=ppt/tags/tag174.xml><?xml version="1.0" encoding="utf-8"?>
<p:tagLst xmlns:p="http://schemas.openxmlformats.org/presentationml/2006/main">
  <p:tag name="PA" val="v4.0.0"/>
</p:tagLst>
</file>

<file path=ppt/tags/tag175.xml><?xml version="1.0" encoding="utf-8"?>
<p:tagLst xmlns:p="http://schemas.openxmlformats.org/presentationml/2006/main">
  <p:tag name="PA" val="v4.0.0"/>
</p:tagLst>
</file>

<file path=ppt/tags/tag176.xml><?xml version="1.0" encoding="utf-8"?>
<p:tagLst xmlns:p="http://schemas.openxmlformats.org/presentationml/2006/main">
  <p:tag name="PA" val="v4.0.0"/>
</p:tagLst>
</file>

<file path=ppt/tags/tag177.xml><?xml version="1.0" encoding="utf-8"?>
<p:tagLst xmlns:p="http://schemas.openxmlformats.org/presentationml/2006/main">
  <p:tag name="PA" val="v4.0.0"/>
</p:tagLst>
</file>

<file path=ppt/tags/tag178.xml><?xml version="1.0" encoding="utf-8"?>
<p:tagLst xmlns:p="http://schemas.openxmlformats.org/presentationml/2006/main">
  <p:tag name="PA" val="v4.0.0"/>
</p:tagLst>
</file>

<file path=ppt/tags/tag179.xml><?xml version="1.0" encoding="utf-8"?>
<p:tagLst xmlns:p="http://schemas.openxmlformats.org/presentationml/2006/main">
  <p:tag name="PA" val="v4.0.0"/>
</p:tagLst>
</file>

<file path=ppt/tags/tag18.xml><?xml version="1.0" encoding="utf-8"?>
<p:tagLst xmlns:p="http://schemas.openxmlformats.org/presentationml/2006/main">
  <p:tag name="PA" val="v4.0.0"/>
</p:tagLst>
</file>

<file path=ppt/tags/tag180.xml><?xml version="1.0" encoding="utf-8"?>
<p:tagLst xmlns:p="http://schemas.openxmlformats.org/presentationml/2006/main">
  <p:tag name="PA" val="v4.0.0"/>
</p:tagLst>
</file>

<file path=ppt/tags/tag181.xml><?xml version="1.0" encoding="utf-8"?>
<p:tagLst xmlns:p="http://schemas.openxmlformats.org/presentationml/2006/main">
  <p:tag name="PA" val="v4.0.0"/>
</p:tagLst>
</file>

<file path=ppt/tags/tag182.xml><?xml version="1.0" encoding="utf-8"?>
<p:tagLst xmlns:p="http://schemas.openxmlformats.org/presentationml/2006/main">
  <p:tag name="PA" val="v4.0.0"/>
</p:tagLst>
</file>

<file path=ppt/tags/tag183.xml><?xml version="1.0" encoding="utf-8"?>
<p:tagLst xmlns:p="http://schemas.openxmlformats.org/presentationml/2006/main">
  <p:tag name="PA" val="v4.0.0"/>
</p:tagLst>
</file>

<file path=ppt/tags/tag184.xml><?xml version="1.0" encoding="utf-8"?>
<p:tagLst xmlns:p="http://schemas.openxmlformats.org/presentationml/2006/main">
  <p:tag name="PA" val="v4.0.0"/>
</p:tagLst>
</file>

<file path=ppt/tags/tag185.xml><?xml version="1.0" encoding="utf-8"?>
<p:tagLst xmlns:p="http://schemas.openxmlformats.org/presentationml/2006/main">
  <p:tag name="PA" val="v4.0.0"/>
</p:tagLst>
</file>

<file path=ppt/tags/tag186.xml><?xml version="1.0" encoding="utf-8"?>
<p:tagLst xmlns:p="http://schemas.openxmlformats.org/presentationml/2006/main">
  <p:tag name="PA" val="v4.0.0"/>
</p:tagLst>
</file>

<file path=ppt/tags/tag187.xml><?xml version="1.0" encoding="utf-8"?>
<p:tagLst xmlns:p="http://schemas.openxmlformats.org/presentationml/2006/main">
  <p:tag name="PA" val="v4.0.0"/>
</p:tagLst>
</file>

<file path=ppt/tags/tag188.xml><?xml version="1.0" encoding="utf-8"?>
<p:tagLst xmlns:p="http://schemas.openxmlformats.org/presentationml/2006/main">
  <p:tag name="PA" val="v4.0.0"/>
</p:tagLst>
</file>

<file path=ppt/tags/tag189.xml><?xml version="1.0" encoding="utf-8"?>
<p:tagLst xmlns:p="http://schemas.openxmlformats.org/presentationml/2006/main">
  <p:tag name="PA" val="v4.0.0"/>
</p:tagLst>
</file>

<file path=ppt/tags/tag19.xml><?xml version="1.0" encoding="utf-8"?>
<p:tagLst xmlns:p="http://schemas.openxmlformats.org/presentationml/2006/main">
  <p:tag name="PA" val="v4.0.0"/>
</p:tagLst>
</file>

<file path=ppt/tags/tag190.xml><?xml version="1.0" encoding="utf-8"?>
<p:tagLst xmlns:p="http://schemas.openxmlformats.org/presentationml/2006/main">
  <p:tag name="PA" val="v4.0.0"/>
</p:tagLst>
</file>

<file path=ppt/tags/tag191.xml><?xml version="1.0" encoding="utf-8"?>
<p:tagLst xmlns:p="http://schemas.openxmlformats.org/presentationml/2006/main">
  <p:tag name="PA" val="v4.0.0"/>
</p:tagLst>
</file>

<file path=ppt/tags/tag192.xml><?xml version="1.0" encoding="utf-8"?>
<p:tagLst xmlns:p="http://schemas.openxmlformats.org/presentationml/2006/main">
  <p:tag name="PA" val="v4.0.0"/>
</p:tagLst>
</file>

<file path=ppt/tags/tag193.xml><?xml version="1.0" encoding="utf-8"?>
<p:tagLst xmlns:p="http://schemas.openxmlformats.org/presentationml/2006/main">
  <p:tag name="PA" val="v4.0.0"/>
</p:tagLst>
</file>

<file path=ppt/tags/tag194.xml><?xml version="1.0" encoding="utf-8"?>
<p:tagLst xmlns:p="http://schemas.openxmlformats.org/presentationml/2006/main">
  <p:tag name="PA" val="v4.0.0"/>
</p:tagLst>
</file>

<file path=ppt/tags/tag195.xml><?xml version="1.0" encoding="utf-8"?>
<p:tagLst xmlns:p="http://schemas.openxmlformats.org/presentationml/2006/main">
  <p:tag name="PA" val="v4.0.0"/>
</p:tagLst>
</file>

<file path=ppt/tags/tag196.xml><?xml version="1.0" encoding="utf-8"?>
<p:tagLst xmlns:p="http://schemas.openxmlformats.org/presentationml/2006/main">
  <p:tag name="PA" val="v4.0.0"/>
</p:tagLst>
</file>

<file path=ppt/tags/tag197.xml><?xml version="1.0" encoding="utf-8"?>
<p:tagLst xmlns:p="http://schemas.openxmlformats.org/presentationml/2006/main">
  <p:tag name="PA" val="v4.0.0"/>
</p:tagLst>
</file>

<file path=ppt/tags/tag198.xml><?xml version="1.0" encoding="utf-8"?>
<p:tagLst xmlns:p="http://schemas.openxmlformats.org/presentationml/2006/main">
  <p:tag name="PA" val="v4.0.0"/>
</p:tagLst>
</file>

<file path=ppt/tags/tag199.xml><?xml version="1.0" encoding="utf-8"?>
<p:tagLst xmlns:p="http://schemas.openxmlformats.org/presentationml/2006/main">
  <p:tag name="PA" val="v4.0.0"/>
</p:tagLst>
</file>

<file path=ppt/tags/tag2.xml><?xml version="1.0" encoding="utf-8"?>
<p:tagLst xmlns:p="http://schemas.openxmlformats.org/presentationml/2006/main">
  <p:tag name="PA" val="v4.0.0"/>
</p:tagLst>
</file>

<file path=ppt/tags/tag20.xml><?xml version="1.0" encoding="utf-8"?>
<p:tagLst xmlns:p="http://schemas.openxmlformats.org/presentationml/2006/main">
  <p:tag name="PA" val="v4.0.0"/>
</p:tagLst>
</file>

<file path=ppt/tags/tag200.xml><?xml version="1.0" encoding="utf-8"?>
<p:tagLst xmlns:p="http://schemas.openxmlformats.org/presentationml/2006/main">
  <p:tag name="PA" val="v4.0.0"/>
</p:tagLst>
</file>

<file path=ppt/tags/tag201.xml><?xml version="1.0" encoding="utf-8"?>
<p:tagLst xmlns:p="http://schemas.openxmlformats.org/presentationml/2006/main">
  <p:tag name="ISPRING_PRESENTATION_TITLE" val="PowerPoint 演示文稿"/>
  <p:tag name="KSO_WPP_MARK_KEY" val="9086a230-2bd0-4ab8-8f7b-bda708d3f669"/>
  <p:tag name="COMMONDATA" val="eyJoZGlkIjoiNjRkNjMyN2MxMDI2ZmJiNzlkOGNhZjhiODBiNWNlNTMifQ=="/>
</p:tagLst>
</file>

<file path=ppt/tags/tag21.xml><?xml version="1.0" encoding="utf-8"?>
<p:tagLst xmlns:p="http://schemas.openxmlformats.org/presentationml/2006/main">
  <p:tag name="PA" val="v4.0.0"/>
</p:tagLst>
</file>

<file path=ppt/tags/tag22.xml><?xml version="1.0" encoding="utf-8"?>
<p:tagLst xmlns:p="http://schemas.openxmlformats.org/presentationml/2006/main">
  <p:tag name="PA" val="v4.0.0"/>
</p:tagLst>
</file>

<file path=ppt/tags/tag23.xml><?xml version="1.0" encoding="utf-8"?>
<p:tagLst xmlns:p="http://schemas.openxmlformats.org/presentationml/2006/main">
  <p:tag name="PA" val="v4.0.0"/>
</p:tagLst>
</file>

<file path=ppt/tags/tag24.xml><?xml version="1.0" encoding="utf-8"?>
<p:tagLst xmlns:p="http://schemas.openxmlformats.org/presentationml/2006/main">
  <p:tag name="PA" val="v4.0.0"/>
</p:tagLst>
</file>

<file path=ppt/tags/tag25.xml><?xml version="1.0" encoding="utf-8"?>
<p:tagLst xmlns:p="http://schemas.openxmlformats.org/presentationml/2006/main">
  <p:tag name="PA" val="v4.0.0"/>
</p:tagLst>
</file>

<file path=ppt/tags/tag26.xml><?xml version="1.0" encoding="utf-8"?>
<p:tagLst xmlns:p="http://schemas.openxmlformats.org/presentationml/2006/main">
  <p:tag name="PA" val="v4.0.0"/>
</p:tagLst>
</file>

<file path=ppt/tags/tag27.xml><?xml version="1.0" encoding="utf-8"?>
<p:tagLst xmlns:p="http://schemas.openxmlformats.org/presentationml/2006/main">
  <p:tag name="PA" val="v4.0.0"/>
</p:tagLst>
</file>

<file path=ppt/tags/tag28.xml><?xml version="1.0" encoding="utf-8"?>
<p:tagLst xmlns:p="http://schemas.openxmlformats.org/presentationml/2006/main">
  <p:tag name="PA" val="v4.0.0"/>
</p:tagLst>
</file>

<file path=ppt/tags/tag29.xml><?xml version="1.0" encoding="utf-8"?>
<p:tagLst xmlns:p="http://schemas.openxmlformats.org/presentationml/2006/main">
  <p:tag name="PA" val="v4.0.0"/>
</p:tagLst>
</file>

<file path=ppt/tags/tag3.xml><?xml version="1.0" encoding="utf-8"?>
<p:tagLst xmlns:p="http://schemas.openxmlformats.org/presentationml/2006/main">
  <p:tag name="PA" val="v4.0.0"/>
</p:tagLst>
</file>

<file path=ppt/tags/tag30.xml><?xml version="1.0" encoding="utf-8"?>
<p:tagLst xmlns:p="http://schemas.openxmlformats.org/presentationml/2006/main">
  <p:tag name="PA" val="v4.0.0"/>
</p:tagLst>
</file>

<file path=ppt/tags/tag31.xml><?xml version="1.0" encoding="utf-8"?>
<p:tagLst xmlns:p="http://schemas.openxmlformats.org/presentationml/2006/main">
  <p:tag name="PA" val="v4.0.0"/>
</p:tagLst>
</file>

<file path=ppt/tags/tag32.xml><?xml version="1.0" encoding="utf-8"?>
<p:tagLst xmlns:p="http://schemas.openxmlformats.org/presentationml/2006/main">
  <p:tag name="PA" val="v4.0.0"/>
</p:tagLst>
</file>

<file path=ppt/tags/tag33.xml><?xml version="1.0" encoding="utf-8"?>
<p:tagLst xmlns:p="http://schemas.openxmlformats.org/presentationml/2006/main">
  <p:tag name="PA" val="v4.0.0"/>
</p:tagLst>
</file>

<file path=ppt/tags/tag34.xml><?xml version="1.0" encoding="utf-8"?>
<p:tagLst xmlns:p="http://schemas.openxmlformats.org/presentationml/2006/main">
  <p:tag name="PA" val="v4.0.0"/>
</p:tagLst>
</file>

<file path=ppt/tags/tag35.xml><?xml version="1.0" encoding="utf-8"?>
<p:tagLst xmlns:p="http://schemas.openxmlformats.org/presentationml/2006/main">
  <p:tag name="PA" val="v4.0.0"/>
</p:tagLst>
</file>

<file path=ppt/tags/tag36.xml><?xml version="1.0" encoding="utf-8"?>
<p:tagLst xmlns:p="http://schemas.openxmlformats.org/presentationml/2006/main">
  <p:tag name="PA" val="v4.0.0"/>
</p:tagLst>
</file>

<file path=ppt/tags/tag37.xml><?xml version="1.0" encoding="utf-8"?>
<p:tagLst xmlns:p="http://schemas.openxmlformats.org/presentationml/2006/main">
  <p:tag name="PA" val="v4.0.0"/>
</p:tagLst>
</file>

<file path=ppt/tags/tag38.xml><?xml version="1.0" encoding="utf-8"?>
<p:tagLst xmlns:p="http://schemas.openxmlformats.org/presentationml/2006/main">
  <p:tag name="PA" val="v4.0.0"/>
</p:tagLst>
</file>

<file path=ppt/tags/tag39.xml><?xml version="1.0" encoding="utf-8"?>
<p:tagLst xmlns:p="http://schemas.openxmlformats.org/presentationml/2006/main">
  <p:tag name="PA" val="v4.0.0"/>
</p:tagLst>
</file>

<file path=ppt/tags/tag4.xml><?xml version="1.0" encoding="utf-8"?>
<p:tagLst xmlns:p="http://schemas.openxmlformats.org/presentationml/2006/main">
  <p:tag name="PA" val="v4.0.0"/>
</p:tagLst>
</file>

<file path=ppt/tags/tag40.xml><?xml version="1.0" encoding="utf-8"?>
<p:tagLst xmlns:p="http://schemas.openxmlformats.org/presentationml/2006/main">
  <p:tag name="PA" val="v4.0.0"/>
</p:tagLst>
</file>

<file path=ppt/tags/tag41.xml><?xml version="1.0" encoding="utf-8"?>
<p:tagLst xmlns:p="http://schemas.openxmlformats.org/presentationml/2006/main">
  <p:tag name="PA" val="v4.0.0"/>
</p:tagLst>
</file>

<file path=ppt/tags/tag42.xml><?xml version="1.0" encoding="utf-8"?>
<p:tagLst xmlns:p="http://schemas.openxmlformats.org/presentationml/2006/main">
  <p:tag name="PA" val="v4.0.0"/>
</p:tagLst>
</file>

<file path=ppt/tags/tag43.xml><?xml version="1.0" encoding="utf-8"?>
<p:tagLst xmlns:p="http://schemas.openxmlformats.org/presentationml/2006/main">
  <p:tag name="PA" val="v4.0.0"/>
</p:tagLst>
</file>

<file path=ppt/tags/tag44.xml><?xml version="1.0" encoding="utf-8"?>
<p:tagLst xmlns:p="http://schemas.openxmlformats.org/presentationml/2006/main">
  <p:tag name="PA" val="v4.0.0"/>
</p:tagLst>
</file>

<file path=ppt/tags/tag45.xml><?xml version="1.0" encoding="utf-8"?>
<p:tagLst xmlns:p="http://schemas.openxmlformats.org/presentationml/2006/main">
  <p:tag name="PA" val="v4.0.0"/>
</p:tagLst>
</file>

<file path=ppt/tags/tag46.xml><?xml version="1.0" encoding="utf-8"?>
<p:tagLst xmlns:p="http://schemas.openxmlformats.org/presentationml/2006/main">
  <p:tag name="PA" val="v4.0.0"/>
</p:tagLst>
</file>

<file path=ppt/tags/tag47.xml><?xml version="1.0" encoding="utf-8"?>
<p:tagLst xmlns:p="http://schemas.openxmlformats.org/presentationml/2006/main">
  <p:tag name="PA" val="v4.0.0"/>
</p:tagLst>
</file>

<file path=ppt/tags/tag48.xml><?xml version="1.0" encoding="utf-8"?>
<p:tagLst xmlns:p="http://schemas.openxmlformats.org/presentationml/2006/main">
  <p:tag name="PA" val="v4.0.0"/>
</p:tagLst>
</file>

<file path=ppt/tags/tag49.xml><?xml version="1.0" encoding="utf-8"?>
<p:tagLst xmlns:p="http://schemas.openxmlformats.org/presentationml/2006/main">
  <p:tag name="PA" val="v4.0.0"/>
</p:tagLst>
</file>

<file path=ppt/tags/tag5.xml><?xml version="1.0" encoding="utf-8"?>
<p:tagLst xmlns:p="http://schemas.openxmlformats.org/presentationml/2006/main">
  <p:tag name="PA" val="v4.0.0"/>
</p:tagLst>
</file>

<file path=ppt/tags/tag50.xml><?xml version="1.0" encoding="utf-8"?>
<p:tagLst xmlns:p="http://schemas.openxmlformats.org/presentationml/2006/main">
  <p:tag name="PA" val="v4.0.0"/>
</p:tagLst>
</file>

<file path=ppt/tags/tag51.xml><?xml version="1.0" encoding="utf-8"?>
<p:tagLst xmlns:p="http://schemas.openxmlformats.org/presentationml/2006/main">
  <p:tag name="PA" val="v4.0.0"/>
</p:tagLst>
</file>

<file path=ppt/tags/tag52.xml><?xml version="1.0" encoding="utf-8"?>
<p:tagLst xmlns:p="http://schemas.openxmlformats.org/presentationml/2006/main">
  <p:tag name="PA" val="v4.0.0"/>
</p:tagLst>
</file>

<file path=ppt/tags/tag53.xml><?xml version="1.0" encoding="utf-8"?>
<p:tagLst xmlns:p="http://schemas.openxmlformats.org/presentationml/2006/main">
  <p:tag name="PA" val="v4.0.0"/>
</p:tagLst>
</file>

<file path=ppt/tags/tag54.xml><?xml version="1.0" encoding="utf-8"?>
<p:tagLst xmlns:p="http://schemas.openxmlformats.org/presentationml/2006/main">
  <p:tag name="PA" val="v4.0.0"/>
</p:tagLst>
</file>

<file path=ppt/tags/tag55.xml><?xml version="1.0" encoding="utf-8"?>
<p:tagLst xmlns:p="http://schemas.openxmlformats.org/presentationml/2006/main">
  <p:tag name="PA" val="v4.0.0"/>
</p:tagLst>
</file>

<file path=ppt/tags/tag56.xml><?xml version="1.0" encoding="utf-8"?>
<p:tagLst xmlns:p="http://schemas.openxmlformats.org/presentationml/2006/main">
  <p:tag name="PA" val="v4.0.0"/>
</p:tagLst>
</file>

<file path=ppt/tags/tag57.xml><?xml version="1.0" encoding="utf-8"?>
<p:tagLst xmlns:p="http://schemas.openxmlformats.org/presentationml/2006/main">
  <p:tag name="PA" val="v4.0.0"/>
</p:tagLst>
</file>

<file path=ppt/tags/tag58.xml><?xml version="1.0" encoding="utf-8"?>
<p:tagLst xmlns:p="http://schemas.openxmlformats.org/presentationml/2006/main">
  <p:tag name="PA" val="v4.0.0"/>
</p:tagLst>
</file>

<file path=ppt/tags/tag59.xml><?xml version="1.0" encoding="utf-8"?>
<p:tagLst xmlns:p="http://schemas.openxmlformats.org/presentationml/2006/main">
  <p:tag name="PA" val="v4.0.0"/>
</p:tagLst>
</file>

<file path=ppt/tags/tag6.xml><?xml version="1.0" encoding="utf-8"?>
<p:tagLst xmlns:p="http://schemas.openxmlformats.org/presentationml/2006/main">
  <p:tag name="PA" val="v4.0.0"/>
</p:tagLst>
</file>

<file path=ppt/tags/tag60.xml><?xml version="1.0" encoding="utf-8"?>
<p:tagLst xmlns:p="http://schemas.openxmlformats.org/presentationml/2006/main">
  <p:tag name="PA" val="v4.0.0"/>
</p:tagLst>
</file>

<file path=ppt/tags/tag61.xml><?xml version="1.0" encoding="utf-8"?>
<p:tagLst xmlns:p="http://schemas.openxmlformats.org/presentationml/2006/main">
  <p:tag name="PA" val="v4.0.0"/>
</p:tagLst>
</file>

<file path=ppt/tags/tag62.xml><?xml version="1.0" encoding="utf-8"?>
<p:tagLst xmlns:p="http://schemas.openxmlformats.org/presentationml/2006/main">
  <p:tag name="PA" val="v4.0.0"/>
</p:tagLst>
</file>

<file path=ppt/tags/tag63.xml><?xml version="1.0" encoding="utf-8"?>
<p:tagLst xmlns:p="http://schemas.openxmlformats.org/presentationml/2006/main">
  <p:tag name="PA" val="v4.0.0"/>
</p:tagLst>
</file>

<file path=ppt/tags/tag64.xml><?xml version="1.0" encoding="utf-8"?>
<p:tagLst xmlns:p="http://schemas.openxmlformats.org/presentationml/2006/main">
  <p:tag name="PA" val="v4.0.0"/>
</p:tagLst>
</file>

<file path=ppt/tags/tag65.xml><?xml version="1.0" encoding="utf-8"?>
<p:tagLst xmlns:p="http://schemas.openxmlformats.org/presentationml/2006/main">
  <p:tag name="PA" val="v4.0.0"/>
</p:tagLst>
</file>

<file path=ppt/tags/tag66.xml><?xml version="1.0" encoding="utf-8"?>
<p:tagLst xmlns:p="http://schemas.openxmlformats.org/presentationml/2006/main">
  <p:tag name="PA" val="v4.0.0"/>
</p:tagLst>
</file>

<file path=ppt/tags/tag67.xml><?xml version="1.0" encoding="utf-8"?>
<p:tagLst xmlns:p="http://schemas.openxmlformats.org/presentationml/2006/main">
  <p:tag name="PA" val="v4.0.0"/>
</p:tagLst>
</file>

<file path=ppt/tags/tag68.xml><?xml version="1.0" encoding="utf-8"?>
<p:tagLst xmlns:p="http://schemas.openxmlformats.org/presentationml/2006/main">
  <p:tag name="PA" val="v4.0.0"/>
</p:tagLst>
</file>

<file path=ppt/tags/tag69.xml><?xml version="1.0" encoding="utf-8"?>
<p:tagLst xmlns:p="http://schemas.openxmlformats.org/presentationml/2006/main">
  <p:tag name="PA" val="v4.0.0"/>
</p:tagLst>
</file>

<file path=ppt/tags/tag7.xml><?xml version="1.0" encoding="utf-8"?>
<p:tagLst xmlns:p="http://schemas.openxmlformats.org/presentationml/2006/main">
  <p:tag name="PA" val="v4.0.0"/>
</p:tagLst>
</file>

<file path=ppt/tags/tag70.xml><?xml version="1.0" encoding="utf-8"?>
<p:tagLst xmlns:p="http://schemas.openxmlformats.org/presentationml/2006/main">
  <p:tag name="PA" val="v4.0.0"/>
</p:tagLst>
</file>

<file path=ppt/tags/tag71.xml><?xml version="1.0" encoding="utf-8"?>
<p:tagLst xmlns:p="http://schemas.openxmlformats.org/presentationml/2006/main">
  <p:tag name="PA" val="v4.0.0"/>
</p:tagLst>
</file>

<file path=ppt/tags/tag72.xml><?xml version="1.0" encoding="utf-8"?>
<p:tagLst xmlns:p="http://schemas.openxmlformats.org/presentationml/2006/main">
  <p:tag name="PA" val="v4.0.0"/>
</p:tagLst>
</file>

<file path=ppt/tags/tag73.xml><?xml version="1.0" encoding="utf-8"?>
<p:tagLst xmlns:p="http://schemas.openxmlformats.org/presentationml/2006/main">
  <p:tag name="PA" val="v4.0.0"/>
</p:tagLst>
</file>

<file path=ppt/tags/tag74.xml><?xml version="1.0" encoding="utf-8"?>
<p:tagLst xmlns:p="http://schemas.openxmlformats.org/presentationml/2006/main">
  <p:tag name="PA" val="v4.0.0"/>
</p:tagLst>
</file>

<file path=ppt/tags/tag75.xml><?xml version="1.0" encoding="utf-8"?>
<p:tagLst xmlns:p="http://schemas.openxmlformats.org/presentationml/2006/main">
  <p:tag name="PA" val="v4.0.0"/>
</p:tagLst>
</file>

<file path=ppt/tags/tag76.xml><?xml version="1.0" encoding="utf-8"?>
<p:tagLst xmlns:p="http://schemas.openxmlformats.org/presentationml/2006/main">
  <p:tag name="PA" val="v4.0.0"/>
</p:tagLst>
</file>

<file path=ppt/tags/tag77.xml><?xml version="1.0" encoding="utf-8"?>
<p:tagLst xmlns:p="http://schemas.openxmlformats.org/presentationml/2006/main">
  <p:tag name="PA" val="v4.0.0"/>
</p:tagLst>
</file>

<file path=ppt/tags/tag78.xml><?xml version="1.0" encoding="utf-8"?>
<p:tagLst xmlns:p="http://schemas.openxmlformats.org/presentationml/2006/main">
  <p:tag name="PA" val="v4.0.0"/>
</p:tagLst>
</file>

<file path=ppt/tags/tag79.xml><?xml version="1.0" encoding="utf-8"?>
<p:tagLst xmlns:p="http://schemas.openxmlformats.org/presentationml/2006/main">
  <p:tag name="PA" val="v4.0.0"/>
</p:tagLst>
</file>

<file path=ppt/tags/tag8.xml><?xml version="1.0" encoding="utf-8"?>
<p:tagLst xmlns:p="http://schemas.openxmlformats.org/presentationml/2006/main">
  <p:tag name="PA" val="v4.0.0"/>
</p:tagLst>
</file>

<file path=ppt/tags/tag80.xml><?xml version="1.0" encoding="utf-8"?>
<p:tagLst xmlns:p="http://schemas.openxmlformats.org/presentationml/2006/main">
  <p:tag name="PA" val="v4.0.0"/>
</p:tagLst>
</file>

<file path=ppt/tags/tag81.xml><?xml version="1.0" encoding="utf-8"?>
<p:tagLst xmlns:p="http://schemas.openxmlformats.org/presentationml/2006/main">
  <p:tag name="PA" val="v4.0.0"/>
</p:tagLst>
</file>

<file path=ppt/tags/tag82.xml><?xml version="1.0" encoding="utf-8"?>
<p:tagLst xmlns:p="http://schemas.openxmlformats.org/presentationml/2006/main">
  <p:tag name="PA" val="v4.0.0"/>
</p:tagLst>
</file>

<file path=ppt/tags/tag83.xml><?xml version="1.0" encoding="utf-8"?>
<p:tagLst xmlns:p="http://schemas.openxmlformats.org/presentationml/2006/main">
  <p:tag name="PA" val="v4.0.0"/>
</p:tagLst>
</file>

<file path=ppt/tags/tag84.xml><?xml version="1.0" encoding="utf-8"?>
<p:tagLst xmlns:p="http://schemas.openxmlformats.org/presentationml/2006/main">
  <p:tag name="PA" val="v4.0.0"/>
</p:tagLst>
</file>

<file path=ppt/tags/tag85.xml><?xml version="1.0" encoding="utf-8"?>
<p:tagLst xmlns:p="http://schemas.openxmlformats.org/presentationml/2006/main">
  <p:tag name="PA" val="v4.0.0"/>
</p:tagLst>
</file>

<file path=ppt/tags/tag86.xml><?xml version="1.0" encoding="utf-8"?>
<p:tagLst xmlns:p="http://schemas.openxmlformats.org/presentationml/2006/main">
  <p:tag name="PA" val="v4.0.0"/>
</p:tagLst>
</file>

<file path=ppt/tags/tag87.xml><?xml version="1.0" encoding="utf-8"?>
<p:tagLst xmlns:p="http://schemas.openxmlformats.org/presentationml/2006/main">
  <p:tag name="PA" val="v4.0.0"/>
</p:tagLst>
</file>

<file path=ppt/tags/tag88.xml><?xml version="1.0" encoding="utf-8"?>
<p:tagLst xmlns:p="http://schemas.openxmlformats.org/presentationml/2006/main">
  <p:tag name="PA" val="v4.0.0"/>
</p:tagLst>
</file>

<file path=ppt/tags/tag89.xml><?xml version="1.0" encoding="utf-8"?>
<p:tagLst xmlns:p="http://schemas.openxmlformats.org/presentationml/2006/main">
  <p:tag name="PA" val="v4.0.0"/>
</p:tagLst>
</file>

<file path=ppt/tags/tag9.xml><?xml version="1.0" encoding="utf-8"?>
<p:tagLst xmlns:p="http://schemas.openxmlformats.org/presentationml/2006/main">
  <p:tag name="PA" val="v4.0.0"/>
</p:tagLst>
</file>

<file path=ppt/tags/tag90.xml><?xml version="1.0" encoding="utf-8"?>
<p:tagLst xmlns:p="http://schemas.openxmlformats.org/presentationml/2006/main">
  <p:tag name="PA" val="v4.0.0"/>
</p:tagLst>
</file>

<file path=ppt/tags/tag91.xml><?xml version="1.0" encoding="utf-8"?>
<p:tagLst xmlns:p="http://schemas.openxmlformats.org/presentationml/2006/main">
  <p:tag name="PA" val="v4.0.0"/>
</p:tagLst>
</file>

<file path=ppt/tags/tag92.xml><?xml version="1.0" encoding="utf-8"?>
<p:tagLst xmlns:p="http://schemas.openxmlformats.org/presentationml/2006/main">
  <p:tag name="PA" val="v4.0.0"/>
</p:tagLst>
</file>

<file path=ppt/tags/tag93.xml><?xml version="1.0" encoding="utf-8"?>
<p:tagLst xmlns:p="http://schemas.openxmlformats.org/presentationml/2006/main">
  <p:tag name="PA" val="v4.0.0"/>
</p:tagLst>
</file>

<file path=ppt/tags/tag94.xml><?xml version="1.0" encoding="utf-8"?>
<p:tagLst xmlns:p="http://schemas.openxmlformats.org/presentationml/2006/main">
  <p:tag name="PA" val="v4.0.0"/>
</p:tagLst>
</file>

<file path=ppt/tags/tag95.xml><?xml version="1.0" encoding="utf-8"?>
<p:tagLst xmlns:p="http://schemas.openxmlformats.org/presentationml/2006/main">
  <p:tag name="PA" val="v4.0.0"/>
</p:tagLst>
</file>

<file path=ppt/tags/tag96.xml><?xml version="1.0" encoding="utf-8"?>
<p:tagLst xmlns:p="http://schemas.openxmlformats.org/presentationml/2006/main">
  <p:tag name="PA" val="v4.0.0"/>
</p:tagLst>
</file>

<file path=ppt/tags/tag97.xml><?xml version="1.0" encoding="utf-8"?>
<p:tagLst xmlns:p="http://schemas.openxmlformats.org/presentationml/2006/main">
  <p:tag name="PA" val="v4.0.0"/>
</p:tagLst>
</file>

<file path=ppt/tags/tag98.xml><?xml version="1.0" encoding="utf-8"?>
<p:tagLst xmlns:p="http://schemas.openxmlformats.org/presentationml/2006/main">
  <p:tag name="PA" val="v4.0.0"/>
</p:tagLst>
</file>

<file path=ppt/tags/tag99.xml><?xml version="1.0" encoding="utf-8"?>
<p:tagLst xmlns:p="http://schemas.openxmlformats.org/presentationml/2006/main">
  <p:tag name="PA" val="v4.0.0"/>
</p:tagLst>
</file>

<file path=ppt/theme/theme1.xml><?xml version="1.0" encoding="utf-8"?>
<a:theme xmlns:a="http://schemas.openxmlformats.org/drawingml/2006/main" name="第一PPT，www.1ppt.com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5B57"/>
      </a:accent1>
      <a:accent2>
        <a:srgbClr val="FCC259"/>
      </a:accent2>
      <a:accent3>
        <a:srgbClr val="7ECDF7"/>
      </a:accent3>
      <a:accent4>
        <a:srgbClr val="7C87F5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7850</Words>
  <Application>WPS 演示</Application>
  <PresentationFormat>自定义</PresentationFormat>
  <Paragraphs>319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华文细黑</vt:lpstr>
      <vt:lpstr>773-CAI978</vt:lpstr>
      <vt:lpstr>Yu Gothic UI Semilight</vt:lpstr>
      <vt:lpstr>等线</vt:lpstr>
      <vt:lpstr>微软雅黑</vt:lpstr>
      <vt:lpstr>Arial Unicode MS</vt:lpstr>
      <vt:lpstr>等线 Light</vt:lpstr>
      <vt:lpstr>Arial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MBE</dc:title>
  <dc:creator>第一PPT</dc:creator>
  <cp:keywords>www.1ppt.com</cp:keywords>
  <dc:description>www.1ppt.com</dc:description>
  <cp:lastModifiedBy>。</cp:lastModifiedBy>
  <cp:revision>83</cp:revision>
  <dcterms:created xsi:type="dcterms:W3CDTF">2017-04-15T01:14:00Z</dcterms:created>
  <dcterms:modified xsi:type="dcterms:W3CDTF">2023-03-17T08:16:32Z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327249EB22DD499CAB91ECED95585866</vt:lpwstr>
  </property>
  <property fmtid="{D5CDD505-2E9C-101B-9397-08002B2CF9AE}" pid="3" name="KSOProductBuildVer">
    <vt:lpwstr>2052-11.1.0.13703</vt:lpwstr>
  </property>
</Properties>
</file>