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08" r:id="rId5"/>
    <p:sldId id="257" r:id="rId6"/>
    <p:sldId id="303" r:id="rId7"/>
    <p:sldId id="275" r:id="rId8"/>
    <p:sldId id="269" r:id="rId9"/>
    <p:sldId id="309" r:id="rId10"/>
    <p:sldId id="258" r:id="rId11"/>
    <p:sldId id="272" r:id="rId12"/>
    <p:sldId id="277" r:id="rId13"/>
    <p:sldId id="304" r:id="rId14"/>
    <p:sldId id="259" r:id="rId15"/>
    <p:sldId id="302" r:id="rId16"/>
    <p:sldId id="301" r:id="rId17"/>
    <p:sldId id="290" r:id="rId18"/>
    <p:sldId id="289" r:id="rId19"/>
    <p:sldId id="26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355D"/>
    <a:srgbClr val="AF76B0"/>
    <a:srgbClr val="4459A8"/>
    <a:srgbClr val="FCC283"/>
    <a:srgbClr val="EB8F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showGuides="1">
      <p:cViewPr varScale="1">
        <p:scale>
          <a:sx n="57" d="100"/>
          <a:sy n="57" d="100"/>
        </p:scale>
        <p:origin x="-90" y="-1554"/>
      </p:cViewPr>
      <p:guideLst>
        <p:guide orient="horz" pos="2215"/>
        <p:guide pos="390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0BDB37-1AAF-4BE5-B64C-845493D5608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F46F00-81CA-414C-9CCC-EF916988914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976EC6-65CF-4E5E-96AF-F332CC9E358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842CA5-9A04-49DE-BC39-E9B7B797EB0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976EC6-65CF-4E5E-96AF-F332CC9E358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976EC6-65CF-4E5E-96AF-F332CC9E358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842CA5-9A04-49DE-BC39-E9B7B797EB0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842CA5-9A04-49DE-BC39-E9B7B797EB0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从设备的角度讲</a:t>
            </a:r>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olidFill>
                  <a:schemeClr val="bg2"/>
                </a:solidFill>
                <a:sym typeface="+mn-ea"/>
              </a:rPr>
              <a:t>    </a:t>
            </a:r>
            <a:r>
              <a:rPr lang="zh-CN" altLang="en-US">
                <a:solidFill>
                  <a:schemeClr val="bg2"/>
                </a:solidFill>
                <a:sym typeface="+mn-ea"/>
              </a:rPr>
              <a:t>用户感知到的只是最上面一层应用层，自上而下每层都依赖于下一层，所以我们从最下一层开始切入，比较好理解</a:t>
            </a:r>
            <a:endParaRPr lang="zh-CN" altLang="en-US">
              <a:solidFill>
                <a:schemeClr val="bg2"/>
              </a:solidFill>
            </a:endParaRPr>
          </a:p>
          <a:p>
            <a:endParaRPr lang="zh-CN" altLang="en-US">
              <a:solidFill>
                <a:schemeClr val="bg2"/>
              </a:solidFill>
            </a:endParaRPr>
          </a:p>
          <a:p>
            <a:r>
              <a:rPr lang="zh-CN" altLang="en-US">
                <a:solidFill>
                  <a:schemeClr val="bg2"/>
                </a:solidFill>
                <a:sym typeface="+mn-ea"/>
              </a:rPr>
              <a:t>　  每层都运行特定的协议，越往上越靠近用户，越往下越靠近硬件。</a:t>
            </a:r>
            <a:endParaRPr lang="zh-CN" altLang="en-US">
              <a:solidFill>
                <a:schemeClr val="bg2"/>
              </a:solidFill>
            </a:endParaRPr>
          </a:p>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976EC6-65CF-4E5E-96AF-F332CC9E358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两个典型的设备：集线器和交换机</a:t>
            </a:r>
            <a:endParaRPr lang="zh-CN" altLang="en-US"/>
          </a:p>
        </p:txBody>
      </p:sp>
      <p:sp>
        <p:nvSpPr>
          <p:cNvPr id="4" name="灯片编号占位符 3"/>
          <p:cNvSpPr>
            <a:spLocks noGrp="1"/>
          </p:cNvSpPr>
          <p:nvPr>
            <p:ph type="sldNum" sz="quarter" idx="10"/>
          </p:nvPr>
        </p:nvSpPr>
        <p:spPr/>
        <p:txBody>
          <a:bodyPr/>
          <a:lstStyle/>
          <a:p>
            <a:fld id="{7A976EC6-65CF-4E5E-96AF-F332CC9E358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976EC6-65CF-4E5E-96AF-F332CC9E358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FABB6DF-9E5C-4DE0-BA79-ED2A345024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61A7FE-83B5-4DF8-8840-0D7BB83031A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FABB6DF-9E5C-4DE0-BA79-ED2A345024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61A7FE-83B5-4DF8-8840-0D7BB83031A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FABB6DF-9E5C-4DE0-BA79-ED2A345024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61A7FE-83B5-4DF8-8840-0D7BB83031A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2192000" cy="6858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2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endParaRPr lang="en-US" dirty="0"/>
          </a:p>
          <a:p>
            <a:endParaRPr lang="en-US" dirty="0"/>
          </a:p>
        </p:txBody>
      </p:sp>
      <p:sp>
        <p:nvSpPr>
          <p:cNvPr id="7" name="Picture Placeholder 6"/>
          <p:cNvSpPr>
            <a:spLocks noGrp="1"/>
          </p:cNvSpPr>
          <p:nvPr>
            <p:ph type="pic" sz="quarter" idx="11" hasCustomPrompt="1"/>
          </p:nvPr>
        </p:nvSpPr>
        <p:spPr>
          <a:xfrm>
            <a:off x="6134100" y="1854200"/>
            <a:ext cx="4425950" cy="2794000"/>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90204" pitchFamily="34" charset="0"/>
              <a:buNone/>
              <a:defRPr sz="12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Freeform: Shape 2"/>
          <p:cNvSpPr/>
          <p:nvPr userDrawn="1"/>
        </p:nvSpPr>
        <p:spPr>
          <a:xfrm>
            <a:off x="3764280" y="396240"/>
            <a:ext cx="8427720" cy="6461760"/>
          </a:xfrm>
          <a:custGeom>
            <a:avLst/>
            <a:gdLst>
              <a:gd name="connsiteX0" fmla="*/ 3896101 w 8427720"/>
              <a:gd name="connsiteY0" fmla="*/ 0 h 6461760"/>
              <a:gd name="connsiteX1" fmla="*/ 4035886 w 8427720"/>
              <a:gd name="connsiteY1" fmla="*/ 0 h 6461760"/>
              <a:gd name="connsiteX2" fmla="*/ 4170794 w 8427720"/>
              <a:gd name="connsiteY2" fmla="*/ 5064 h 6461760"/>
              <a:gd name="connsiteX3" fmla="*/ 4304078 w 8427720"/>
              <a:gd name="connsiteY3" fmla="*/ 16878 h 6461760"/>
              <a:gd name="connsiteX4" fmla="*/ 4430859 w 8427720"/>
              <a:gd name="connsiteY4" fmla="*/ 28694 h 6461760"/>
              <a:gd name="connsiteX5" fmla="*/ 4556016 w 8427720"/>
              <a:gd name="connsiteY5" fmla="*/ 50635 h 6461760"/>
              <a:gd name="connsiteX6" fmla="*/ 4674670 w 8427720"/>
              <a:gd name="connsiteY6" fmla="*/ 74265 h 6461760"/>
              <a:gd name="connsiteX7" fmla="*/ 4791700 w 8427720"/>
              <a:gd name="connsiteY7" fmla="*/ 102958 h 6461760"/>
              <a:gd name="connsiteX8" fmla="*/ 4907103 w 8427720"/>
              <a:gd name="connsiteY8" fmla="*/ 135027 h 6461760"/>
              <a:gd name="connsiteX9" fmla="*/ 5016006 w 8427720"/>
              <a:gd name="connsiteY9" fmla="*/ 172159 h 6461760"/>
              <a:gd name="connsiteX10" fmla="*/ 5123282 w 8427720"/>
              <a:gd name="connsiteY10" fmla="*/ 212667 h 6461760"/>
              <a:gd name="connsiteX11" fmla="*/ 5225682 w 8427720"/>
              <a:gd name="connsiteY11" fmla="*/ 254863 h 6461760"/>
              <a:gd name="connsiteX12" fmla="*/ 5326458 w 8427720"/>
              <a:gd name="connsiteY12" fmla="*/ 302123 h 6461760"/>
              <a:gd name="connsiteX13" fmla="*/ 5423983 w 8427720"/>
              <a:gd name="connsiteY13" fmla="*/ 352758 h 6461760"/>
              <a:gd name="connsiteX14" fmla="*/ 5515006 w 8427720"/>
              <a:gd name="connsiteY14" fmla="*/ 401704 h 6461760"/>
              <a:gd name="connsiteX15" fmla="*/ 5607654 w 8427720"/>
              <a:gd name="connsiteY15" fmla="*/ 457403 h 6461760"/>
              <a:gd name="connsiteX16" fmla="*/ 5693800 w 8427720"/>
              <a:gd name="connsiteY16" fmla="*/ 516477 h 6461760"/>
              <a:gd name="connsiteX17" fmla="*/ 5776696 w 8427720"/>
              <a:gd name="connsiteY17" fmla="*/ 577239 h 6461760"/>
              <a:gd name="connsiteX18" fmla="*/ 5859592 w 8427720"/>
              <a:gd name="connsiteY18" fmla="*/ 638001 h 6461760"/>
              <a:gd name="connsiteX19" fmla="*/ 5935986 w 8427720"/>
              <a:gd name="connsiteY19" fmla="*/ 702139 h 6461760"/>
              <a:gd name="connsiteX20" fmla="*/ 6012380 w 8427720"/>
              <a:gd name="connsiteY20" fmla="*/ 767965 h 6461760"/>
              <a:gd name="connsiteX21" fmla="*/ 6082272 w 8427720"/>
              <a:gd name="connsiteY21" fmla="*/ 833789 h 6461760"/>
              <a:gd name="connsiteX22" fmla="*/ 6153790 w 8427720"/>
              <a:gd name="connsiteY22" fmla="*/ 902991 h 6461760"/>
              <a:gd name="connsiteX23" fmla="*/ 6220432 w 8427720"/>
              <a:gd name="connsiteY23" fmla="*/ 972192 h 6461760"/>
              <a:gd name="connsiteX24" fmla="*/ 6283823 w 8427720"/>
              <a:gd name="connsiteY24" fmla="*/ 1039705 h 6461760"/>
              <a:gd name="connsiteX25" fmla="*/ 6347214 w 8427720"/>
              <a:gd name="connsiteY25" fmla="*/ 1112282 h 6461760"/>
              <a:gd name="connsiteX26" fmla="*/ 6405729 w 8427720"/>
              <a:gd name="connsiteY26" fmla="*/ 1183171 h 6461760"/>
              <a:gd name="connsiteX27" fmla="*/ 6462618 w 8427720"/>
              <a:gd name="connsiteY27" fmla="*/ 1254060 h 6461760"/>
              <a:gd name="connsiteX28" fmla="*/ 6571520 w 8427720"/>
              <a:gd name="connsiteY28" fmla="*/ 1389087 h 6461760"/>
              <a:gd name="connsiteX29" fmla="*/ 6670670 w 8427720"/>
              <a:gd name="connsiteY29" fmla="*/ 1510611 h 6461760"/>
              <a:gd name="connsiteX30" fmla="*/ 6768194 w 8427720"/>
              <a:gd name="connsiteY30" fmla="*/ 1622008 h 6461760"/>
              <a:gd name="connsiteX31" fmla="*/ 6859217 w 8427720"/>
              <a:gd name="connsiteY31" fmla="*/ 1723278 h 6461760"/>
              <a:gd name="connsiteX32" fmla="*/ 6948614 w 8427720"/>
              <a:gd name="connsiteY32" fmla="*/ 1811045 h 6461760"/>
              <a:gd name="connsiteX33" fmla="*/ 6989250 w 8427720"/>
              <a:gd name="connsiteY33" fmla="*/ 1849865 h 6461760"/>
              <a:gd name="connsiteX34" fmla="*/ 7033135 w 8427720"/>
              <a:gd name="connsiteY34" fmla="*/ 1890373 h 6461760"/>
              <a:gd name="connsiteX35" fmla="*/ 7075396 w 8427720"/>
              <a:gd name="connsiteY35" fmla="*/ 1924130 h 6461760"/>
              <a:gd name="connsiteX36" fmla="*/ 7116031 w 8427720"/>
              <a:gd name="connsiteY36" fmla="*/ 1956199 h 6461760"/>
              <a:gd name="connsiteX37" fmla="*/ 7159918 w 8427720"/>
              <a:gd name="connsiteY37" fmla="*/ 1988267 h 6461760"/>
              <a:gd name="connsiteX38" fmla="*/ 7200552 w 8427720"/>
              <a:gd name="connsiteY38" fmla="*/ 2013585 h 6461760"/>
              <a:gd name="connsiteX39" fmla="*/ 7244439 w 8427720"/>
              <a:gd name="connsiteY39" fmla="*/ 2040590 h 6461760"/>
              <a:gd name="connsiteX40" fmla="*/ 7286698 w 8427720"/>
              <a:gd name="connsiteY40" fmla="*/ 2064220 h 6461760"/>
              <a:gd name="connsiteX41" fmla="*/ 7330585 w 8427720"/>
              <a:gd name="connsiteY41" fmla="*/ 2086161 h 6461760"/>
              <a:gd name="connsiteX42" fmla="*/ 7374472 w 8427720"/>
              <a:gd name="connsiteY42" fmla="*/ 2104728 h 6461760"/>
              <a:gd name="connsiteX43" fmla="*/ 7416731 w 8427720"/>
              <a:gd name="connsiteY43" fmla="*/ 2123294 h 6461760"/>
              <a:gd name="connsiteX44" fmla="*/ 7462242 w 8427720"/>
              <a:gd name="connsiteY44" fmla="*/ 2138485 h 6461760"/>
              <a:gd name="connsiteX45" fmla="*/ 7509380 w 8427720"/>
              <a:gd name="connsiteY45" fmla="*/ 2151988 h 6461760"/>
              <a:gd name="connsiteX46" fmla="*/ 7556517 w 8427720"/>
              <a:gd name="connsiteY46" fmla="*/ 2165490 h 6461760"/>
              <a:gd name="connsiteX47" fmla="*/ 7605278 w 8427720"/>
              <a:gd name="connsiteY47" fmla="*/ 2175617 h 6461760"/>
              <a:gd name="connsiteX48" fmla="*/ 7654042 w 8427720"/>
              <a:gd name="connsiteY48" fmla="*/ 2184056 h 6461760"/>
              <a:gd name="connsiteX49" fmla="*/ 7707680 w 8427720"/>
              <a:gd name="connsiteY49" fmla="*/ 2190807 h 6461760"/>
              <a:gd name="connsiteX50" fmla="*/ 7758068 w 8427720"/>
              <a:gd name="connsiteY50" fmla="*/ 2197558 h 6461760"/>
              <a:gd name="connsiteX51" fmla="*/ 7870220 w 8427720"/>
              <a:gd name="connsiteY51" fmla="*/ 2204310 h 6461760"/>
              <a:gd name="connsiteX52" fmla="*/ 7990500 w 8427720"/>
              <a:gd name="connsiteY52" fmla="*/ 2207685 h 6461760"/>
              <a:gd name="connsiteX53" fmla="*/ 8076647 w 8427720"/>
              <a:gd name="connsiteY53" fmla="*/ 2207685 h 6461760"/>
              <a:gd name="connsiteX54" fmla="*/ 8156292 w 8427720"/>
              <a:gd name="connsiteY54" fmla="*/ 2212749 h 6461760"/>
              <a:gd name="connsiteX55" fmla="*/ 8232686 w 8427720"/>
              <a:gd name="connsiteY55" fmla="*/ 2221188 h 6461760"/>
              <a:gd name="connsiteX56" fmla="*/ 8302578 w 8427720"/>
              <a:gd name="connsiteY56" fmla="*/ 2231315 h 6461760"/>
              <a:gd name="connsiteX57" fmla="*/ 8372470 w 8427720"/>
              <a:gd name="connsiteY57" fmla="*/ 2244818 h 6461760"/>
              <a:gd name="connsiteX58" fmla="*/ 8427720 w 8427720"/>
              <a:gd name="connsiteY58" fmla="*/ 2258058 h 6461760"/>
              <a:gd name="connsiteX59" fmla="*/ 8427720 w 8427720"/>
              <a:gd name="connsiteY59" fmla="*/ 6461760 h 6461760"/>
              <a:gd name="connsiteX60" fmla="*/ 192433 w 8427720"/>
              <a:gd name="connsiteY60" fmla="*/ 6461760 h 6461760"/>
              <a:gd name="connsiteX61" fmla="*/ 188548 w 8427720"/>
              <a:gd name="connsiteY61" fmla="*/ 6455961 h 6461760"/>
              <a:gd name="connsiteX62" fmla="*/ 162541 w 8427720"/>
              <a:gd name="connsiteY62" fmla="*/ 6415453 h 6461760"/>
              <a:gd name="connsiteX63" fmla="*/ 139785 w 8427720"/>
              <a:gd name="connsiteY63" fmla="*/ 6376632 h 6461760"/>
              <a:gd name="connsiteX64" fmla="*/ 117030 w 8427720"/>
              <a:gd name="connsiteY64" fmla="*/ 6336124 h 6461760"/>
              <a:gd name="connsiteX65" fmla="*/ 99151 w 8427720"/>
              <a:gd name="connsiteY65" fmla="*/ 6297304 h 6461760"/>
              <a:gd name="connsiteX66" fmla="*/ 79646 w 8427720"/>
              <a:gd name="connsiteY66" fmla="*/ 6256796 h 6461760"/>
              <a:gd name="connsiteX67" fmla="*/ 63392 w 8427720"/>
              <a:gd name="connsiteY67" fmla="*/ 6214600 h 6461760"/>
              <a:gd name="connsiteX68" fmla="*/ 48763 w 8427720"/>
              <a:gd name="connsiteY68" fmla="*/ 6172405 h 6461760"/>
              <a:gd name="connsiteX69" fmla="*/ 35759 w 8427720"/>
              <a:gd name="connsiteY69" fmla="*/ 6130208 h 6461760"/>
              <a:gd name="connsiteX70" fmla="*/ 26007 w 8427720"/>
              <a:gd name="connsiteY70" fmla="*/ 6088013 h 6461760"/>
              <a:gd name="connsiteX71" fmla="*/ 17880 w 8427720"/>
              <a:gd name="connsiteY71" fmla="*/ 6045817 h 6461760"/>
              <a:gd name="connsiteX72" fmla="*/ 9753 w 8427720"/>
              <a:gd name="connsiteY72" fmla="*/ 6000246 h 6461760"/>
              <a:gd name="connsiteX73" fmla="*/ 4877 w 8427720"/>
              <a:gd name="connsiteY73" fmla="*/ 5954674 h 6461760"/>
              <a:gd name="connsiteX74" fmla="*/ 0 w 8427720"/>
              <a:gd name="connsiteY74" fmla="*/ 5912479 h 6461760"/>
              <a:gd name="connsiteX75" fmla="*/ 0 w 8427720"/>
              <a:gd name="connsiteY75" fmla="*/ 5868595 h 6461760"/>
              <a:gd name="connsiteX76" fmla="*/ 0 w 8427720"/>
              <a:gd name="connsiteY76" fmla="*/ 5819647 h 6461760"/>
              <a:gd name="connsiteX77" fmla="*/ 4877 w 8427720"/>
              <a:gd name="connsiteY77" fmla="*/ 5775764 h 6461760"/>
              <a:gd name="connsiteX78" fmla="*/ 9753 w 8427720"/>
              <a:gd name="connsiteY78" fmla="*/ 5726817 h 6461760"/>
              <a:gd name="connsiteX79" fmla="*/ 16254 w 8427720"/>
              <a:gd name="connsiteY79" fmla="*/ 5682933 h 6461760"/>
              <a:gd name="connsiteX80" fmla="*/ 26007 w 8427720"/>
              <a:gd name="connsiteY80" fmla="*/ 5635674 h 6461760"/>
              <a:gd name="connsiteX81" fmla="*/ 39010 w 8427720"/>
              <a:gd name="connsiteY81" fmla="*/ 5586726 h 6461760"/>
              <a:gd name="connsiteX82" fmla="*/ 52013 w 8427720"/>
              <a:gd name="connsiteY82" fmla="*/ 5537780 h 6461760"/>
              <a:gd name="connsiteX83" fmla="*/ 66642 w 8427720"/>
              <a:gd name="connsiteY83" fmla="*/ 5488832 h 6461760"/>
              <a:gd name="connsiteX84" fmla="*/ 84521 w 8427720"/>
              <a:gd name="connsiteY84" fmla="*/ 5438197 h 6461760"/>
              <a:gd name="connsiteX85" fmla="*/ 107277 w 8427720"/>
              <a:gd name="connsiteY85" fmla="*/ 5390938 h 6461760"/>
              <a:gd name="connsiteX86" fmla="*/ 130033 w 8427720"/>
              <a:gd name="connsiteY86" fmla="*/ 5340303 h 6461760"/>
              <a:gd name="connsiteX87" fmla="*/ 156039 w 8427720"/>
              <a:gd name="connsiteY87" fmla="*/ 5291356 h 6461760"/>
              <a:gd name="connsiteX88" fmla="*/ 183672 w 8427720"/>
              <a:gd name="connsiteY88" fmla="*/ 5237345 h 6461760"/>
              <a:gd name="connsiteX89" fmla="*/ 211303 w 8427720"/>
              <a:gd name="connsiteY89" fmla="*/ 5188398 h 6461760"/>
              <a:gd name="connsiteX90" fmla="*/ 245437 w 8427720"/>
              <a:gd name="connsiteY90" fmla="*/ 5134387 h 6461760"/>
              <a:gd name="connsiteX91" fmla="*/ 281196 w 8427720"/>
              <a:gd name="connsiteY91" fmla="*/ 5082065 h 6461760"/>
              <a:gd name="connsiteX92" fmla="*/ 318580 w 8427720"/>
              <a:gd name="connsiteY92" fmla="*/ 5028054 h 6461760"/>
              <a:gd name="connsiteX93" fmla="*/ 398225 w 8427720"/>
              <a:gd name="connsiteY93" fmla="*/ 4918345 h 6461760"/>
              <a:gd name="connsiteX94" fmla="*/ 471368 w 8427720"/>
              <a:gd name="connsiteY94" fmla="*/ 4803572 h 6461760"/>
              <a:gd name="connsiteX95" fmla="*/ 539635 w 8427720"/>
              <a:gd name="connsiteY95" fmla="*/ 4687112 h 6461760"/>
              <a:gd name="connsiteX96" fmla="*/ 603027 w 8427720"/>
              <a:gd name="connsiteY96" fmla="*/ 4570651 h 6461760"/>
              <a:gd name="connsiteX97" fmla="*/ 661541 w 8427720"/>
              <a:gd name="connsiteY97" fmla="*/ 4452503 h 6461760"/>
              <a:gd name="connsiteX98" fmla="*/ 715179 w 8427720"/>
              <a:gd name="connsiteY98" fmla="*/ 4329292 h 6461760"/>
              <a:gd name="connsiteX99" fmla="*/ 767192 w 8427720"/>
              <a:gd name="connsiteY99" fmla="*/ 4206079 h 6461760"/>
              <a:gd name="connsiteX100" fmla="*/ 812704 w 8427720"/>
              <a:gd name="connsiteY100" fmla="*/ 4076116 h 6461760"/>
              <a:gd name="connsiteX101" fmla="*/ 856590 w 8427720"/>
              <a:gd name="connsiteY101" fmla="*/ 3944466 h 6461760"/>
              <a:gd name="connsiteX102" fmla="*/ 898851 w 8427720"/>
              <a:gd name="connsiteY102" fmla="*/ 3806063 h 6461760"/>
              <a:gd name="connsiteX103" fmla="*/ 937860 w 8427720"/>
              <a:gd name="connsiteY103" fmla="*/ 3662597 h 6461760"/>
              <a:gd name="connsiteX104" fmla="*/ 975244 w 8427720"/>
              <a:gd name="connsiteY104" fmla="*/ 3515756 h 6461760"/>
              <a:gd name="connsiteX105" fmla="*/ 1011003 w 8427720"/>
              <a:gd name="connsiteY105" fmla="*/ 3362163 h 6461760"/>
              <a:gd name="connsiteX106" fmla="*/ 1046762 w 8427720"/>
              <a:gd name="connsiteY106" fmla="*/ 3201819 h 6461760"/>
              <a:gd name="connsiteX107" fmla="*/ 1082521 w 8427720"/>
              <a:gd name="connsiteY107" fmla="*/ 3033036 h 6461760"/>
              <a:gd name="connsiteX108" fmla="*/ 1115029 w 8427720"/>
              <a:gd name="connsiteY108" fmla="*/ 2859189 h 6461760"/>
              <a:gd name="connsiteX109" fmla="*/ 1150788 w 8427720"/>
              <a:gd name="connsiteY109" fmla="*/ 2675215 h 6461760"/>
              <a:gd name="connsiteX110" fmla="*/ 1186547 w 8427720"/>
              <a:gd name="connsiteY110" fmla="*/ 2479427 h 6461760"/>
              <a:gd name="connsiteX111" fmla="*/ 1225557 w 8427720"/>
              <a:gd name="connsiteY111" fmla="*/ 2278574 h 6461760"/>
              <a:gd name="connsiteX112" fmla="*/ 1245062 w 8427720"/>
              <a:gd name="connsiteY112" fmla="*/ 2178993 h 6461760"/>
              <a:gd name="connsiteX113" fmla="*/ 1267818 w 8427720"/>
              <a:gd name="connsiteY113" fmla="*/ 2074347 h 6461760"/>
              <a:gd name="connsiteX114" fmla="*/ 1290573 w 8427720"/>
              <a:gd name="connsiteY114" fmla="*/ 1969701 h 6461760"/>
              <a:gd name="connsiteX115" fmla="*/ 1319831 w 8427720"/>
              <a:gd name="connsiteY115" fmla="*/ 1866743 h 6461760"/>
              <a:gd name="connsiteX116" fmla="*/ 1347463 w 8427720"/>
              <a:gd name="connsiteY116" fmla="*/ 1760410 h 6461760"/>
              <a:gd name="connsiteX117" fmla="*/ 1379971 w 8427720"/>
              <a:gd name="connsiteY117" fmla="*/ 1657452 h 6461760"/>
              <a:gd name="connsiteX118" fmla="*/ 1415730 w 8427720"/>
              <a:gd name="connsiteY118" fmla="*/ 1554495 h 6461760"/>
              <a:gd name="connsiteX119" fmla="*/ 1456365 w 8427720"/>
              <a:gd name="connsiteY119" fmla="*/ 1449849 h 6461760"/>
              <a:gd name="connsiteX120" fmla="*/ 1500251 w 8427720"/>
              <a:gd name="connsiteY120" fmla="*/ 1350266 h 6461760"/>
              <a:gd name="connsiteX121" fmla="*/ 1549013 w 8427720"/>
              <a:gd name="connsiteY121" fmla="*/ 1248996 h 6461760"/>
              <a:gd name="connsiteX122" fmla="*/ 1599401 w 8427720"/>
              <a:gd name="connsiteY122" fmla="*/ 1151102 h 6461760"/>
              <a:gd name="connsiteX123" fmla="*/ 1654664 w 8427720"/>
              <a:gd name="connsiteY123" fmla="*/ 1053208 h 6461760"/>
              <a:gd name="connsiteX124" fmla="*/ 1719681 w 8427720"/>
              <a:gd name="connsiteY124" fmla="*/ 960377 h 6461760"/>
              <a:gd name="connsiteX125" fmla="*/ 1752189 w 8427720"/>
              <a:gd name="connsiteY125" fmla="*/ 916494 h 6461760"/>
              <a:gd name="connsiteX126" fmla="*/ 1784697 w 8427720"/>
              <a:gd name="connsiteY126" fmla="*/ 870922 h 6461760"/>
              <a:gd name="connsiteX127" fmla="*/ 1820456 w 8427720"/>
              <a:gd name="connsiteY127" fmla="*/ 825351 h 6461760"/>
              <a:gd name="connsiteX128" fmla="*/ 1859466 w 8427720"/>
              <a:gd name="connsiteY128" fmla="*/ 781467 h 6461760"/>
              <a:gd name="connsiteX129" fmla="*/ 1896850 w 8427720"/>
              <a:gd name="connsiteY129" fmla="*/ 739271 h 6461760"/>
              <a:gd name="connsiteX130" fmla="*/ 1937485 w 8427720"/>
              <a:gd name="connsiteY130" fmla="*/ 697076 h 6461760"/>
              <a:gd name="connsiteX131" fmla="*/ 1981372 w 8427720"/>
              <a:gd name="connsiteY131" fmla="*/ 653192 h 6461760"/>
              <a:gd name="connsiteX132" fmla="*/ 2025257 w 8427720"/>
              <a:gd name="connsiteY132" fmla="*/ 614371 h 6461760"/>
              <a:gd name="connsiteX133" fmla="*/ 2070769 w 8427720"/>
              <a:gd name="connsiteY133" fmla="*/ 573863 h 6461760"/>
              <a:gd name="connsiteX134" fmla="*/ 2116280 w 8427720"/>
              <a:gd name="connsiteY134" fmla="*/ 536731 h 6461760"/>
              <a:gd name="connsiteX135" fmla="*/ 2165042 w 8427720"/>
              <a:gd name="connsiteY135" fmla="*/ 499599 h 6461760"/>
              <a:gd name="connsiteX136" fmla="*/ 2215430 w 8427720"/>
              <a:gd name="connsiteY136" fmla="*/ 464155 h 6461760"/>
              <a:gd name="connsiteX137" fmla="*/ 2269068 w 8427720"/>
              <a:gd name="connsiteY137" fmla="*/ 428710 h 6461760"/>
              <a:gd name="connsiteX138" fmla="*/ 2322707 w 8427720"/>
              <a:gd name="connsiteY138" fmla="*/ 394953 h 6461760"/>
              <a:gd name="connsiteX139" fmla="*/ 2377971 w 8427720"/>
              <a:gd name="connsiteY139" fmla="*/ 362885 h 6461760"/>
              <a:gd name="connsiteX140" fmla="*/ 2436485 w 8427720"/>
              <a:gd name="connsiteY140" fmla="*/ 330815 h 6461760"/>
              <a:gd name="connsiteX141" fmla="*/ 2498251 w 8427720"/>
              <a:gd name="connsiteY141" fmla="*/ 298747 h 6461760"/>
              <a:gd name="connsiteX142" fmla="*/ 2558390 w 8427720"/>
              <a:gd name="connsiteY142" fmla="*/ 270053 h 6461760"/>
              <a:gd name="connsiteX143" fmla="*/ 2625033 w 8427720"/>
              <a:gd name="connsiteY143" fmla="*/ 243048 h 6461760"/>
              <a:gd name="connsiteX144" fmla="*/ 2691674 w 8427720"/>
              <a:gd name="connsiteY144" fmla="*/ 217731 h 6461760"/>
              <a:gd name="connsiteX145" fmla="*/ 2759941 w 8427720"/>
              <a:gd name="connsiteY145" fmla="*/ 190726 h 6461760"/>
              <a:gd name="connsiteX146" fmla="*/ 2831459 w 8427720"/>
              <a:gd name="connsiteY146" fmla="*/ 167096 h 6461760"/>
              <a:gd name="connsiteX147" fmla="*/ 2902977 w 8427720"/>
              <a:gd name="connsiteY147" fmla="*/ 145154 h 6461760"/>
              <a:gd name="connsiteX148" fmla="*/ 2979371 w 8427720"/>
              <a:gd name="connsiteY148" fmla="*/ 124900 h 6461760"/>
              <a:gd name="connsiteX149" fmla="*/ 3055765 w 8427720"/>
              <a:gd name="connsiteY149" fmla="*/ 106334 h 6461760"/>
              <a:gd name="connsiteX150" fmla="*/ 3137035 w 8427720"/>
              <a:gd name="connsiteY150" fmla="*/ 89456 h 6461760"/>
              <a:gd name="connsiteX151" fmla="*/ 3297951 w 8427720"/>
              <a:gd name="connsiteY151" fmla="*/ 59075 h 6461760"/>
              <a:gd name="connsiteX152" fmla="*/ 3452364 w 8427720"/>
              <a:gd name="connsiteY152" fmla="*/ 35445 h 6461760"/>
              <a:gd name="connsiteX153" fmla="*/ 3603528 w 8427720"/>
              <a:gd name="connsiteY153" fmla="*/ 18567 h 6461760"/>
              <a:gd name="connsiteX154" fmla="*/ 3751439 w 8427720"/>
              <a:gd name="connsiteY154" fmla="*/ 8440 h 646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8427720" h="6461760">
                <a:moveTo>
                  <a:pt x="3896101" y="0"/>
                </a:moveTo>
                <a:lnTo>
                  <a:pt x="4035886" y="0"/>
                </a:lnTo>
                <a:lnTo>
                  <a:pt x="4170794" y="5064"/>
                </a:lnTo>
                <a:lnTo>
                  <a:pt x="4304078" y="16878"/>
                </a:lnTo>
                <a:lnTo>
                  <a:pt x="4430859" y="28694"/>
                </a:lnTo>
                <a:lnTo>
                  <a:pt x="4556016" y="50635"/>
                </a:lnTo>
                <a:lnTo>
                  <a:pt x="4674670" y="74265"/>
                </a:lnTo>
                <a:lnTo>
                  <a:pt x="4791700" y="102958"/>
                </a:lnTo>
                <a:lnTo>
                  <a:pt x="4907103" y="135027"/>
                </a:lnTo>
                <a:lnTo>
                  <a:pt x="5016006" y="172159"/>
                </a:lnTo>
                <a:lnTo>
                  <a:pt x="5123282" y="212667"/>
                </a:lnTo>
                <a:lnTo>
                  <a:pt x="5225682" y="254863"/>
                </a:lnTo>
                <a:lnTo>
                  <a:pt x="5326458" y="302123"/>
                </a:lnTo>
                <a:lnTo>
                  <a:pt x="5423983" y="352758"/>
                </a:lnTo>
                <a:lnTo>
                  <a:pt x="5515006" y="401704"/>
                </a:lnTo>
                <a:lnTo>
                  <a:pt x="5607654" y="457403"/>
                </a:lnTo>
                <a:lnTo>
                  <a:pt x="5693800" y="516477"/>
                </a:lnTo>
                <a:lnTo>
                  <a:pt x="5776696" y="577239"/>
                </a:lnTo>
                <a:lnTo>
                  <a:pt x="5859592" y="638001"/>
                </a:lnTo>
                <a:lnTo>
                  <a:pt x="5935986" y="702139"/>
                </a:lnTo>
                <a:lnTo>
                  <a:pt x="6012380" y="767965"/>
                </a:lnTo>
                <a:lnTo>
                  <a:pt x="6082272" y="833789"/>
                </a:lnTo>
                <a:lnTo>
                  <a:pt x="6153790" y="902991"/>
                </a:lnTo>
                <a:lnTo>
                  <a:pt x="6220432" y="972192"/>
                </a:lnTo>
                <a:lnTo>
                  <a:pt x="6283823" y="1039705"/>
                </a:lnTo>
                <a:lnTo>
                  <a:pt x="6347214" y="1112282"/>
                </a:lnTo>
                <a:lnTo>
                  <a:pt x="6405729" y="1183171"/>
                </a:lnTo>
                <a:lnTo>
                  <a:pt x="6462618" y="1254060"/>
                </a:lnTo>
                <a:lnTo>
                  <a:pt x="6571520" y="1389087"/>
                </a:lnTo>
                <a:lnTo>
                  <a:pt x="6670670" y="1510611"/>
                </a:lnTo>
                <a:lnTo>
                  <a:pt x="6768194" y="1622008"/>
                </a:lnTo>
                <a:lnTo>
                  <a:pt x="6859217" y="1723278"/>
                </a:lnTo>
                <a:lnTo>
                  <a:pt x="6948614" y="1811045"/>
                </a:lnTo>
                <a:lnTo>
                  <a:pt x="6989250" y="1849865"/>
                </a:lnTo>
                <a:lnTo>
                  <a:pt x="7033135" y="1890373"/>
                </a:lnTo>
                <a:lnTo>
                  <a:pt x="7075396" y="1924130"/>
                </a:lnTo>
                <a:lnTo>
                  <a:pt x="7116031" y="1956199"/>
                </a:lnTo>
                <a:lnTo>
                  <a:pt x="7159918" y="1988267"/>
                </a:lnTo>
                <a:lnTo>
                  <a:pt x="7200552" y="2013585"/>
                </a:lnTo>
                <a:lnTo>
                  <a:pt x="7244439" y="2040590"/>
                </a:lnTo>
                <a:lnTo>
                  <a:pt x="7286698" y="2064220"/>
                </a:lnTo>
                <a:lnTo>
                  <a:pt x="7330585" y="2086161"/>
                </a:lnTo>
                <a:lnTo>
                  <a:pt x="7374472" y="2104728"/>
                </a:lnTo>
                <a:lnTo>
                  <a:pt x="7416731" y="2123294"/>
                </a:lnTo>
                <a:lnTo>
                  <a:pt x="7462242" y="2138485"/>
                </a:lnTo>
                <a:lnTo>
                  <a:pt x="7509380" y="2151988"/>
                </a:lnTo>
                <a:lnTo>
                  <a:pt x="7556517" y="2165490"/>
                </a:lnTo>
                <a:lnTo>
                  <a:pt x="7605278" y="2175617"/>
                </a:lnTo>
                <a:lnTo>
                  <a:pt x="7654042" y="2184056"/>
                </a:lnTo>
                <a:lnTo>
                  <a:pt x="7707680" y="2190807"/>
                </a:lnTo>
                <a:lnTo>
                  <a:pt x="7758068" y="2197558"/>
                </a:lnTo>
                <a:lnTo>
                  <a:pt x="7870220" y="2204310"/>
                </a:lnTo>
                <a:lnTo>
                  <a:pt x="7990500" y="2207685"/>
                </a:lnTo>
                <a:lnTo>
                  <a:pt x="8076647" y="2207685"/>
                </a:lnTo>
                <a:lnTo>
                  <a:pt x="8156292" y="2212749"/>
                </a:lnTo>
                <a:lnTo>
                  <a:pt x="8232686" y="2221188"/>
                </a:lnTo>
                <a:lnTo>
                  <a:pt x="8302578" y="2231315"/>
                </a:lnTo>
                <a:lnTo>
                  <a:pt x="8372470" y="2244818"/>
                </a:lnTo>
                <a:lnTo>
                  <a:pt x="8427720" y="2258058"/>
                </a:lnTo>
                <a:lnTo>
                  <a:pt x="8427720" y="6461760"/>
                </a:lnTo>
                <a:lnTo>
                  <a:pt x="192433" y="6461760"/>
                </a:lnTo>
                <a:lnTo>
                  <a:pt x="188548" y="6455961"/>
                </a:lnTo>
                <a:lnTo>
                  <a:pt x="162541" y="6415453"/>
                </a:lnTo>
                <a:lnTo>
                  <a:pt x="139785" y="6376632"/>
                </a:lnTo>
                <a:lnTo>
                  <a:pt x="117030" y="6336124"/>
                </a:lnTo>
                <a:lnTo>
                  <a:pt x="99151" y="6297304"/>
                </a:lnTo>
                <a:lnTo>
                  <a:pt x="79646" y="6256796"/>
                </a:lnTo>
                <a:lnTo>
                  <a:pt x="63392" y="6214600"/>
                </a:lnTo>
                <a:lnTo>
                  <a:pt x="48763" y="6172405"/>
                </a:lnTo>
                <a:lnTo>
                  <a:pt x="35759" y="6130208"/>
                </a:lnTo>
                <a:lnTo>
                  <a:pt x="26007" y="6088013"/>
                </a:lnTo>
                <a:lnTo>
                  <a:pt x="17880" y="6045817"/>
                </a:lnTo>
                <a:lnTo>
                  <a:pt x="9753" y="6000246"/>
                </a:lnTo>
                <a:lnTo>
                  <a:pt x="4877" y="5954674"/>
                </a:lnTo>
                <a:lnTo>
                  <a:pt x="0" y="5912479"/>
                </a:lnTo>
                <a:lnTo>
                  <a:pt x="0" y="5868595"/>
                </a:lnTo>
                <a:lnTo>
                  <a:pt x="0" y="5819647"/>
                </a:lnTo>
                <a:lnTo>
                  <a:pt x="4877" y="5775764"/>
                </a:lnTo>
                <a:lnTo>
                  <a:pt x="9753" y="5726817"/>
                </a:lnTo>
                <a:lnTo>
                  <a:pt x="16254" y="5682933"/>
                </a:lnTo>
                <a:lnTo>
                  <a:pt x="26007" y="5635674"/>
                </a:lnTo>
                <a:lnTo>
                  <a:pt x="39010" y="5586726"/>
                </a:lnTo>
                <a:lnTo>
                  <a:pt x="52013" y="5537780"/>
                </a:lnTo>
                <a:lnTo>
                  <a:pt x="66642" y="5488832"/>
                </a:lnTo>
                <a:lnTo>
                  <a:pt x="84521" y="5438197"/>
                </a:lnTo>
                <a:lnTo>
                  <a:pt x="107277" y="5390938"/>
                </a:lnTo>
                <a:lnTo>
                  <a:pt x="130033" y="5340303"/>
                </a:lnTo>
                <a:lnTo>
                  <a:pt x="156039" y="5291356"/>
                </a:lnTo>
                <a:lnTo>
                  <a:pt x="183672" y="5237345"/>
                </a:lnTo>
                <a:lnTo>
                  <a:pt x="211303" y="5188398"/>
                </a:lnTo>
                <a:lnTo>
                  <a:pt x="245437" y="5134387"/>
                </a:lnTo>
                <a:lnTo>
                  <a:pt x="281196" y="5082065"/>
                </a:lnTo>
                <a:lnTo>
                  <a:pt x="318580" y="5028054"/>
                </a:lnTo>
                <a:lnTo>
                  <a:pt x="398225" y="4918345"/>
                </a:lnTo>
                <a:lnTo>
                  <a:pt x="471368" y="4803572"/>
                </a:lnTo>
                <a:lnTo>
                  <a:pt x="539635" y="4687112"/>
                </a:lnTo>
                <a:lnTo>
                  <a:pt x="603027" y="4570651"/>
                </a:lnTo>
                <a:lnTo>
                  <a:pt x="661541" y="4452503"/>
                </a:lnTo>
                <a:lnTo>
                  <a:pt x="715179" y="4329292"/>
                </a:lnTo>
                <a:lnTo>
                  <a:pt x="767192" y="4206079"/>
                </a:lnTo>
                <a:lnTo>
                  <a:pt x="812704" y="4076116"/>
                </a:lnTo>
                <a:lnTo>
                  <a:pt x="856590" y="3944466"/>
                </a:lnTo>
                <a:lnTo>
                  <a:pt x="898851" y="3806063"/>
                </a:lnTo>
                <a:lnTo>
                  <a:pt x="937860" y="3662597"/>
                </a:lnTo>
                <a:lnTo>
                  <a:pt x="975244" y="3515756"/>
                </a:lnTo>
                <a:lnTo>
                  <a:pt x="1011003" y="3362163"/>
                </a:lnTo>
                <a:lnTo>
                  <a:pt x="1046762" y="3201819"/>
                </a:lnTo>
                <a:lnTo>
                  <a:pt x="1082521" y="3033036"/>
                </a:lnTo>
                <a:lnTo>
                  <a:pt x="1115029" y="2859189"/>
                </a:lnTo>
                <a:lnTo>
                  <a:pt x="1150788" y="2675215"/>
                </a:lnTo>
                <a:lnTo>
                  <a:pt x="1186547" y="2479427"/>
                </a:lnTo>
                <a:lnTo>
                  <a:pt x="1225557" y="2278574"/>
                </a:lnTo>
                <a:lnTo>
                  <a:pt x="1245062" y="2178993"/>
                </a:lnTo>
                <a:lnTo>
                  <a:pt x="1267818" y="2074347"/>
                </a:lnTo>
                <a:lnTo>
                  <a:pt x="1290573" y="1969701"/>
                </a:lnTo>
                <a:lnTo>
                  <a:pt x="1319831" y="1866743"/>
                </a:lnTo>
                <a:lnTo>
                  <a:pt x="1347463" y="1760410"/>
                </a:lnTo>
                <a:lnTo>
                  <a:pt x="1379971" y="1657452"/>
                </a:lnTo>
                <a:lnTo>
                  <a:pt x="1415730" y="1554495"/>
                </a:lnTo>
                <a:lnTo>
                  <a:pt x="1456365" y="1449849"/>
                </a:lnTo>
                <a:lnTo>
                  <a:pt x="1500251" y="1350266"/>
                </a:lnTo>
                <a:lnTo>
                  <a:pt x="1549013" y="1248996"/>
                </a:lnTo>
                <a:lnTo>
                  <a:pt x="1599401" y="1151102"/>
                </a:lnTo>
                <a:lnTo>
                  <a:pt x="1654664" y="1053208"/>
                </a:lnTo>
                <a:lnTo>
                  <a:pt x="1719681" y="960377"/>
                </a:lnTo>
                <a:lnTo>
                  <a:pt x="1752189" y="916494"/>
                </a:lnTo>
                <a:lnTo>
                  <a:pt x="1784697" y="870922"/>
                </a:lnTo>
                <a:lnTo>
                  <a:pt x="1820456" y="825351"/>
                </a:lnTo>
                <a:lnTo>
                  <a:pt x="1859466" y="781467"/>
                </a:lnTo>
                <a:lnTo>
                  <a:pt x="1896850" y="739271"/>
                </a:lnTo>
                <a:lnTo>
                  <a:pt x="1937485" y="697076"/>
                </a:lnTo>
                <a:lnTo>
                  <a:pt x="1981372" y="653192"/>
                </a:lnTo>
                <a:lnTo>
                  <a:pt x="2025257" y="614371"/>
                </a:lnTo>
                <a:lnTo>
                  <a:pt x="2070769" y="573863"/>
                </a:lnTo>
                <a:lnTo>
                  <a:pt x="2116280" y="536731"/>
                </a:lnTo>
                <a:lnTo>
                  <a:pt x="2165042" y="499599"/>
                </a:lnTo>
                <a:lnTo>
                  <a:pt x="2215430" y="464155"/>
                </a:lnTo>
                <a:lnTo>
                  <a:pt x="2269068" y="428710"/>
                </a:lnTo>
                <a:lnTo>
                  <a:pt x="2322707" y="394953"/>
                </a:lnTo>
                <a:lnTo>
                  <a:pt x="2377971" y="362885"/>
                </a:lnTo>
                <a:lnTo>
                  <a:pt x="2436485" y="330815"/>
                </a:lnTo>
                <a:lnTo>
                  <a:pt x="2498251" y="298747"/>
                </a:lnTo>
                <a:lnTo>
                  <a:pt x="2558390" y="270053"/>
                </a:lnTo>
                <a:lnTo>
                  <a:pt x="2625033" y="243048"/>
                </a:lnTo>
                <a:lnTo>
                  <a:pt x="2691674" y="217731"/>
                </a:lnTo>
                <a:lnTo>
                  <a:pt x="2759941" y="190726"/>
                </a:lnTo>
                <a:lnTo>
                  <a:pt x="2831459" y="167096"/>
                </a:lnTo>
                <a:lnTo>
                  <a:pt x="2902977" y="145154"/>
                </a:lnTo>
                <a:lnTo>
                  <a:pt x="2979371" y="124900"/>
                </a:lnTo>
                <a:lnTo>
                  <a:pt x="3055765" y="106334"/>
                </a:lnTo>
                <a:lnTo>
                  <a:pt x="3137035" y="89456"/>
                </a:lnTo>
                <a:lnTo>
                  <a:pt x="3297951" y="59075"/>
                </a:lnTo>
                <a:lnTo>
                  <a:pt x="3452364" y="35445"/>
                </a:lnTo>
                <a:lnTo>
                  <a:pt x="3603528" y="18567"/>
                </a:lnTo>
                <a:lnTo>
                  <a:pt x="3751439" y="8440"/>
                </a:lnTo>
                <a:close/>
              </a:path>
            </a:pathLst>
          </a:custGeom>
          <a:gradFill>
            <a:gsLst>
              <a:gs pos="100000">
                <a:srgbClr val="FCC283"/>
              </a:gs>
              <a:gs pos="2000">
                <a:srgbClr val="AF76B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0" hasCustomPrompt="1"/>
          </p:nvPr>
        </p:nvSpPr>
        <p:spPr>
          <a:xfrm>
            <a:off x="3841750" y="749300"/>
            <a:ext cx="8350250" cy="6108700"/>
          </a:xfrm>
          <a:custGeom>
            <a:avLst/>
            <a:gdLst>
              <a:gd name="connsiteX0" fmla="*/ 3805238 w 8350250"/>
              <a:gd name="connsiteY0" fmla="*/ 0 h 6108700"/>
              <a:gd name="connsiteX1" fmla="*/ 3941763 w 8350250"/>
              <a:gd name="connsiteY1" fmla="*/ 0 h 6108700"/>
              <a:gd name="connsiteX2" fmla="*/ 4073525 w 8350250"/>
              <a:gd name="connsiteY2" fmla="*/ 4763 h 6108700"/>
              <a:gd name="connsiteX3" fmla="*/ 4203700 w 8350250"/>
              <a:gd name="connsiteY3" fmla="*/ 15875 h 6108700"/>
              <a:gd name="connsiteX4" fmla="*/ 4327525 w 8350250"/>
              <a:gd name="connsiteY4" fmla="*/ 26988 h 6108700"/>
              <a:gd name="connsiteX5" fmla="*/ 4449763 w 8350250"/>
              <a:gd name="connsiteY5" fmla="*/ 47625 h 6108700"/>
              <a:gd name="connsiteX6" fmla="*/ 4565650 w 8350250"/>
              <a:gd name="connsiteY6" fmla="*/ 69850 h 6108700"/>
              <a:gd name="connsiteX7" fmla="*/ 4679950 w 8350250"/>
              <a:gd name="connsiteY7" fmla="*/ 96838 h 6108700"/>
              <a:gd name="connsiteX8" fmla="*/ 4792662 w 8350250"/>
              <a:gd name="connsiteY8" fmla="*/ 127000 h 6108700"/>
              <a:gd name="connsiteX9" fmla="*/ 4899025 w 8350250"/>
              <a:gd name="connsiteY9" fmla="*/ 161925 h 6108700"/>
              <a:gd name="connsiteX10" fmla="*/ 5003800 w 8350250"/>
              <a:gd name="connsiteY10" fmla="*/ 200025 h 6108700"/>
              <a:gd name="connsiteX11" fmla="*/ 5103812 w 8350250"/>
              <a:gd name="connsiteY11" fmla="*/ 239713 h 6108700"/>
              <a:gd name="connsiteX12" fmla="*/ 5202238 w 8350250"/>
              <a:gd name="connsiteY12" fmla="*/ 284163 h 6108700"/>
              <a:gd name="connsiteX13" fmla="*/ 5297488 w 8350250"/>
              <a:gd name="connsiteY13" fmla="*/ 331788 h 6108700"/>
              <a:gd name="connsiteX14" fmla="*/ 5386388 w 8350250"/>
              <a:gd name="connsiteY14" fmla="*/ 377825 h 6108700"/>
              <a:gd name="connsiteX15" fmla="*/ 5476875 w 8350250"/>
              <a:gd name="connsiteY15" fmla="*/ 430213 h 6108700"/>
              <a:gd name="connsiteX16" fmla="*/ 5561012 w 8350250"/>
              <a:gd name="connsiteY16" fmla="*/ 485775 h 6108700"/>
              <a:gd name="connsiteX17" fmla="*/ 5641975 w 8350250"/>
              <a:gd name="connsiteY17" fmla="*/ 542925 h 6108700"/>
              <a:gd name="connsiteX18" fmla="*/ 5722938 w 8350250"/>
              <a:gd name="connsiteY18" fmla="*/ 600075 h 6108700"/>
              <a:gd name="connsiteX19" fmla="*/ 5797550 w 8350250"/>
              <a:gd name="connsiteY19" fmla="*/ 660400 h 6108700"/>
              <a:gd name="connsiteX20" fmla="*/ 5872162 w 8350250"/>
              <a:gd name="connsiteY20" fmla="*/ 722313 h 6108700"/>
              <a:gd name="connsiteX21" fmla="*/ 5940425 w 8350250"/>
              <a:gd name="connsiteY21" fmla="*/ 784225 h 6108700"/>
              <a:gd name="connsiteX22" fmla="*/ 6010275 w 8350250"/>
              <a:gd name="connsiteY22" fmla="*/ 849313 h 6108700"/>
              <a:gd name="connsiteX23" fmla="*/ 6075362 w 8350250"/>
              <a:gd name="connsiteY23" fmla="*/ 914400 h 6108700"/>
              <a:gd name="connsiteX24" fmla="*/ 6137275 w 8350250"/>
              <a:gd name="connsiteY24" fmla="*/ 977900 h 6108700"/>
              <a:gd name="connsiteX25" fmla="*/ 6199188 w 8350250"/>
              <a:gd name="connsiteY25" fmla="*/ 1046163 h 6108700"/>
              <a:gd name="connsiteX26" fmla="*/ 6256338 w 8350250"/>
              <a:gd name="connsiteY26" fmla="*/ 1112838 h 6108700"/>
              <a:gd name="connsiteX27" fmla="*/ 6311900 w 8350250"/>
              <a:gd name="connsiteY27" fmla="*/ 1179513 h 6108700"/>
              <a:gd name="connsiteX28" fmla="*/ 6418262 w 8350250"/>
              <a:gd name="connsiteY28" fmla="*/ 1306513 h 6108700"/>
              <a:gd name="connsiteX29" fmla="*/ 6515100 w 8350250"/>
              <a:gd name="connsiteY29" fmla="*/ 1420813 h 6108700"/>
              <a:gd name="connsiteX30" fmla="*/ 6610350 w 8350250"/>
              <a:gd name="connsiteY30" fmla="*/ 1525588 h 6108700"/>
              <a:gd name="connsiteX31" fmla="*/ 6699250 w 8350250"/>
              <a:gd name="connsiteY31" fmla="*/ 1620838 h 6108700"/>
              <a:gd name="connsiteX32" fmla="*/ 6786562 w 8350250"/>
              <a:gd name="connsiteY32" fmla="*/ 1703388 h 6108700"/>
              <a:gd name="connsiteX33" fmla="*/ 6826250 w 8350250"/>
              <a:gd name="connsiteY33" fmla="*/ 1739900 h 6108700"/>
              <a:gd name="connsiteX34" fmla="*/ 6869112 w 8350250"/>
              <a:gd name="connsiteY34" fmla="*/ 1778000 h 6108700"/>
              <a:gd name="connsiteX35" fmla="*/ 6910388 w 8350250"/>
              <a:gd name="connsiteY35" fmla="*/ 1809750 h 6108700"/>
              <a:gd name="connsiteX36" fmla="*/ 6950075 w 8350250"/>
              <a:gd name="connsiteY36" fmla="*/ 1839913 h 6108700"/>
              <a:gd name="connsiteX37" fmla="*/ 6992938 w 8350250"/>
              <a:gd name="connsiteY37" fmla="*/ 1870075 h 6108700"/>
              <a:gd name="connsiteX38" fmla="*/ 7032625 w 8350250"/>
              <a:gd name="connsiteY38" fmla="*/ 1893888 h 6108700"/>
              <a:gd name="connsiteX39" fmla="*/ 7075488 w 8350250"/>
              <a:gd name="connsiteY39" fmla="*/ 1919288 h 6108700"/>
              <a:gd name="connsiteX40" fmla="*/ 7116762 w 8350250"/>
              <a:gd name="connsiteY40" fmla="*/ 1941513 h 6108700"/>
              <a:gd name="connsiteX41" fmla="*/ 7159625 w 8350250"/>
              <a:gd name="connsiteY41" fmla="*/ 1962150 h 6108700"/>
              <a:gd name="connsiteX42" fmla="*/ 7202488 w 8350250"/>
              <a:gd name="connsiteY42" fmla="*/ 1979613 h 6108700"/>
              <a:gd name="connsiteX43" fmla="*/ 7243762 w 8350250"/>
              <a:gd name="connsiteY43" fmla="*/ 1997075 h 6108700"/>
              <a:gd name="connsiteX44" fmla="*/ 7288212 w 8350250"/>
              <a:gd name="connsiteY44" fmla="*/ 2011363 h 6108700"/>
              <a:gd name="connsiteX45" fmla="*/ 7334250 w 8350250"/>
              <a:gd name="connsiteY45" fmla="*/ 2024063 h 6108700"/>
              <a:gd name="connsiteX46" fmla="*/ 7380288 w 8350250"/>
              <a:gd name="connsiteY46" fmla="*/ 2036763 h 6108700"/>
              <a:gd name="connsiteX47" fmla="*/ 7427912 w 8350250"/>
              <a:gd name="connsiteY47" fmla="*/ 2046288 h 6108700"/>
              <a:gd name="connsiteX48" fmla="*/ 7475538 w 8350250"/>
              <a:gd name="connsiteY48" fmla="*/ 2054225 h 6108700"/>
              <a:gd name="connsiteX49" fmla="*/ 7527925 w 8350250"/>
              <a:gd name="connsiteY49" fmla="*/ 2060575 h 6108700"/>
              <a:gd name="connsiteX50" fmla="*/ 7577138 w 8350250"/>
              <a:gd name="connsiteY50" fmla="*/ 2066925 h 6108700"/>
              <a:gd name="connsiteX51" fmla="*/ 7686675 w 8350250"/>
              <a:gd name="connsiteY51" fmla="*/ 2073275 h 6108700"/>
              <a:gd name="connsiteX52" fmla="*/ 7804150 w 8350250"/>
              <a:gd name="connsiteY52" fmla="*/ 2076450 h 6108700"/>
              <a:gd name="connsiteX53" fmla="*/ 7888288 w 8350250"/>
              <a:gd name="connsiteY53" fmla="*/ 2076450 h 6108700"/>
              <a:gd name="connsiteX54" fmla="*/ 7966075 w 8350250"/>
              <a:gd name="connsiteY54" fmla="*/ 2081213 h 6108700"/>
              <a:gd name="connsiteX55" fmla="*/ 8040688 w 8350250"/>
              <a:gd name="connsiteY55" fmla="*/ 2089150 h 6108700"/>
              <a:gd name="connsiteX56" fmla="*/ 8108950 w 8350250"/>
              <a:gd name="connsiteY56" fmla="*/ 2098675 h 6108700"/>
              <a:gd name="connsiteX57" fmla="*/ 8177212 w 8350250"/>
              <a:gd name="connsiteY57" fmla="*/ 2111375 h 6108700"/>
              <a:gd name="connsiteX58" fmla="*/ 8239125 w 8350250"/>
              <a:gd name="connsiteY58" fmla="*/ 2125663 h 6108700"/>
              <a:gd name="connsiteX59" fmla="*/ 8296275 w 8350250"/>
              <a:gd name="connsiteY59" fmla="*/ 2141538 h 6108700"/>
              <a:gd name="connsiteX60" fmla="*/ 8350250 w 8350250"/>
              <a:gd name="connsiteY60" fmla="*/ 2159000 h 6108700"/>
              <a:gd name="connsiteX61" fmla="*/ 8350250 w 8350250"/>
              <a:gd name="connsiteY61" fmla="*/ 6108700 h 6108700"/>
              <a:gd name="connsiteX62" fmla="*/ 209550 w 8350250"/>
              <a:gd name="connsiteY62" fmla="*/ 6108700 h 6108700"/>
              <a:gd name="connsiteX63" fmla="*/ 184150 w 8350250"/>
              <a:gd name="connsiteY63" fmla="*/ 6072188 h 6108700"/>
              <a:gd name="connsiteX64" fmla="*/ 158750 w 8350250"/>
              <a:gd name="connsiteY64" fmla="*/ 6034088 h 6108700"/>
              <a:gd name="connsiteX65" fmla="*/ 136525 w 8350250"/>
              <a:gd name="connsiteY65" fmla="*/ 5997575 h 6108700"/>
              <a:gd name="connsiteX66" fmla="*/ 114300 w 8350250"/>
              <a:gd name="connsiteY66" fmla="*/ 5959475 h 6108700"/>
              <a:gd name="connsiteX67" fmla="*/ 96838 w 8350250"/>
              <a:gd name="connsiteY67" fmla="*/ 5922963 h 6108700"/>
              <a:gd name="connsiteX68" fmla="*/ 77788 w 8350250"/>
              <a:gd name="connsiteY68" fmla="*/ 5884863 h 6108700"/>
              <a:gd name="connsiteX69" fmla="*/ 61913 w 8350250"/>
              <a:gd name="connsiteY69" fmla="*/ 5845175 h 6108700"/>
              <a:gd name="connsiteX70" fmla="*/ 47625 w 8350250"/>
              <a:gd name="connsiteY70" fmla="*/ 5805488 h 6108700"/>
              <a:gd name="connsiteX71" fmla="*/ 34925 w 8350250"/>
              <a:gd name="connsiteY71" fmla="*/ 5765800 h 6108700"/>
              <a:gd name="connsiteX72" fmla="*/ 25400 w 8350250"/>
              <a:gd name="connsiteY72" fmla="*/ 5726113 h 6108700"/>
              <a:gd name="connsiteX73" fmla="*/ 17463 w 8350250"/>
              <a:gd name="connsiteY73" fmla="*/ 5686425 h 6108700"/>
              <a:gd name="connsiteX74" fmla="*/ 9525 w 8350250"/>
              <a:gd name="connsiteY74" fmla="*/ 5643563 h 6108700"/>
              <a:gd name="connsiteX75" fmla="*/ 4763 w 8350250"/>
              <a:gd name="connsiteY75" fmla="*/ 5600700 h 6108700"/>
              <a:gd name="connsiteX76" fmla="*/ 0 w 8350250"/>
              <a:gd name="connsiteY76" fmla="*/ 5561013 h 6108700"/>
              <a:gd name="connsiteX77" fmla="*/ 0 w 8350250"/>
              <a:gd name="connsiteY77" fmla="*/ 5519738 h 6108700"/>
              <a:gd name="connsiteX78" fmla="*/ 0 w 8350250"/>
              <a:gd name="connsiteY78" fmla="*/ 5473700 h 6108700"/>
              <a:gd name="connsiteX79" fmla="*/ 4763 w 8350250"/>
              <a:gd name="connsiteY79" fmla="*/ 5432425 h 6108700"/>
              <a:gd name="connsiteX80" fmla="*/ 9525 w 8350250"/>
              <a:gd name="connsiteY80" fmla="*/ 5386388 h 6108700"/>
              <a:gd name="connsiteX81" fmla="*/ 15875 w 8350250"/>
              <a:gd name="connsiteY81" fmla="*/ 5345113 h 6108700"/>
              <a:gd name="connsiteX82" fmla="*/ 25400 w 8350250"/>
              <a:gd name="connsiteY82" fmla="*/ 5300663 h 6108700"/>
              <a:gd name="connsiteX83" fmla="*/ 38100 w 8350250"/>
              <a:gd name="connsiteY83" fmla="*/ 5254625 h 6108700"/>
              <a:gd name="connsiteX84" fmla="*/ 50800 w 8350250"/>
              <a:gd name="connsiteY84" fmla="*/ 5208588 h 6108700"/>
              <a:gd name="connsiteX85" fmla="*/ 65088 w 8350250"/>
              <a:gd name="connsiteY85" fmla="*/ 5162550 h 6108700"/>
              <a:gd name="connsiteX86" fmla="*/ 82550 w 8350250"/>
              <a:gd name="connsiteY86" fmla="*/ 5114925 h 6108700"/>
              <a:gd name="connsiteX87" fmla="*/ 104775 w 8350250"/>
              <a:gd name="connsiteY87" fmla="*/ 5070475 h 6108700"/>
              <a:gd name="connsiteX88" fmla="*/ 127000 w 8350250"/>
              <a:gd name="connsiteY88" fmla="*/ 5022850 h 6108700"/>
              <a:gd name="connsiteX89" fmla="*/ 152400 w 8350250"/>
              <a:gd name="connsiteY89" fmla="*/ 4976813 h 6108700"/>
              <a:gd name="connsiteX90" fmla="*/ 179388 w 8350250"/>
              <a:gd name="connsiteY90" fmla="*/ 4926013 h 6108700"/>
              <a:gd name="connsiteX91" fmla="*/ 206375 w 8350250"/>
              <a:gd name="connsiteY91" fmla="*/ 4879975 h 6108700"/>
              <a:gd name="connsiteX92" fmla="*/ 239713 w 8350250"/>
              <a:gd name="connsiteY92" fmla="*/ 4829175 h 6108700"/>
              <a:gd name="connsiteX93" fmla="*/ 274638 w 8350250"/>
              <a:gd name="connsiteY93" fmla="*/ 4779963 h 6108700"/>
              <a:gd name="connsiteX94" fmla="*/ 311150 w 8350250"/>
              <a:gd name="connsiteY94" fmla="*/ 4729163 h 6108700"/>
              <a:gd name="connsiteX95" fmla="*/ 388938 w 8350250"/>
              <a:gd name="connsiteY95" fmla="*/ 4625975 h 6108700"/>
              <a:gd name="connsiteX96" fmla="*/ 460375 w 8350250"/>
              <a:gd name="connsiteY96" fmla="*/ 4518025 h 6108700"/>
              <a:gd name="connsiteX97" fmla="*/ 527050 w 8350250"/>
              <a:gd name="connsiteY97" fmla="*/ 4408488 h 6108700"/>
              <a:gd name="connsiteX98" fmla="*/ 588963 w 8350250"/>
              <a:gd name="connsiteY98" fmla="*/ 4298950 h 6108700"/>
              <a:gd name="connsiteX99" fmla="*/ 646113 w 8350250"/>
              <a:gd name="connsiteY99" fmla="*/ 4187825 h 6108700"/>
              <a:gd name="connsiteX100" fmla="*/ 698500 w 8350250"/>
              <a:gd name="connsiteY100" fmla="*/ 4071938 h 6108700"/>
              <a:gd name="connsiteX101" fmla="*/ 749300 w 8350250"/>
              <a:gd name="connsiteY101" fmla="*/ 3956050 h 6108700"/>
              <a:gd name="connsiteX102" fmla="*/ 793750 w 8350250"/>
              <a:gd name="connsiteY102" fmla="*/ 3833813 h 6108700"/>
              <a:gd name="connsiteX103" fmla="*/ 836613 w 8350250"/>
              <a:gd name="connsiteY103" fmla="*/ 3709988 h 6108700"/>
              <a:gd name="connsiteX104" fmla="*/ 877888 w 8350250"/>
              <a:gd name="connsiteY104" fmla="*/ 3579813 h 6108700"/>
              <a:gd name="connsiteX105" fmla="*/ 915988 w 8350250"/>
              <a:gd name="connsiteY105" fmla="*/ 3444875 h 6108700"/>
              <a:gd name="connsiteX106" fmla="*/ 952500 w 8350250"/>
              <a:gd name="connsiteY106" fmla="*/ 3306763 h 6108700"/>
              <a:gd name="connsiteX107" fmla="*/ 987425 w 8350250"/>
              <a:gd name="connsiteY107" fmla="*/ 3162300 h 6108700"/>
              <a:gd name="connsiteX108" fmla="*/ 1022350 w 8350250"/>
              <a:gd name="connsiteY108" fmla="*/ 3011488 h 6108700"/>
              <a:gd name="connsiteX109" fmla="*/ 1057275 w 8350250"/>
              <a:gd name="connsiteY109" fmla="*/ 2852738 h 6108700"/>
              <a:gd name="connsiteX110" fmla="*/ 1089025 w 8350250"/>
              <a:gd name="connsiteY110" fmla="*/ 2689225 h 6108700"/>
              <a:gd name="connsiteX111" fmla="*/ 1123950 w 8350250"/>
              <a:gd name="connsiteY111" fmla="*/ 2516188 h 6108700"/>
              <a:gd name="connsiteX112" fmla="*/ 1158875 w 8350250"/>
              <a:gd name="connsiteY112" fmla="*/ 2332038 h 6108700"/>
              <a:gd name="connsiteX113" fmla="*/ 1196975 w 8350250"/>
              <a:gd name="connsiteY113" fmla="*/ 2143125 h 6108700"/>
              <a:gd name="connsiteX114" fmla="*/ 1216025 w 8350250"/>
              <a:gd name="connsiteY114" fmla="*/ 2049463 h 6108700"/>
              <a:gd name="connsiteX115" fmla="*/ 1238250 w 8350250"/>
              <a:gd name="connsiteY115" fmla="*/ 1951038 h 6108700"/>
              <a:gd name="connsiteX116" fmla="*/ 1260475 w 8350250"/>
              <a:gd name="connsiteY116" fmla="*/ 1852613 h 6108700"/>
              <a:gd name="connsiteX117" fmla="*/ 1289050 w 8350250"/>
              <a:gd name="connsiteY117" fmla="*/ 1755775 h 6108700"/>
              <a:gd name="connsiteX118" fmla="*/ 1316038 w 8350250"/>
              <a:gd name="connsiteY118" fmla="*/ 1655763 h 6108700"/>
              <a:gd name="connsiteX119" fmla="*/ 1347788 w 8350250"/>
              <a:gd name="connsiteY119" fmla="*/ 1558925 h 6108700"/>
              <a:gd name="connsiteX120" fmla="*/ 1382713 w 8350250"/>
              <a:gd name="connsiteY120" fmla="*/ 1462088 h 6108700"/>
              <a:gd name="connsiteX121" fmla="*/ 1422400 w 8350250"/>
              <a:gd name="connsiteY121" fmla="*/ 1363663 h 6108700"/>
              <a:gd name="connsiteX122" fmla="*/ 1465263 w 8350250"/>
              <a:gd name="connsiteY122" fmla="*/ 1270000 h 6108700"/>
              <a:gd name="connsiteX123" fmla="*/ 1512888 w 8350250"/>
              <a:gd name="connsiteY123" fmla="*/ 1174750 h 6108700"/>
              <a:gd name="connsiteX124" fmla="*/ 1562100 w 8350250"/>
              <a:gd name="connsiteY124" fmla="*/ 1082675 h 6108700"/>
              <a:gd name="connsiteX125" fmla="*/ 1616075 w 8350250"/>
              <a:gd name="connsiteY125" fmla="*/ 990600 h 6108700"/>
              <a:gd name="connsiteX126" fmla="*/ 1679575 w 8350250"/>
              <a:gd name="connsiteY126" fmla="*/ 903288 h 6108700"/>
              <a:gd name="connsiteX127" fmla="*/ 1711325 w 8350250"/>
              <a:gd name="connsiteY127" fmla="*/ 862013 h 6108700"/>
              <a:gd name="connsiteX128" fmla="*/ 1743075 w 8350250"/>
              <a:gd name="connsiteY128" fmla="*/ 819150 h 6108700"/>
              <a:gd name="connsiteX129" fmla="*/ 1778000 w 8350250"/>
              <a:gd name="connsiteY129" fmla="*/ 776288 h 6108700"/>
              <a:gd name="connsiteX130" fmla="*/ 1816100 w 8350250"/>
              <a:gd name="connsiteY130" fmla="*/ 735013 h 6108700"/>
              <a:gd name="connsiteX131" fmla="*/ 1852613 w 8350250"/>
              <a:gd name="connsiteY131" fmla="*/ 695325 h 6108700"/>
              <a:gd name="connsiteX132" fmla="*/ 1892300 w 8350250"/>
              <a:gd name="connsiteY132" fmla="*/ 655638 h 6108700"/>
              <a:gd name="connsiteX133" fmla="*/ 1935163 w 8350250"/>
              <a:gd name="connsiteY133" fmla="*/ 614363 h 6108700"/>
              <a:gd name="connsiteX134" fmla="*/ 1978025 w 8350250"/>
              <a:gd name="connsiteY134" fmla="*/ 577850 h 6108700"/>
              <a:gd name="connsiteX135" fmla="*/ 2022475 w 8350250"/>
              <a:gd name="connsiteY135" fmla="*/ 539750 h 6108700"/>
              <a:gd name="connsiteX136" fmla="*/ 2066925 w 8350250"/>
              <a:gd name="connsiteY136" fmla="*/ 504825 h 6108700"/>
              <a:gd name="connsiteX137" fmla="*/ 2114550 w 8350250"/>
              <a:gd name="connsiteY137" fmla="*/ 469900 h 6108700"/>
              <a:gd name="connsiteX138" fmla="*/ 2163763 w 8350250"/>
              <a:gd name="connsiteY138" fmla="*/ 436563 h 6108700"/>
              <a:gd name="connsiteX139" fmla="*/ 2216150 w 8350250"/>
              <a:gd name="connsiteY139" fmla="*/ 403225 h 6108700"/>
              <a:gd name="connsiteX140" fmla="*/ 2268538 w 8350250"/>
              <a:gd name="connsiteY140" fmla="*/ 371475 h 6108700"/>
              <a:gd name="connsiteX141" fmla="*/ 2322513 w 8350250"/>
              <a:gd name="connsiteY141" fmla="*/ 341313 h 6108700"/>
              <a:gd name="connsiteX142" fmla="*/ 2379663 w 8350250"/>
              <a:gd name="connsiteY142" fmla="*/ 311150 h 6108700"/>
              <a:gd name="connsiteX143" fmla="*/ 2439988 w 8350250"/>
              <a:gd name="connsiteY143" fmla="*/ 280988 h 6108700"/>
              <a:gd name="connsiteX144" fmla="*/ 2498725 w 8350250"/>
              <a:gd name="connsiteY144" fmla="*/ 254000 h 6108700"/>
              <a:gd name="connsiteX145" fmla="*/ 2563813 w 8350250"/>
              <a:gd name="connsiteY145" fmla="*/ 228600 h 6108700"/>
              <a:gd name="connsiteX146" fmla="*/ 2628900 w 8350250"/>
              <a:gd name="connsiteY146" fmla="*/ 204788 h 6108700"/>
              <a:gd name="connsiteX147" fmla="*/ 2695575 w 8350250"/>
              <a:gd name="connsiteY147" fmla="*/ 179388 h 6108700"/>
              <a:gd name="connsiteX148" fmla="*/ 2765425 w 8350250"/>
              <a:gd name="connsiteY148" fmla="*/ 157163 h 6108700"/>
              <a:gd name="connsiteX149" fmla="*/ 2835275 w 8350250"/>
              <a:gd name="connsiteY149" fmla="*/ 136525 h 6108700"/>
              <a:gd name="connsiteX150" fmla="*/ 2909888 w 8350250"/>
              <a:gd name="connsiteY150" fmla="*/ 117475 h 6108700"/>
              <a:gd name="connsiteX151" fmla="*/ 2984500 w 8350250"/>
              <a:gd name="connsiteY151" fmla="*/ 100013 h 6108700"/>
              <a:gd name="connsiteX152" fmla="*/ 3063875 w 8350250"/>
              <a:gd name="connsiteY152" fmla="*/ 84138 h 6108700"/>
              <a:gd name="connsiteX153" fmla="*/ 3221038 w 8350250"/>
              <a:gd name="connsiteY153" fmla="*/ 55563 h 6108700"/>
              <a:gd name="connsiteX154" fmla="*/ 3371850 w 8350250"/>
              <a:gd name="connsiteY154" fmla="*/ 33338 h 6108700"/>
              <a:gd name="connsiteX155" fmla="*/ 3519488 w 8350250"/>
              <a:gd name="connsiteY155" fmla="*/ 17463 h 6108700"/>
              <a:gd name="connsiteX156" fmla="*/ 3663950 w 8350250"/>
              <a:gd name="connsiteY156" fmla="*/ 7938 h 610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8350250" h="6108700">
                <a:moveTo>
                  <a:pt x="3805238" y="0"/>
                </a:moveTo>
                <a:lnTo>
                  <a:pt x="3941763" y="0"/>
                </a:lnTo>
                <a:lnTo>
                  <a:pt x="4073525" y="4763"/>
                </a:lnTo>
                <a:lnTo>
                  <a:pt x="4203700" y="15875"/>
                </a:lnTo>
                <a:lnTo>
                  <a:pt x="4327525" y="26988"/>
                </a:lnTo>
                <a:lnTo>
                  <a:pt x="4449763" y="47625"/>
                </a:lnTo>
                <a:lnTo>
                  <a:pt x="4565650" y="69850"/>
                </a:lnTo>
                <a:lnTo>
                  <a:pt x="4679950" y="96838"/>
                </a:lnTo>
                <a:lnTo>
                  <a:pt x="4792662" y="127000"/>
                </a:lnTo>
                <a:lnTo>
                  <a:pt x="4899025" y="161925"/>
                </a:lnTo>
                <a:lnTo>
                  <a:pt x="5003800" y="200025"/>
                </a:lnTo>
                <a:lnTo>
                  <a:pt x="5103812" y="239713"/>
                </a:lnTo>
                <a:lnTo>
                  <a:pt x="5202238" y="284163"/>
                </a:lnTo>
                <a:lnTo>
                  <a:pt x="5297488" y="331788"/>
                </a:lnTo>
                <a:lnTo>
                  <a:pt x="5386388" y="377825"/>
                </a:lnTo>
                <a:lnTo>
                  <a:pt x="5476875" y="430213"/>
                </a:lnTo>
                <a:lnTo>
                  <a:pt x="5561012" y="485775"/>
                </a:lnTo>
                <a:lnTo>
                  <a:pt x="5641975" y="542925"/>
                </a:lnTo>
                <a:lnTo>
                  <a:pt x="5722938" y="600075"/>
                </a:lnTo>
                <a:lnTo>
                  <a:pt x="5797550" y="660400"/>
                </a:lnTo>
                <a:lnTo>
                  <a:pt x="5872162" y="722313"/>
                </a:lnTo>
                <a:lnTo>
                  <a:pt x="5940425" y="784225"/>
                </a:lnTo>
                <a:lnTo>
                  <a:pt x="6010275" y="849313"/>
                </a:lnTo>
                <a:lnTo>
                  <a:pt x="6075362" y="914400"/>
                </a:lnTo>
                <a:lnTo>
                  <a:pt x="6137275" y="977900"/>
                </a:lnTo>
                <a:lnTo>
                  <a:pt x="6199188" y="1046163"/>
                </a:lnTo>
                <a:lnTo>
                  <a:pt x="6256338" y="1112838"/>
                </a:lnTo>
                <a:lnTo>
                  <a:pt x="6311900" y="1179513"/>
                </a:lnTo>
                <a:lnTo>
                  <a:pt x="6418262" y="1306513"/>
                </a:lnTo>
                <a:lnTo>
                  <a:pt x="6515100" y="1420813"/>
                </a:lnTo>
                <a:lnTo>
                  <a:pt x="6610350" y="1525588"/>
                </a:lnTo>
                <a:lnTo>
                  <a:pt x="6699250" y="1620838"/>
                </a:lnTo>
                <a:lnTo>
                  <a:pt x="6786562" y="1703388"/>
                </a:lnTo>
                <a:lnTo>
                  <a:pt x="6826250" y="1739900"/>
                </a:lnTo>
                <a:lnTo>
                  <a:pt x="6869112" y="1778000"/>
                </a:lnTo>
                <a:lnTo>
                  <a:pt x="6910388" y="1809750"/>
                </a:lnTo>
                <a:lnTo>
                  <a:pt x="6950075" y="1839913"/>
                </a:lnTo>
                <a:lnTo>
                  <a:pt x="6992938" y="1870075"/>
                </a:lnTo>
                <a:lnTo>
                  <a:pt x="7032625" y="1893888"/>
                </a:lnTo>
                <a:lnTo>
                  <a:pt x="7075488" y="1919288"/>
                </a:lnTo>
                <a:lnTo>
                  <a:pt x="7116762" y="1941513"/>
                </a:lnTo>
                <a:lnTo>
                  <a:pt x="7159625" y="1962150"/>
                </a:lnTo>
                <a:lnTo>
                  <a:pt x="7202488" y="1979613"/>
                </a:lnTo>
                <a:lnTo>
                  <a:pt x="7243762" y="1997075"/>
                </a:lnTo>
                <a:lnTo>
                  <a:pt x="7288212" y="2011363"/>
                </a:lnTo>
                <a:lnTo>
                  <a:pt x="7334250" y="2024063"/>
                </a:lnTo>
                <a:lnTo>
                  <a:pt x="7380288" y="2036763"/>
                </a:lnTo>
                <a:lnTo>
                  <a:pt x="7427912" y="2046288"/>
                </a:lnTo>
                <a:lnTo>
                  <a:pt x="7475538" y="2054225"/>
                </a:lnTo>
                <a:lnTo>
                  <a:pt x="7527925" y="2060575"/>
                </a:lnTo>
                <a:lnTo>
                  <a:pt x="7577138" y="2066925"/>
                </a:lnTo>
                <a:lnTo>
                  <a:pt x="7686675" y="2073275"/>
                </a:lnTo>
                <a:lnTo>
                  <a:pt x="7804150" y="2076450"/>
                </a:lnTo>
                <a:lnTo>
                  <a:pt x="7888288" y="2076450"/>
                </a:lnTo>
                <a:lnTo>
                  <a:pt x="7966075" y="2081213"/>
                </a:lnTo>
                <a:lnTo>
                  <a:pt x="8040688" y="2089150"/>
                </a:lnTo>
                <a:lnTo>
                  <a:pt x="8108950" y="2098675"/>
                </a:lnTo>
                <a:lnTo>
                  <a:pt x="8177212" y="2111375"/>
                </a:lnTo>
                <a:lnTo>
                  <a:pt x="8239125" y="2125663"/>
                </a:lnTo>
                <a:lnTo>
                  <a:pt x="8296275" y="2141538"/>
                </a:lnTo>
                <a:lnTo>
                  <a:pt x="8350250" y="2159000"/>
                </a:lnTo>
                <a:lnTo>
                  <a:pt x="8350250" y="6108700"/>
                </a:lnTo>
                <a:lnTo>
                  <a:pt x="209550" y="6108700"/>
                </a:lnTo>
                <a:lnTo>
                  <a:pt x="184150" y="6072188"/>
                </a:lnTo>
                <a:lnTo>
                  <a:pt x="158750" y="6034088"/>
                </a:lnTo>
                <a:lnTo>
                  <a:pt x="136525" y="5997575"/>
                </a:lnTo>
                <a:lnTo>
                  <a:pt x="114300" y="5959475"/>
                </a:lnTo>
                <a:lnTo>
                  <a:pt x="96838" y="5922963"/>
                </a:lnTo>
                <a:lnTo>
                  <a:pt x="77788" y="5884863"/>
                </a:lnTo>
                <a:lnTo>
                  <a:pt x="61913" y="5845175"/>
                </a:lnTo>
                <a:lnTo>
                  <a:pt x="47625" y="5805488"/>
                </a:lnTo>
                <a:lnTo>
                  <a:pt x="34925" y="5765800"/>
                </a:lnTo>
                <a:lnTo>
                  <a:pt x="25400" y="5726113"/>
                </a:lnTo>
                <a:lnTo>
                  <a:pt x="17463" y="5686425"/>
                </a:lnTo>
                <a:lnTo>
                  <a:pt x="9525" y="5643563"/>
                </a:lnTo>
                <a:lnTo>
                  <a:pt x="4763" y="5600700"/>
                </a:lnTo>
                <a:lnTo>
                  <a:pt x="0" y="5561013"/>
                </a:lnTo>
                <a:lnTo>
                  <a:pt x="0" y="5519738"/>
                </a:lnTo>
                <a:lnTo>
                  <a:pt x="0" y="5473700"/>
                </a:lnTo>
                <a:lnTo>
                  <a:pt x="4763" y="5432425"/>
                </a:lnTo>
                <a:lnTo>
                  <a:pt x="9525" y="5386388"/>
                </a:lnTo>
                <a:lnTo>
                  <a:pt x="15875" y="5345113"/>
                </a:lnTo>
                <a:lnTo>
                  <a:pt x="25400" y="5300663"/>
                </a:lnTo>
                <a:lnTo>
                  <a:pt x="38100" y="5254625"/>
                </a:lnTo>
                <a:lnTo>
                  <a:pt x="50800" y="5208588"/>
                </a:lnTo>
                <a:lnTo>
                  <a:pt x="65088" y="5162550"/>
                </a:lnTo>
                <a:lnTo>
                  <a:pt x="82550" y="5114925"/>
                </a:lnTo>
                <a:lnTo>
                  <a:pt x="104775" y="5070475"/>
                </a:lnTo>
                <a:lnTo>
                  <a:pt x="127000" y="5022850"/>
                </a:lnTo>
                <a:lnTo>
                  <a:pt x="152400" y="4976813"/>
                </a:lnTo>
                <a:lnTo>
                  <a:pt x="179388" y="4926013"/>
                </a:lnTo>
                <a:lnTo>
                  <a:pt x="206375" y="4879975"/>
                </a:lnTo>
                <a:lnTo>
                  <a:pt x="239713" y="4829175"/>
                </a:lnTo>
                <a:lnTo>
                  <a:pt x="274638" y="4779963"/>
                </a:lnTo>
                <a:lnTo>
                  <a:pt x="311150" y="4729163"/>
                </a:lnTo>
                <a:lnTo>
                  <a:pt x="388938" y="4625975"/>
                </a:lnTo>
                <a:lnTo>
                  <a:pt x="460375" y="4518025"/>
                </a:lnTo>
                <a:lnTo>
                  <a:pt x="527050" y="4408488"/>
                </a:lnTo>
                <a:lnTo>
                  <a:pt x="588963" y="4298950"/>
                </a:lnTo>
                <a:lnTo>
                  <a:pt x="646113" y="4187825"/>
                </a:lnTo>
                <a:lnTo>
                  <a:pt x="698500" y="4071938"/>
                </a:lnTo>
                <a:lnTo>
                  <a:pt x="749300" y="3956050"/>
                </a:lnTo>
                <a:lnTo>
                  <a:pt x="793750" y="3833813"/>
                </a:lnTo>
                <a:lnTo>
                  <a:pt x="836613" y="3709988"/>
                </a:lnTo>
                <a:lnTo>
                  <a:pt x="877888" y="3579813"/>
                </a:lnTo>
                <a:lnTo>
                  <a:pt x="915988" y="3444875"/>
                </a:lnTo>
                <a:lnTo>
                  <a:pt x="952500" y="3306763"/>
                </a:lnTo>
                <a:lnTo>
                  <a:pt x="987425" y="3162300"/>
                </a:lnTo>
                <a:lnTo>
                  <a:pt x="1022350" y="3011488"/>
                </a:lnTo>
                <a:lnTo>
                  <a:pt x="1057275" y="2852738"/>
                </a:lnTo>
                <a:lnTo>
                  <a:pt x="1089025" y="2689225"/>
                </a:lnTo>
                <a:lnTo>
                  <a:pt x="1123950" y="2516188"/>
                </a:lnTo>
                <a:lnTo>
                  <a:pt x="1158875" y="2332038"/>
                </a:lnTo>
                <a:lnTo>
                  <a:pt x="1196975" y="2143125"/>
                </a:lnTo>
                <a:lnTo>
                  <a:pt x="1216025" y="2049463"/>
                </a:lnTo>
                <a:lnTo>
                  <a:pt x="1238250" y="1951038"/>
                </a:lnTo>
                <a:lnTo>
                  <a:pt x="1260475" y="1852613"/>
                </a:lnTo>
                <a:lnTo>
                  <a:pt x="1289050" y="1755775"/>
                </a:lnTo>
                <a:lnTo>
                  <a:pt x="1316038" y="1655763"/>
                </a:lnTo>
                <a:lnTo>
                  <a:pt x="1347788" y="1558925"/>
                </a:lnTo>
                <a:lnTo>
                  <a:pt x="1382713" y="1462088"/>
                </a:lnTo>
                <a:lnTo>
                  <a:pt x="1422400" y="1363663"/>
                </a:lnTo>
                <a:lnTo>
                  <a:pt x="1465263" y="1270000"/>
                </a:lnTo>
                <a:lnTo>
                  <a:pt x="1512888" y="1174750"/>
                </a:lnTo>
                <a:lnTo>
                  <a:pt x="1562100" y="1082675"/>
                </a:lnTo>
                <a:lnTo>
                  <a:pt x="1616075" y="990600"/>
                </a:lnTo>
                <a:lnTo>
                  <a:pt x="1679575" y="903288"/>
                </a:lnTo>
                <a:lnTo>
                  <a:pt x="1711325" y="862013"/>
                </a:lnTo>
                <a:lnTo>
                  <a:pt x="1743075" y="819150"/>
                </a:lnTo>
                <a:lnTo>
                  <a:pt x="1778000" y="776288"/>
                </a:lnTo>
                <a:lnTo>
                  <a:pt x="1816100" y="735013"/>
                </a:lnTo>
                <a:lnTo>
                  <a:pt x="1852613" y="695325"/>
                </a:lnTo>
                <a:lnTo>
                  <a:pt x="1892300" y="655638"/>
                </a:lnTo>
                <a:lnTo>
                  <a:pt x="1935163" y="614363"/>
                </a:lnTo>
                <a:lnTo>
                  <a:pt x="1978025" y="577850"/>
                </a:lnTo>
                <a:lnTo>
                  <a:pt x="2022475" y="539750"/>
                </a:lnTo>
                <a:lnTo>
                  <a:pt x="2066925" y="504825"/>
                </a:lnTo>
                <a:lnTo>
                  <a:pt x="2114550" y="469900"/>
                </a:lnTo>
                <a:lnTo>
                  <a:pt x="2163763" y="436563"/>
                </a:lnTo>
                <a:lnTo>
                  <a:pt x="2216150" y="403225"/>
                </a:lnTo>
                <a:lnTo>
                  <a:pt x="2268538" y="371475"/>
                </a:lnTo>
                <a:lnTo>
                  <a:pt x="2322513" y="341313"/>
                </a:lnTo>
                <a:lnTo>
                  <a:pt x="2379663" y="311150"/>
                </a:lnTo>
                <a:lnTo>
                  <a:pt x="2439988" y="280988"/>
                </a:lnTo>
                <a:lnTo>
                  <a:pt x="2498725" y="254000"/>
                </a:lnTo>
                <a:lnTo>
                  <a:pt x="2563813" y="228600"/>
                </a:lnTo>
                <a:lnTo>
                  <a:pt x="2628900" y="204788"/>
                </a:lnTo>
                <a:lnTo>
                  <a:pt x="2695575" y="179388"/>
                </a:lnTo>
                <a:lnTo>
                  <a:pt x="2765425" y="157163"/>
                </a:lnTo>
                <a:lnTo>
                  <a:pt x="2835275" y="136525"/>
                </a:lnTo>
                <a:lnTo>
                  <a:pt x="2909888" y="117475"/>
                </a:lnTo>
                <a:lnTo>
                  <a:pt x="2984500" y="100013"/>
                </a:lnTo>
                <a:lnTo>
                  <a:pt x="3063875" y="84138"/>
                </a:lnTo>
                <a:lnTo>
                  <a:pt x="3221038" y="55563"/>
                </a:lnTo>
                <a:lnTo>
                  <a:pt x="3371850" y="33338"/>
                </a:lnTo>
                <a:lnTo>
                  <a:pt x="3519488" y="17463"/>
                </a:lnTo>
                <a:lnTo>
                  <a:pt x="3663950" y="7938"/>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1+#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125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FABB6DF-9E5C-4DE0-BA79-ED2A345024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61A7FE-83B5-4DF8-8840-0D7BB83031A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FABB6DF-9E5C-4DE0-BA79-ED2A345024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61A7FE-83B5-4DF8-8840-0D7BB83031A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p:cNvSpPr/>
          <p:nvPr userDrawn="1"/>
        </p:nvSpPr>
        <p:spPr>
          <a:xfrm>
            <a:off x="8712796" y="3569469"/>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FABB6DF-9E5C-4DE0-BA79-ED2A345024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61A7FE-83B5-4DF8-8840-0D7BB83031A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FABB6DF-9E5C-4DE0-BA79-ED2A3450241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B61A7FE-83B5-4DF8-8840-0D7BB83031A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FABB6DF-9E5C-4DE0-BA79-ED2A3450241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B61A7FE-83B5-4DF8-8840-0D7BB83031A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ABB6DF-9E5C-4DE0-BA79-ED2A3450241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B61A7FE-83B5-4DF8-8840-0D7BB83031A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FABB6DF-9E5C-4DE0-BA79-ED2A345024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61A7FE-83B5-4DF8-8840-0D7BB83031A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FABB6DF-9E5C-4DE0-BA79-ED2A345024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61A7FE-83B5-4DF8-8840-0D7BB83031A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BB6DF-9E5C-4DE0-BA79-ED2A3450241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1A7FE-83B5-4DF8-8840-0D7BB83031A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microsoft.com/office/2007/relationships/hdphoto" Target="../media/image4.wdp"/><Relationship Id="rId8" Type="http://schemas.openxmlformats.org/officeDocument/2006/relationships/image" Target="../media/image3.png"/><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2.png"/><Relationship Id="rId3" Type="http://schemas.openxmlformats.org/officeDocument/2006/relationships/tags" Target="../tags/tag2.xml"/><Relationship Id="rId21" Type="http://schemas.openxmlformats.org/officeDocument/2006/relationships/notesSlide" Target="../notesSlides/notesSlide1.xml"/><Relationship Id="rId20" Type="http://schemas.openxmlformats.org/officeDocument/2006/relationships/slideLayout" Target="../slideLayouts/slideLayout7.xml"/><Relationship Id="rId2" Type="http://schemas.openxmlformats.org/officeDocument/2006/relationships/image" Target="../media/image1.png"/><Relationship Id="rId19" Type="http://schemas.openxmlformats.org/officeDocument/2006/relationships/image" Target="../media/image8.png"/><Relationship Id="rId18" Type="http://schemas.openxmlformats.org/officeDocument/2006/relationships/tags" Target="../tags/tag11.xml"/><Relationship Id="rId17" Type="http://schemas.openxmlformats.org/officeDocument/2006/relationships/image" Target="../media/image7.png"/><Relationship Id="rId16" Type="http://schemas.openxmlformats.org/officeDocument/2006/relationships/tags" Target="../tags/tag10.xml"/><Relationship Id="rId15" Type="http://schemas.openxmlformats.org/officeDocument/2006/relationships/image" Target="../media/image6.png"/><Relationship Id="rId14" Type="http://schemas.openxmlformats.org/officeDocument/2006/relationships/tags" Target="../tags/tag9.xml"/><Relationship Id="rId13" Type="http://schemas.openxmlformats.org/officeDocument/2006/relationships/image" Target="../media/image5.png"/><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tags" Target="../tags/tag17.xml"/><Relationship Id="rId4" Type="http://schemas.openxmlformats.org/officeDocument/2006/relationships/image" Target="../media/image5.png"/><Relationship Id="rId3" Type="http://schemas.openxmlformats.org/officeDocument/2006/relationships/tags" Target="../tags/tag16.xml"/><Relationship Id="rId2" Type="http://schemas.openxmlformats.org/officeDocument/2006/relationships/image" Target="../media/image22.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2.xml"/><Relationship Id="rId2" Type="http://schemas.openxmlformats.org/officeDocument/2006/relationships/image" Target="../media/image26.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21.xml"/><Relationship Id="rId7" Type="http://schemas.openxmlformats.org/officeDocument/2006/relationships/image" Target="../media/image6.png"/><Relationship Id="rId6" Type="http://schemas.openxmlformats.org/officeDocument/2006/relationships/tags" Target="../tags/tag20.xml"/><Relationship Id="rId5" Type="http://schemas.openxmlformats.org/officeDocument/2006/relationships/image" Target="../media/image5.png"/><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image" Target="../media/image2.png"/><Relationship Id="rId13" Type="http://schemas.openxmlformats.org/officeDocument/2006/relationships/notesSlide" Target="../notesSlides/notesSlide17.xml"/><Relationship Id="rId12" Type="http://schemas.openxmlformats.org/officeDocument/2006/relationships/slideLayout" Target="../slideLayouts/slideLayout7.xml"/><Relationship Id="rId11" Type="http://schemas.openxmlformats.org/officeDocument/2006/relationships/image" Target="../media/image8.png"/><Relationship Id="rId10" Type="http://schemas.openxmlformats.org/officeDocument/2006/relationships/tags" Target="../tags/tag2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6.png"/><Relationship Id="rId7" Type="http://schemas.openxmlformats.org/officeDocument/2006/relationships/tags" Target="../tags/tag14.xml"/><Relationship Id="rId6" Type="http://schemas.openxmlformats.org/officeDocument/2006/relationships/image" Target="../media/image5.png"/><Relationship Id="rId5" Type="http://schemas.openxmlformats.org/officeDocument/2006/relationships/tags" Target="../tags/tag13.xml"/><Relationship Id="rId4" Type="http://schemas.openxmlformats.org/officeDocument/2006/relationships/image" Target="../media/image13.png"/><Relationship Id="rId3" Type="http://schemas.openxmlformats.org/officeDocument/2006/relationships/tags" Target="../tags/tag12.xml"/><Relationship Id="rId2" Type="http://schemas.openxmlformats.org/officeDocument/2006/relationships/image" Target="../media/image12.png"/><Relationship Id="rId11" Type="http://schemas.openxmlformats.org/officeDocument/2006/relationships/notesSlide" Target="../notesSlides/notesSlide3.xml"/><Relationship Id="rId10"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image" Target="../media/image17.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tags" Target="../tags/tag15.xml"/><Relationship Id="rId2" Type="http://schemas.openxmlformats.org/officeDocument/2006/relationships/image" Target="../media/image18.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image" Target="../media/image21.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7" name="PA_图片 16"/>
          <p:cNvPicPr>
            <a:picLocks noChangeAspect="1"/>
          </p:cNvPicPr>
          <p:nvPr>
            <p:custDataLst>
              <p:tags r:id="rId1"/>
            </p:custDataLst>
          </p:nvPr>
        </p:nvPicPr>
        <p:blipFill>
          <a:blip r:embed="rId2" cstate="screen"/>
          <a:srcRect l="12861" r="12861"/>
          <a:stretch>
            <a:fillRect/>
          </a:stretch>
        </p:blipFill>
        <p:spPr>
          <a:xfrm>
            <a:off x="2268956" y="0"/>
            <a:ext cx="7654088" cy="6858000"/>
          </a:xfrm>
          <a:custGeom>
            <a:avLst/>
            <a:gdLst>
              <a:gd name="connsiteX0" fmla="*/ 1749684 w 7654088"/>
              <a:gd name="connsiteY0" fmla="*/ 0 h 6858000"/>
              <a:gd name="connsiteX1" fmla="*/ 5904404 w 7654088"/>
              <a:gd name="connsiteY1" fmla="*/ 0 h 6858000"/>
              <a:gd name="connsiteX2" fmla="*/ 5966781 w 7654088"/>
              <a:gd name="connsiteY2" fmla="*/ 39989 h 6858000"/>
              <a:gd name="connsiteX3" fmla="*/ 7654088 w 7654088"/>
              <a:gd name="connsiteY3" fmla="*/ 3213434 h 6858000"/>
              <a:gd name="connsiteX4" fmla="*/ 5142910 w 7654088"/>
              <a:gd name="connsiteY4" fmla="*/ 6808254 h 6858000"/>
              <a:gd name="connsiteX5" fmla="*/ 4995890 w 7654088"/>
              <a:gd name="connsiteY5" fmla="*/ 6858000 h 6858000"/>
              <a:gd name="connsiteX6" fmla="*/ 2658198 w 7654088"/>
              <a:gd name="connsiteY6" fmla="*/ 6858000 h 6858000"/>
              <a:gd name="connsiteX7" fmla="*/ 2511178 w 7654088"/>
              <a:gd name="connsiteY7" fmla="*/ 6808254 h 6858000"/>
              <a:gd name="connsiteX8" fmla="*/ 0 w 7654088"/>
              <a:gd name="connsiteY8" fmla="*/ 3213434 h 6858000"/>
              <a:gd name="connsiteX9" fmla="*/ 1687308 w 7654088"/>
              <a:gd name="connsiteY9" fmla="*/ 399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54088" h="6858000">
                <a:moveTo>
                  <a:pt x="1749684" y="0"/>
                </a:moveTo>
                <a:lnTo>
                  <a:pt x="5904404" y="0"/>
                </a:lnTo>
                <a:lnTo>
                  <a:pt x="5966781" y="39989"/>
                </a:lnTo>
                <a:cubicBezTo>
                  <a:pt x="6984781" y="727737"/>
                  <a:pt x="7654088" y="1892423"/>
                  <a:pt x="7654088" y="3213434"/>
                </a:cubicBezTo>
                <a:cubicBezTo>
                  <a:pt x="7654088" y="4864698"/>
                  <a:pt x="6608296" y="6271705"/>
                  <a:pt x="5142910" y="6808254"/>
                </a:cubicBezTo>
                <a:lnTo>
                  <a:pt x="4995890" y="6858000"/>
                </a:lnTo>
                <a:lnTo>
                  <a:pt x="2658198" y="6858000"/>
                </a:lnTo>
                <a:lnTo>
                  <a:pt x="2511178" y="6808254"/>
                </a:lnTo>
                <a:cubicBezTo>
                  <a:pt x="1045793" y="6271705"/>
                  <a:pt x="0" y="4864698"/>
                  <a:pt x="0" y="3213434"/>
                </a:cubicBezTo>
                <a:cubicBezTo>
                  <a:pt x="0" y="1892423"/>
                  <a:pt x="669307" y="727737"/>
                  <a:pt x="1687308" y="39989"/>
                </a:cubicBezTo>
                <a:close/>
              </a:path>
            </a:pathLst>
          </a:custGeom>
        </p:spPr>
      </p:pic>
      <p:pic>
        <p:nvPicPr>
          <p:cNvPr id="8" name="PA_图片 7"/>
          <p:cNvPicPr>
            <a:picLocks noChangeAspect="1"/>
          </p:cNvPicPr>
          <p:nvPr>
            <p:custDataLst>
              <p:tags r:id="rId3"/>
            </p:custDataLst>
          </p:nvPr>
        </p:nvPicPr>
        <p:blipFill>
          <a:blip r:embed="rId4" cstate="screen"/>
          <a:stretch>
            <a:fillRect/>
          </a:stretch>
        </p:blipFill>
        <p:spPr>
          <a:xfrm>
            <a:off x="-323951" y="0"/>
            <a:ext cx="6800049" cy="6858000"/>
          </a:xfrm>
          <a:prstGeom prst="rect">
            <a:avLst/>
          </a:prstGeom>
        </p:spPr>
      </p:pic>
      <p:pic>
        <p:nvPicPr>
          <p:cNvPr id="9" name="PA_图片 8"/>
          <p:cNvPicPr>
            <a:picLocks noChangeAspect="1"/>
          </p:cNvPicPr>
          <p:nvPr>
            <p:custDataLst>
              <p:tags r:id="rId5"/>
            </p:custDataLst>
          </p:nvPr>
        </p:nvPicPr>
        <p:blipFill>
          <a:blip r:embed="rId4" cstate="screen"/>
          <a:stretch>
            <a:fillRect/>
          </a:stretch>
        </p:blipFill>
        <p:spPr>
          <a:xfrm>
            <a:off x="5715901" y="44113"/>
            <a:ext cx="6800049" cy="6858000"/>
          </a:xfrm>
          <a:prstGeom prst="rect">
            <a:avLst/>
          </a:prstGeom>
        </p:spPr>
      </p:pic>
      <p:sp>
        <p:nvSpPr>
          <p:cNvPr id="21" name="PA_椭圆 20"/>
          <p:cNvSpPr/>
          <p:nvPr>
            <p:custDataLst>
              <p:tags r:id="rId6"/>
            </p:custDataLst>
          </p:nvPr>
        </p:nvSpPr>
        <p:spPr>
          <a:xfrm>
            <a:off x="3755858" y="1132971"/>
            <a:ext cx="4680284" cy="4680284"/>
          </a:xfrm>
          <a:prstGeom prst="ellipse">
            <a:avLst/>
          </a:prstGeom>
          <a:solidFill>
            <a:srgbClr val="37355D">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2" name="PA_库_图片 21"/>
          <p:cNvPicPr>
            <a:picLocks noChangeAspect="1"/>
          </p:cNvPicPr>
          <p:nvPr>
            <p:custDataLst>
              <p:tags r:id="rId7"/>
            </p:custDataLst>
          </p:nvPr>
        </p:nvPicPr>
        <p:blipFill>
          <a:blip r:embed="rId8">
            <a:extLst>
              <a:ext uri="{BEBA8EAE-BF5A-486C-A8C5-ECC9F3942E4B}">
                <a14:imgProps xmlns:a14="http://schemas.microsoft.com/office/drawing/2010/main">
                  <a14:imgLayer r:embed="rId9">
                    <a14:imgEffect>
                      <a14:backgroundRemoval t="10000" b="90000" l="10000" r="90000">
                        <a14:foregroundMark x1="22995" y1="25926" x2="31818" y2="25463"/>
                        <a14:foregroundMark x1="22995" y1="40278" x2="22727" y2="44907"/>
                        <a14:foregroundMark x1="32888" y1="41204" x2="36898" y2="41204"/>
                      </a14:backgroundRemoval>
                    </a14:imgEffect>
                    <a14:imgEffect>
                      <a14:brightnessContrast bright="35000"/>
                    </a14:imgEffect>
                  </a14:imgLayer>
                </a14:imgProps>
              </a:ext>
            </a:extLst>
          </a:blip>
          <a:stretch>
            <a:fillRect/>
          </a:stretch>
        </p:blipFill>
        <p:spPr>
          <a:xfrm>
            <a:off x="4790801" y="1632941"/>
            <a:ext cx="2637379" cy="1523192"/>
          </a:xfrm>
          <a:prstGeom prst="rect">
            <a:avLst/>
          </a:prstGeom>
          <a:effectLst>
            <a:outerShdw blurRad="50800" dist="38100" dir="5400000" algn="t" rotWithShape="0">
              <a:prstClr val="black">
                <a:alpha val="40000"/>
              </a:prstClr>
            </a:outerShdw>
          </a:effectLst>
        </p:spPr>
      </p:pic>
      <p:sp>
        <p:nvSpPr>
          <p:cNvPr id="23" name="PA_库_文本框 22"/>
          <p:cNvSpPr txBox="1"/>
          <p:nvPr>
            <p:custDataLst>
              <p:tags r:id="rId10"/>
            </p:custDataLst>
          </p:nvPr>
        </p:nvSpPr>
        <p:spPr>
          <a:xfrm>
            <a:off x="3352334" y="3391718"/>
            <a:ext cx="5571461" cy="768350"/>
          </a:xfrm>
          <a:prstGeom prst="rect">
            <a:avLst/>
          </a:prstGeom>
          <a:noFill/>
        </p:spPr>
        <p:txBody>
          <a:bodyPr wrap="square" rtlCol="0">
            <a:spAutoFit/>
          </a:bodyPr>
          <a:lstStyle/>
          <a:p>
            <a:pPr algn="ctr"/>
            <a:r>
              <a:rPr lang="zh-CN" altLang="en-US" sz="4400" dirty="0">
                <a:solidFill>
                  <a:schemeClr val="bg1"/>
                </a:solidFill>
                <a:cs typeface="+mn-ea"/>
                <a:sym typeface="+mn-lt"/>
              </a:rPr>
              <a:t>浅谈网络</a:t>
            </a:r>
            <a:r>
              <a:rPr lang="en-US" altLang="zh-CN" sz="4400" dirty="0">
                <a:solidFill>
                  <a:schemeClr val="bg1"/>
                </a:solidFill>
                <a:cs typeface="+mn-ea"/>
                <a:sym typeface="+mn-lt"/>
              </a:rPr>
              <a:t>~</a:t>
            </a:r>
            <a:endParaRPr lang="en-US" altLang="zh-CN" sz="4400" dirty="0">
              <a:solidFill>
                <a:schemeClr val="bg1"/>
              </a:solidFill>
              <a:cs typeface="+mn-ea"/>
              <a:sym typeface="+mn-lt"/>
            </a:endParaRPr>
          </a:p>
        </p:txBody>
      </p:sp>
      <p:sp>
        <p:nvSpPr>
          <p:cNvPr id="24" name="PA_库_圆角矩形 13"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p:cNvSpPr/>
          <p:nvPr>
            <p:custDataLst>
              <p:tags r:id="rId11"/>
            </p:custDataLst>
          </p:nvPr>
        </p:nvSpPr>
        <p:spPr>
          <a:xfrm>
            <a:off x="5301602" y="4825989"/>
            <a:ext cx="1616149" cy="375987"/>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lumMod val="50000"/>
                  </a:schemeClr>
                </a:solidFill>
                <a:cs typeface="+mn-ea"/>
                <a:sym typeface="+mn-lt"/>
              </a:rPr>
              <a:t>谢婷</a:t>
            </a:r>
            <a:endParaRPr lang="zh-CN" altLang="en-US" dirty="0">
              <a:solidFill>
                <a:schemeClr val="bg2">
                  <a:lumMod val="50000"/>
                </a:schemeClr>
              </a:solidFill>
              <a:cs typeface="+mn-ea"/>
              <a:sym typeface="+mn-lt"/>
            </a:endParaRPr>
          </a:p>
        </p:txBody>
      </p:sp>
      <p:pic>
        <p:nvPicPr>
          <p:cNvPr id="27" name="PA_库_图片 26"/>
          <p:cNvPicPr>
            <a:picLocks noChangeAspect="1"/>
          </p:cNvPicPr>
          <p:nvPr>
            <p:custDataLst>
              <p:tags r:id="rId12"/>
            </p:custDataLst>
          </p:nvPr>
        </p:nvPicPr>
        <p:blipFill>
          <a:blip r:embed="rId13" cstate="screen"/>
          <a:stretch>
            <a:fillRect/>
          </a:stretch>
        </p:blipFill>
        <p:spPr>
          <a:xfrm>
            <a:off x="994611" y="5312203"/>
            <a:ext cx="1061788" cy="587605"/>
          </a:xfrm>
          <a:prstGeom prst="rect">
            <a:avLst/>
          </a:prstGeom>
        </p:spPr>
      </p:pic>
      <p:pic>
        <p:nvPicPr>
          <p:cNvPr id="29" name="PA_库_图片 28"/>
          <p:cNvPicPr>
            <a:picLocks noChangeAspect="1"/>
          </p:cNvPicPr>
          <p:nvPr>
            <p:custDataLst>
              <p:tags r:id="rId14"/>
            </p:custDataLst>
          </p:nvPr>
        </p:nvPicPr>
        <p:blipFill>
          <a:blip r:embed="rId15" cstate="screen"/>
          <a:stretch>
            <a:fillRect/>
          </a:stretch>
        </p:blipFill>
        <p:spPr>
          <a:xfrm>
            <a:off x="2345602" y="5109572"/>
            <a:ext cx="939985" cy="496433"/>
          </a:xfrm>
          <a:prstGeom prst="rect">
            <a:avLst/>
          </a:prstGeom>
        </p:spPr>
      </p:pic>
      <p:pic>
        <p:nvPicPr>
          <p:cNvPr id="30" name="PA_库_图片 29"/>
          <p:cNvPicPr>
            <a:picLocks noChangeAspect="1"/>
          </p:cNvPicPr>
          <p:nvPr>
            <p:custDataLst>
              <p:tags r:id="rId16"/>
            </p:custDataLst>
          </p:nvPr>
        </p:nvPicPr>
        <p:blipFill>
          <a:blip r:embed="rId17" cstate="screen"/>
          <a:stretch>
            <a:fillRect/>
          </a:stretch>
        </p:blipFill>
        <p:spPr>
          <a:xfrm>
            <a:off x="10851462" y="759124"/>
            <a:ext cx="678818" cy="358503"/>
          </a:xfrm>
          <a:prstGeom prst="rect">
            <a:avLst/>
          </a:prstGeom>
        </p:spPr>
      </p:pic>
      <p:pic>
        <p:nvPicPr>
          <p:cNvPr id="32" name="PA_库_图片 31"/>
          <p:cNvPicPr>
            <a:picLocks noChangeAspect="1"/>
          </p:cNvPicPr>
          <p:nvPr>
            <p:custDataLst>
              <p:tags r:id="rId18"/>
            </p:custDataLst>
          </p:nvPr>
        </p:nvPicPr>
        <p:blipFill>
          <a:blip r:embed="rId19" cstate="screen"/>
          <a:stretch>
            <a:fillRect/>
          </a:stretch>
        </p:blipFill>
        <p:spPr>
          <a:xfrm>
            <a:off x="8339859" y="1259561"/>
            <a:ext cx="1872768" cy="9543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500" fill="hold"/>
                                        <p:tgtEl>
                                          <p:spTgt spid="22"/>
                                        </p:tgtEl>
                                        <p:attrNameLst>
                                          <p:attrName>ppt_x</p:attrName>
                                        </p:attrNameLst>
                                      </p:cBhvr>
                                      <p:tavLst>
                                        <p:tav tm="0">
                                          <p:val>
                                            <p:strVal val="#ppt_x"/>
                                          </p:val>
                                        </p:tav>
                                        <p:tav tm="100000">
                                          <p:val>
                                            <p:strVal val="#ppt_x"/>
                                          </p:val>
                                        </p:tav>
                                      </p:tavLst>
                                    </p:anim>
                                    <p:anim calcmode="lin" valueType="num">
                                      <p:cBhvr additive="base">
                                        <p:cTn id="8" dur="1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1500"/>
                            </p:stCondLst>
                            <p:childTnLst>
                              <p:par>
                                <p:cTn id="10" presetID="22" presetClass="entr" presetSubtype="8"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1000"/>
                                        <p:tgtEl>
                                          <p:spTgt spid="23"/>
                                        </p:tgtEl>
                                      </p:cBhvr>
                                    </p:animEffect>
                                  </p:childTnLst>
                                </p:cTn>
                              </p:par>
                              <p:par>
                                <p:cTn id="13" presetID="2" presetClass="entr" presetSubtype="2" decel="100000" fill="hold" grpId="0" nodeType="withEffect">
                                  <p:stCondLst>
                                    <p:cond delay="2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750" fill="hold"/>
                                        <p:tgtEl>
                                          <p:spTgt spid="24"/>
                                        </p:tgtEl>
                                        <p:attrNameLst>
                                          <p:attrName>ppt_x</p:attrName>
                                        </p:attrNameLst>
                                      </p:cBhvr>
                                      <p:tavLst>
                                        <p:tav tm="0">
                                          <p:val>
                                            <p:strVal val="1+#ppt_w/2"/>
                                          </p:val>
                                        </p:tav>
                                        <p:tav tm="100000">
                                          <p:val>
                                            <p:strVal val="#ppt_x"/>
                                          </p:val>
                                        </p:tav>
                                      </p:tavLst>
                                    </p:anim>
                                    <p:anim calcmode="lin" valueType="num">
                                      <p:cBhvr additive="base">
                                        <p:cTn id="16" dur="750" fill="hold"/>
                                        <p:tgtEl>
                                          <p:spTgt spid="24"/>
                                        </p:tgtEl>
                                        <p:attrNameLst>
                                          <p:attrName>ppt_y</p:attrName>
                                        </p:attrNameLst>
                                      </p:cBhvr>
                                      <p:tavLst>
                                        <p:tav tm="0">
                                          <p:val>
                                            <p:strVal val="#ppt_y"/>
                                          </p:val>
                                        </p:tav>
                                        <p:tav tm="100000">
                                          <p:val>
                                            <p:strVal val="#ppt_y"/>
                                          </p:val>
                                        </p:tav>
                                      </p:tavLst>
                                    </p:anim>
                                  </p:childTnLst>
                                </p:cTn>
                              </p:par>
                            </p:childTnLst>
                          </p:cTn>
                        </p:par>
                        <p:par>
                          <p:cTn id="17" fill="hold">
                            <p:stCondLst>
                              <p:cond delay="2500"/>
                            </p:stCondLst>
                            <p:childTnLst>
                              <p:par>
                                <p:cTn id="18" presetID="2" presetClass="entr" presetSubtype="3" decel="100000" fill="hold" nodeType="after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1500" fill="hold"/>
                                        <p:tgtEl>
                                          <p:spTgt spid="27"/>
                                        </p:tgtEl>
                                        <p:attrNameLst>
                                          <p:attrName>ppt_x</p:attrName>
                                        </p:attrNameLst>
                                      </p:cBhvr>
                                      <p:tavLst>
                                        <p:tav tm="0">
                                          <p:val>
                                            <p:strVal val="1+#ppt_w/2"/>
                                          </p:val>
                                        </p:tav>
                                        <p:tav tm="100000">
                                          <p:val>
                                            <p:strVal val="#ppt_x"/>
                                          </p:val>
                                        </p:tav>
                                      </p:tavLst>
                                    </p:anim>
                                    <p:anim calcmode="lin" valueType="num">
                                      <p:cBhvr additive="base">
                                        <p:cTn id="21" dur="1500" fill="hold"/>
                                        <p:tgtEl>
                                          <p:spTgt spid="27"/>
                                        </p:tgtEl>
                                        <p:attrNameLst>
                                          <p:attrName>ppt_y</p:attrName>
                                        </p:attrNameLst>
                                      </p:cBhvr>
                                      <p:tavLst>
                                        <p:tav tm="0">
                                          <p:val>
                                            <p:strVal val="0-#ppt_h/2"/>
                                          </p:val>
                                        </p:tav>
                                        <p:tav tm="100000">
                                          <p:val>
                                            <p:strVal val="#ppt_y"/>
                                          </p:val>
                                        </p:tav>
                                      </p:tavLst>
                                    </p:anim>
                                  </p:childTnLst>
                                </p:cTn>
                              </p:par>
                              <p:par>
                                <p:cTn id="22" presetID="2" presetClass="entr" presetSubtype="3" decel="100000" fill="hold" nodeType="withEffect">
                                  <p:stCondLst>
                                    <p:cond delay="25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1500" fill="hold"/>
                                        <p:tgtEl>
                                          <p:spTgt spid="29"/>
                                        </p:tgtEl>
                                        <p:attrNameLst>
                                          <p:attrName>ppt_x</p:attrName>
                                        </p:attrNameLst>
                                      </p:cBhvr>
                                      <p:tavLst>
                                        <p:tav tm="0">
                                          <p:val>
                                            <p:strVal val="1+#ppt_w/2"/>
                                          </p:val>
                                        </p:tav>
                                        <p:tav tm="100000">
                                          <p:val>
                                            <p:strVal val="#ppt_x"/>
                                          </p:val>
                                        </p:tav>
                                      </p:tavLst>
                                    </p:anim>
                                    <p:anim calcmode="lin" valueType="num">
                                      <p:cBhvr additive="base">
                                        <p:cTn id="25" dur="1500" fill="hold"/>
                                        <p:tgtEl>
                                          <p:spTgt spid="29"/>
                                        </p:tgtEl>
                                        <p:attrNameLst>
                                          <p:attrName>ppt_y</p:attrName>
                                        </p:attrNameLst>
                                      </p:cBhvr>
                                      <p:tavLst>
                                        <p:tav tm="0">
                                          <p:val>
                                            <p:strVal val="0-#ppt_h/2"/>
                                          </p:val>
                                        </p:tav>
                                        <p:tav tm="100000">
                                          <p:val>
                                            <p:strVal val="#ppt_y"/>
                                          </p:val>
                                        </p:tav>
                                      </p:tavLst>
                                    </p:anim>
                                  </p:childTnLst>
                                </p:cTn>
                              </p:par>
                              <p:par>
                                <p:cTn id="26" presetID="2" presetClass="entr" presetSubtype="3" decel="100000" fill="hold" nodeType="withEffect">
                                  <p:stCondLst>
                                    <p:cond delay="50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1500" fill="hold"/>
                                        <p:tgtEl>
                                          <p:spTgt spid="30"/>
                                        </p:tgtEl>
                                        <p:attrNameLst>
                                          <p:attrName>ppt_x</p:attrName>
                                        </p:attrNameLst>
                                      </p:cBhvr>
                                      <p:tavLst>
                                        <p:tav tm="0">
                                          <p:val>
                                            <p:strVal val="1+#ppt_w/2"/>
                                          </p:val>
                                        </p:tav>
                                        <p:tav tm="100000">
                                          <p:val>
                                            <p:strVal val="#ppt_x"/>
                                          </p:val>
                                        </p:tav>
                                      </p:tavLst>
                                    </p:anim>
                                    <p:anim calcmode="lin" valueType="num">
                                      <p:cBhvr additive="base">
                                        <p:cTn id="29" dur="1500" fill="hold"/>
                                        <p:tgtEl>
                                          <p:spTgt spid="30"/>
                                        </p:tgtEl>
                                        <p:attrNameLst>
                                          <p:attrName>ppt_y</p:attrName>
                                        </p:attrNameLst>
                                      </p:cBhvr>
                                      <p:tavLst>
                                        <p:tav tm="0">
                                          <p:val>
                                            <p:strVal val="0-#ppt_h/2"/>
                                          </p:val>
                                        </p:tav>
                                        <p:tav tm="100000">
                                          <p:val>
                                            <p:strVal val="#ppt_y"/>
                                          </p:val>
                                        </p:tav>
                                      </p:tavLst>
                                    </p:anim>
                                  </p:childTnLst>
                                </p:cTn>
                              </p:par>
                              <p:par>
                                <p:cTn id="30" presetID="2" presetClass="entr" presetSubtype="3" decel="100000" fill="hold" nodeType="withEffect">
                                  <p:stCondLst>
                                    <p:cond delay="750"/>
                                  </p:stCondLst>
                                  <p:childTnLst>
                                    <p:set>
                                      <p:cBhvr>
                                        <p:cTn id="31" dur="1" fill="hold">
                                          <p:stCondLst>
                                            <p:cond delay="0"/>
                                          </p:stCondLst>
                                        </p:cTn>
                                        <p:tgtEl>
                                          <p:spTgt spid="32"/>
                                        </p:tgtEl>
                                        <p:attrNameLst>
                                          <p:attrName>style.visibility</p:attrName>
                                        </p:attrNameLst>
                                      </p:cBhvr>
                                      <p:to>
                                        <p:strVal val="visible"/>
                                      </p:to>
                                    </p:set>
                                    <p:anim calcmode="lin" valueType="num">
                                      <p:cBhvr additive="base">
                                        <p:cTn id="32" dur="1500" fill="hold"/>
                                        <p:tgtEl>
                                          <p:spTgt spid="32"/>
                                        </p:tgtEl>
                                        <p:attrNameLst>
                                          <p:attrName>ppt_x</p:attrName>
                                        </p:attrNameLst>
                                      </p:cBhvr>
                                      <p:tavLst>
                                        <p:tav tm="0">
                                          <p:val>
                                            <p:strVal val="1+#ppt_w/2"/>
                                          </p:val>
                                        </p:tav>
                                        <p:tav tm="100000">
                                          <p:val>
                                            <p:strVal val="#ppt_x"/>
                                          </p:val>
                                        </p:tav>
                                      </p:tavLst>
                                    </p:anim>
                                    <p:anim calcmode="lin" valueType="num">
                                      <p:cBhvr additive="base">
                                        <p:cTn id="33" dur="1500" fill="hold"/>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screen"/>
          <a:stretch>
            <a:fillRect/>
          </a:stretch>
        </p:blipFill>
        <p:spPr>
          <a:xfrm>
            <a:off x="-323951" y="0"/>
            <a:ext cx="6800049" cy="6858000"/>
          </a:xfrm>
          <a:prstGeom prst="rect">
            <a:avLst/>
          </a:prstGeom>
        </p:spPr>
      </p:pic>
      <p:pic>
        <p:nvPicPr>
          <p:cNvPr id="25" name="图片 24"/>
          <p:cNvPicPr>
            <a:picLocks noChangeAspect="1"/>
          </p:cNvPicPr>
          <p:nvPr/>
        </p:nvPicPr>
        <p:blipFill>
          <a:blip r:embed="rId1" cstate="screen"/>
          <a:stretch>
            <a:fillRect/>
          </a:stretch>
        </p:blipFill>
        <p:spPr>
          <a:xfrm>
            <a:off x="5715901" y="44113"/>
            <a:ext cx="6800049" cy="6858000"/>
          </a:xfrm>
          <a:prstGeom prst="rect">
            <a:avLst/>
          </a:prstGeom>
        </p:spPr>
      </p:pic>
      <p:sp>
        <p:nvSpPr>
          <p:cNvPr id="29" name="文本框 28"/>
          <p:cNvSpPr txBox="1"/>
          <p:nvPr/>
        </p:nvSpPr>
        <p:spPr>
          <a:xfrm>
            <a:off x="568960" y="1066800"/>
            <a:ext cx="11343005" cy="5354320"/>
          </a:xfrm>
          <a:prstGeom prst="rect">
            <a:avLst/>
          </a:prstGeom>
          <a:noFill/>
        </p:spPr>
        <p:txBody>
          <a:bodyPr wrap="square" rtlCol="0">
            <a:spAutoFit/>
          </a:bodyPr>
          <a:lstStyle/>
          <a:p>
            <a:pPr algn="l"/>
            <a:r>
              <a:rPr lang="zh-CN" altLang="en-US" dirty="0">
                <a:solidFill>
                  <a:schemeClr val="bg1"/>
                </a:solidFill>
                <a:cs typeface="+mn-ea"/>
                <a:sym typeface="+mn-lt"/>
              </a:rPr>
              <a:t>建立osi七层模型的主要目的是为解决异种网络互连时所遇到的兼容性问题。它的最大优点是将服务、接口和协议这三个概念明确地区分开来：服务说明某一层为上一层提供一些什么功能，接口说明上一层如何使用下层的服务，而协议涉及如何实现本层的服务；这样各层之间具有很强的独立性，互连网络中各实体采用什么样的协议是没有限制的，只要向上提供相同的服务并且不改变相邻层的接口就可以了。</a:t>
            </a:r>
            <a:r>
              <a:rPr lang="zh-CN" altLang="en-US" dirty="0">
                <a:solidFill>
                  <a:srgbClr val="FF0000"/>
                </a:solidFill>
                <a:cs typeface="+mn-ea"/>
                <a:sym typeface="+mn-lt"/>
              </a:rPr>
              <a:t>网络七层的划分也是为了使网络的不同功能模块（不同层次）分担起不同的职责</a:t>
            </a:r>
            <a:r>
              <a:rPr lang="zh-CN" altLang="en-US" dirty="0">
                <a:solidFill>
                  <a:schemeClr val="bg1"/>
                </a:solidFill>
                <a:cs typeface="+mn-ea"/>
                <a:sym typeface="+mn-lt"/>
              </a:rPr>
              <a:t>，从而带来如下好处：</a:t>
            </a:r>
            <a:endParaRPr lang="zh-CN" altLang="en-US" dirty="0">
              <a:solidFill>
                <a:schemeClr val="bg1"/>
              </a:solidFill>
              <a:cs typeface="+mn-ea"/>
              <a:sym typeface="+mn-lt"/>
            </a:endParaRPr>
          </a:p>
          <a:p>
            <a:pPr algn="l"/>
            <a:endParaRPr lang="zh-CN" altLang="en-US" dirty="0">
              <a:solidFill>
                <a:schemeClr val="bg1"/>
              </a:solidFill>
              <a:cs typeface="+mn-ea"/>
              <a:sym typeface="+mn-lt"/>
            </a:endParaRPr>
          </a:p>
          <a:p>
            <a:pPr algn="l"/>
            <a:r>
              <a:rPr lang="zh-CN" altLang="en-US" dirty="0">
                <a:solidFill>
                  <a:schemeClr val="bg1"/>
                </a:solidFill>
                <a:cs typeface="+mn-ea"/>
                <a:sym typeface="+mn-lt"/>
              </a:rPr>
              <a:t>    减轻问题的复杂程度，一旦网络发生故障，可迅速定位故障所处层次，便于查找和纠错；在各层分别定义标准接口，使具备相同对等层的不同网络设备能实现互操作，各层之间则相对独立，一种高层协议可放在多种低层协议上运行；能有效刺激网络技术革新，因为每次更新都可以在小范围内进行，不需对整个网络动大手术。</a:t>
            </a:r>
            <a:endParaRPr lang="zh-CN" altLang="en-US" dirty="0">
              <a:solidFill>
                <a:schemeClr val="bg1"/>
              </a:solidFill>
              <a:cs typeface="+mn-ea"/>
              <a:sym typeface="+mn-lt"/>
            </a:endParaRPr>
          </a:p>
          <a:p>
            <a:pPr algn="l"/>
            <a:endParaRPr lang="zh-CN" altLang="en-US" dirty="0">
              <a:solidFill>
                <a:schemeClr val="bg1"/>
              </a:solidFill>
              <a:cs typeface="+mn-ea"/>
              <a:sym typeface="+mn-lt"/>
            </a:endParaRPr>
          </a:p>
          <a:p>
            <a:pPr algn="l"/>
            <a:r>
              <a:rPr lang="zh-CN" altLang="en-US" dirty="0">
                <a:solidFill>
                  <a:schemeClr val="bg1"/>
                </a:solidFill>
                <a:cs typeface="+mn-ea"/>
                <a:sym typeface="+mn-lt"/>
              </a:rPr>
              <a:t>从上可知：MAC用于第二层传输，IP用于第三层传输。分为两层，用两个地址，一个原因就是为了兼容性，能让异构网互联，即让两个不同架构之间的网络也能通信，传输过程中Mac会变，IP不变。</a:t>
            </a:r>
            <a:endParaRPr lang="zh-CN" altLang="en-US" dirty="0">
              <a:solidFill>
                <a:schemeClr val="bg1"/>
              </a:solidFill>
              <a:cs typeface="+mn-ea"/>
              <a:sym typeface="+mn-lt"/>
            </a:endParaRPr>
          </a:p>
          <a:p>
            <a:pPr algn="l"/>
            <a:endParaRPr lang="zh-CN" altLang="en-US" dirty="0">
              <a:solidFill>
                <a:schemeClr val="bg1"/>
              </a:solidFill>
              <a:cs typeface="+mn-ea"/>
              <a:sym typeface="+mn-lt"/>
            </a:endParaRPr>
          </a:p>
          <a:p>
            <a:pPr algn="l"/>
            <a:r>
              <a:rPr lang="zh-CN" altLang="en-US" dirty="0">
                <a:solidFill>
                  <a:schemeClr val="bg1"/>
                </a:solidFill>
                <a:cs typeface="+mn-ea"/>
                <a:sym typeface="+mn-lt"/>
              </a:rPr>
              <a:t>    IP地址的作用很重要的一部分就是屏蔽底下链路层的差异，因为它是一个</a:t>
            </a:r>
            <a:r>
              <a:rPr lang="zh-CN" altLang="en-US" dirty="0">
                <a:solidFill>
                  <a:srgbClr val="FF0000"/>
                </a:solidFill>
                <a:cs typeface="+mn-ea"/>
                <a:sym typeface="+mn-lt"/>
              </a:rPr>
              <a:t>逻辑地址</a:t>
            </a:r>
            <a:r>
              <a:rPr lang="zh-CN" altLang="en-US" dirty="0">
                <a:solidFill>
                  <a:schemeClr val="bg1"/>
                </a:solidFill>
                <a:cs typeface="+mn-ea"/>
                <a:sym typeface="+mn-lt"/>
              </a:rPr>
              <a:t>，所以可以适应于多种链路；以太网这种链路层组网方式中，要通过mac地址来通信，其实ip协议完全可以运行于串口（通常运行slip或ppp等链路层协议）等其他形式的链路之上，这时并不需要一个mac地址；在局域网中两台电脑之间传输数据包用MAC地址即可识别，而通过路由器访问互联网 ，传输数据包中的MAC地址就转成路由器的MAC地址。此时就要靠IP来识别，当我要换了一台路由器时候，只要我的IP地址不变，要跟我们传输数据的对象只要记住IP地址即可与我们通信而不需记住我们的mac地址。</a:t>
            </a:r>
            <a:endParaRPr lang="zh-CN" altLang="en-US" dirty="0">
              <a:solidFill>
                <a:schemeClr val="bg1"/>
              </a:solidFill>
              <a:cs typeface="+mn-ea"/>
              <a:sym typeface="+mn-lt"/>
            </a:endParaRPr>
          </a:p>
        </p:txBody>
      </p:sp>
      <p:sp>
        <p:nvSpPr>
          <p:cNvPr id="2" name="文本框 1"/>
          <p:cNvSpPr txBox="1"/>
          <p:nvPr/>
        </p:nvSpPr>
        <p:spPr>
          <a:xfrm>
            <a:off x="568960" y="366395"/>
            <a:ext cx="10739755" cy="521970"/>
          </a:xfrm>
          <a:prstGeom prst="rect">
            <a:avLst/>
          </a:prstGeom>
          <a:noFill/>
        </p:spPr>
        <p:txBody>
          <a:bodyPr wrap="square" rtlCol="0">
            <a:spAutoFit/>
          </a:bodyPr>
          <a:p>
            <a:r>
              <a:rPr lang="en-US" altLang="zh-CN" sz="2800">
                <a:solidFill>
                  <a:srgbClr val="FF0000"/>
                </a:solidFill>
              </a:rPr>
              <a:t>mac</a:t>
            </a:r>
            <a:r>
              <a:rPr lang="zh-CN" altLang="en-US" sz="2800">
                <a:solidFill>
                  <a:srgbClr val="FF0000"/>
                </a:solidFill>
              </a:rPr>
              <a:t>地址唯一为啥不采用</a:t>
            </a:r>
            <a:r>
              <a:rPr lang="en-US" altLang="zh-CN" sz="2800">
                <a:solidFill>
                  <a:srgbClr val="FF0000"/>
                </a:solidFill>
              </a:rPr>
              <a:t>Mac</a:t>
            </a:r>
            <a:r>
              <a:rPr lang="zh-CN" altLang="en-US" sz="2800">
                <a:solidFill>
                  <a:srgbClr val="FF0000"/>
                </a:solidFill>
              </a:rPr>
              <a:t>地址进行通信，而需要采用</a:t>
            </a:r>
            <a:r>
              <a:rPr lang="en-US" altLang="zh-CN" sz="2800">
                <a:solidFill>
                  <a:srgbClr val="FF0000"/>
                </a:solidFill>
              </a:rPr>
              <a:t>IP</a:t>
            </a:r>
            <a:r>
              <a:rPr lang="zh-CN" altLang="en-US" sz="2800">
                <a:solidFill>
                  <a:srgbClr val="FF0000"/>
                </a:solidFill>
              </a:rPr>
              <a:t>地址呢</a:t>
            </a:r>
            <a:endParaRPr lang="zh-CN"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sp>
        <p:nvSpPr>
          <p:cNvPr id="68" name="文本框 67"/>
          <p:cNvSpPr txBox="1"/>
          <p:nvPr/>
        </p:nvSpPr>
        <p:spPr>
          <a:xfrm>
            <a:off x="133985" y="309880"/>
            <a:ext cx="11638280" cy="2861310"/>
          </a:xfrm>
          <a:prstGeom prst="rect">
            <a:avLst/>
          </a:prstGeom>
          <a:noFill/>
        </p:spPr>
        <p:txBody>
          <a:bodyPr wrap="square" rtlCol="0">
            <a:spAutoFit/>
          </a:bodyPr>
          <a:lstStyle/>
          <a:p>
            <a:pPr algn="l"/>
            <a:r>
              <a:rPr lang="zh-CN" altLang="en-US" sz="2000" dirty="0">
                <a:solidFill>
                  <a:schemeClr val="bg1"/>
                </a:solidFill>
                <a:cs typeface="+mn-ea"/>
                <a:sym typeface="+mn-lt"/>
              </a:rPr>
              <a:t>ip地址分成两部分</a:t>
            </a:r>
            <a:endParaRPr lang="zh-CN" altLang="en-US" sz="2000" dirty="0">
              <a:solidFill>
                <a:schemeClr val="bg1"/>
              </a:solidFill>
              <a:cs typeface="+mn-ea"/>
              <a:sym typeface="+mn-lt"/>
            </a:endParaRPr>
          </a:p>
          <a:p>
            <a:pPr algn="l"/>
            <a:endParaRPr lang="zh-CN" altLang="en-US" sz="2000" dirty="0">
              <a:solidFill>
                <a:schemeClr val="bg1"/>
              </a:solidFill>
              <a:cs typeface="+mn-ea"/>
              <a:sym typeface="+mn-lt"/>
            </a:endParaRPr>
          </a:p>
          <a:p>
            <a:pPr algn="l"/>
            <a:r>
              <a:rPr lang="zh-CN" altLang="en-US" sz="2000" dirty="0">
                <a:solidFill>
                  <a:schemeClr val="bg1"/>
                </a:solidFill>
                <a:cs typeface="+mn-ea"/>
                <a:sym typeface="+mn-lt"/>
              </a:rPr>
              <a:t>网络部分：标识子网</a:t>
            </a:r>
            <a:endParaRPr lang="zh-CN" altLang="en-US" sz="2000" dirty="0">
              <a:solidFill>
                <a:schemeClr val="bg1"/>
              </a:solidFill>
              <a:cs typeface="+mn-ea"/>
              <a:sym typeface="+mn-lt"/>
            </a:endParaRPr>
          </a:p>
          <a:p>
            <a:pPr algn="l"/>
            <a:r>
              <a:rPr lang="zh-CN" altLang="en-US" sz="2000" dirty="0">
                <a:solidFill>
                  <a:schemeClr val="bg1"/>
                </a:solidFill>
                <a:cs typeface="+mn-ea"/>
                <a:sym typeface="+mn-lt"/>
              </a:rPr>
              <a:t>主机部分：标识主机</a:t>
            </a:r>
            <a:endParaRPr lang="zh-CN" altLang="en-US" sz="2000" dirty="0">
              <a:solidFill>
                <a:schemeClr val="bg1"/>
              </a:solidFill>
              <a:cs typeface="+mn-ea"/>
              <a:sym typeface="+mn-lt"/>
            </a:endParaRPr>
          </a:p>
          <a:p>
            <a:pPr algn="l"/>
            <a:r>
              <a:rPr lang="zh-CN" altLang="en-US" sz="2000" dirty="0">
                <a:solidFill>
                  <a:schemeClr val="bg1"/>
                </a:solidFill>
                <a:cs typeface="+mn-ea"/>
                <a:sym typeface="+mn-lt"/>
              </a:rPr>
              <a:t>　　注意：单纯的ip地址段只是标识了ip地址的种类，从网络部分或主机部分都无法辨识一个ip所处的子网</a:t>
            </a:r>
            <a:endParaRPr lang="zh-CN" altLang="en-US" sz="2000" dirty="0">
              <a:solidFill>
                <a:schemeClr val="bg1"/>
              </a:solidFill>
              <a:cs typeface="+mn-ea"/>
              <a:sym typeface="+mn-lt"/>
            </a:endParaRPr>
          </a:p>
          <a:p>
            <a:pPr algn="l"/>
            <a:endParaRPr lang="zh-CN" altLang="en-US" sz="2000" dirty="0">
              <a:solidFill>
                <a:schemeClr val="bg1"/>
              </a:solidFill>
              <a:cs typeface="+mn-ea"/>
              <a:sym typeface="+mn-lt"/>
            </a:endParaRPr>
          </a:p>
          <a:p>
            <a:pPr algn="l"/>
            <a:r>
              <a:rPr lang="zh-CN" altLang="en-US" sz="2000" dirty="0">
                <a:solidFill>
                  <a:schemeClr val="bg1"/>
                </a:solidFill>
                <a:cs typeface="+mn-ea"/>
                <a:sym typeface="+mn-lt"/>
              </a:rPr>
              <a:t>　　例：172.16.10.1与172.16.10.2并不能确定二者处于同一子网</a:t>
            </a:r>
            <a:endParaRPr lang="zh-CN" altLang="en-US" sz="2000" dirty="0">
              <a:solidFill>
                <a:schemeClr val="bg1"/>
              </a:solidFill>
              <a:cs typeface="+mn-ea"/>
              <a:sym typeface="+mn-lt"/>
            </a:endParaRPr>
          </a:p>
          <a:p>
            <a:pPr algn="l"/>
            <a:endParaRPr lang="zh-CN" altLang="en-US" sz="2000" dirty="0">
              <a:solidFill>
                <a:schemeClr val="bg1"/>
              </a:solidFill>
              <a:cs typeface="+mn-ea"/>
              <a:sym typeface="+mn-lt"/>
            </a:endParaRPr>
          </a:p>
        </p:txBody>
      </p:sp>
      <p:sp>
        <p:nvSpPr>
          <p:cNvPr id="69" name="文本框 68"/>
          <p:cNvSpPr txBox="1"/>
          <p:nvPr/>
        </p:nvSpPr>
        <p:spPr>
          <a:xfrm>
            <a:off x="309245" y="3293745"/>
            <a:ext cx="10865485" cy="3169285"/>
          </a:xfrm>
          <a:prstGeom prst="rect">
            <a:avLst/>
          </a:prstGeom>
          <a:noFill/>
        </p:spPr>
        <p:txBody>
          <a:bodyPr wrap="square" rtlCol="0" anchor="t">
            <a:spAutoFit/>
          </a:bodyPr>
          <a:p>
            <a:pPr algn="l"/>
            <a:r>
              <a:rPr lang="zh-CN" altLang="en-US" sz="2000" dirty="0">
                <a:solidFill>
                  <a:schemeClr val="bg1"/>
                </a:solidFill>
                <a:cs typeface="+mn-ea"/>
                <a:sym typeface="+mn-lt"/>
              </a:rPr>
              <a:t>子网掩码</a:t>
            </a:r>
            <a:endParaRPr lang="zh-CN" altLang="en-US" sz="2000" dirty="0">
              <a:solidFill>
                <a:schemeClr val="bg1"/>
              </a:solidFill>
              <a:cs typeface="+mn-ea"/>
              <a:sym typeface="+mn-lt"/>
            </a:endParaRPr>
          </a:p>
          <a:p>
            <a:pPr algn="l"/>
            <a:endParaRPr lang="zh-CN" altLang="en-US" sz="2000" dirty="0">
              <a:solidFill>
                <a:schemeClr val="bg1"/>
              </a:solidFill>
              <a:cs typeface="+mn-ea"/>
              <a:sym typeface="+mn-lt"/>
            </a:endParaRPr>
          </a:p>
          <a:p>
            <a:pPr algn="l"/>
            <a:r>
              <a:rPr lang="zh-CN" altLang="en-US" sz="2000" dirty="0">
                <a:solidFill>
                  <a:schemeClr val="bg1"/>
                </a:solidFill>
                <a:cs typeface="+mn-ea"/>
                <a:sym typeface="+mn-lt"/>
              </a:rPr>
              <a:t>　　所谓”子网掩码”，就是表示子网络特征的一个参数。它在形式上等同于IP地址，也是一个32位二进制数字，它的网络部分全部为1，主机部分全部为0。比如，IP地址172.16.10.1，如果已知网络部分是前24位，主机部分是后8位，那么子网络掩码就是11111111.11111111.11111111.00000000，写成十进制就是255.255.255.0。</a:t>
            </a:r>
            <a:endParaRPr lang="zh-CN" altLang="en-US" sz="2000" dirty="0">
              <a:solidFill>
                <a:schemeClr val="bg1"/>
              </a:solidFill>
              <a:cs typeface="+mn-ea"/>
              <a:sym typeface="+mn-lt"/>
            </a:endParaRPr>
          </a:p>
          <a:p>
            <a:pPr algn="l"/>
            <a:endParaRPr lang="zh-CN" altLang="en-US" sz="2000" dirty="0">
              <a:solidFill>
                <a:schemeClr val="bg1"/>
              </a:solidFill>
              <a:cs typeface="+mn-ea"/>
              <a:sym typeface="+mn-lt"/>
            </a:endParaRPr>
          </a:p>
          <a:p>
            <a:pPr algn="l"/>
            <a:r>
              <a:rPr lang="zh-CN" altLang="en-US" sz="2000" dirty="0">
                <a:solidFill>
                  <a:schemeClr val="bg1"/>
                </a:solidFill>
                <a:cs typeface="+mn-ea"/>
                <a:sym typeface="+mn-lt"/>
              </a:rPr>
              <a:t>　　知道”子网掩码”，我们就能判断，任意两个IP地址是否处在同一个子网络。方法是将两个IP地址与子网掩码分别进行AND运算（两个数位都为1，运算结果为1，否则为0），然后比较结果是否相同，如果是的话，就表明它们在同一个子网络中，否则就不是</a:t>
            </a:r>
            <a:endParaRPr lang="zh-CN" altLang="en-US" sz="20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1" cstate="screen"/>
          <a:stretch>
            <a:fillRect/>
          </a:stretch>
        </p:blipFill>
        <p:spPr>
          <a:xfrm>
            <a:off x="-323951" y="0"/>
            <a:ext cx="6800049" cy="6858000"/>
          </a:xfrm>
          <a:prstGeom prst="rect">
            <a:avLst/>
          </a:prstGeom>
        </p:spPr>
      </p:pic>
      <p:pic>
        <p:nvPicPr>
          <p:cNvPr id="5" name="图片 4"/>
          <p:cNvPicPr>
            <a:picLocks noChangeAspect="1"/>
          </p:cNvPicPr>
          <p:nvPr/>
        </p:nvPicPr>
        <p:blipFill>
          <a:blip r:embed="rId1" cstate="screen"/>
          <a:stretch>
            <a:fillRect/>
          </a:stretch>
        </p:blipFill>
        <p:spPr>
          <a:xfrm>
            <a:off x="5715901" y="44113"/>
            <a:ext cx="6800049" cy="6858000"/>
          </a:xfrm>
          <a:prstGeom prst="rect">
            <a:avLst/>
          </a:prstGeom>
        </p:spPr>
      </p:pic>
      <p:pic>
        <p:nvPicPr>
          <p:cNvPr id="7" name="图片 6"/>
          <p:cNvPicPr>
            <a:picLocks noChangeAspect="1"/>
          </p:cNvPicPr>
          <p:nvPr/>
        </p:nvPicPr>
        <p:blipFill>
          <a:blip r:embed="rId2" cstate="screen"/>
          <a:stretch>
            <a:fillRect/>
          </a:stretch>
        </p:blipFill>
        <p:spPr>
          <a:xfrm>
            <a:off x="8310245" y="956945"/>
            <a:ext cx="2983230" cy="2983230"/>
          </a:xfrm>
          <a:prstGeom prst="rect">
            <a:avLst/>
          </a:prstGeom>
        </p:spPr>
      </p:pic>
      <p:pic>
        <p:nvPicPr>
          <p:cNvPr id="12" name="PA_库_图片 26"/>
          <p:cNvPicPr>
            <a:picLocks noChangeAspect="1"/>
          </p:cNvPicPr>
          <p:nvPr>
            <p:custDataLst>
              <p:tags r:id="rId3"/>
            </p:custDataLst>
          </p:nvPr>
        </p:nvPicPr>
        <p:blipFill>
          <a:blip r:embed="rId4" cstate="screen"/>
          <a:stretch>
            <a:fillRect/>
          </a:stretch>
        </p:blipFill>
        <p:spPr>
          <a:xfrm>
            <a:off x="994611" y="5312203"/>
            <a:ext cx="1061788" cy="587605"/>
          </a:xfrm>
          <a:prstGeom prst="rect">
            <a:avLst/>
          </a:prstGeom>
        </p:spPr>
      </p:pic>
      <p:pic>
        <p:nvPicPr>
          <p:cNvPr id="13" name="PA_库_图片 28"/>
          <p:cNvPicPr>
            <a:picLocks noChangeAspect="1"/>
          </p:cNvPicPr>
          <p:nvPr>
            <p:custDataLst>
              <p:tags r:id="rId5"/>
            </p:custDataLst>
          </p:nvPr>
        </p:nvPicPr>
        <p:blipFill>
          <a:blip r:embed="rId6" cstate="screen"/>
          <a:stretch>
            <a:fillRect/>
          </a:stretch>
        </p:blipFill>
        <p:spPr>
          <a:xfrm>
            <a:off x="2345602" y="5109572"/>
            <a:ext cx="939985" cy="496433"/>
          </a:xfrm>
          <a:prstGeom prst="rect">
            <a:avLst/>
          </a:prstGeom>
        </p:spPr>
      </p:pic>
      <p:sp>
        <p:nvSpPr>
          <p:cNvPr id="2" name="文本框 1"/>
          <p:cNvSpPr txBox="1"/>
          <p:nvPr/>
        </p:nvSpPr>
        <p:spPr>
          <a:xfrm>
            <a:off x="321945" y="162560"/>
            <a:ext cx="11645265" cy="6462395"/>
          </a:xfrm>
          <a:prstGeom prst="rect">
            <a:avLst/>
          </a:prstGeom>
          <a:noFill/>
        </p:spPr>
        <p:txBody>
          <a:bodyPr wrap="square" rtlCol="0">
            <a:spAutoFit/>
          </a:bodyPr>
          <a:p>
            <a:pPr algn="l"/>
            <a:r>
              <a:rPr lang="zh-CN" altLang="en-US">
                <a:solidFill>
                  <a:schemeClr val="bg2"/>
                </a:solidFill>
                <a:effectLst>
                  <a:outerShdw blurRad="38100" dist="25400" dir="5400000" algn="ctr" rotWithShape="0">
                    <a:srgbClr val="6E747A">
                      <a:alpha val="43000"/>
                    </a:srgbClr>
                  </a:outerShdw>
                </a:effectLst>
              </a:rPr>
              <a:t>路由技术</a:t>
            </a:r>
            <a:endParaRPr lang="zh-CN" altLang="en-US">
              <a:solidFill>
                <a:schemeClr val="bg2"/>
              </a:solidFill>
              <a:effectLst>
                <a:outerShdw blurRad="38100" dist="25400" dir="5400000" algn="ctr" rotWithShape="0">
                  <a:srgbClr val="6E747A">
                    <a:alpha val="43000"/>
                  </a:srgbClr>
                </a:outerShdw>
              </a:effectLst>
            </a:endParaRPr>
          </a:p>
          <a:p>
            <a:pPr algn="l"/>
            <a:endParaRPr lang="zh-CN" altLang="en-US">
              <a:solidFill>
                <a:schemeClr val="bg2"/>
              </a:solidFill>
              <a:effectLst>
                <a:outerShdw blurRad="38100" dist="25400" dir="5400000" algn="ctr" rotWithShape="0">
                  <a:srgbClr val="6E747A">
                    <a:alpha val="43000"/>
                  </a:srgbClr>
                </a:outerShdw>
              </a:effectLst>
            </a:endParaRPr>
          </a:p>
          <a:p>
            <a:pPr algn="l"/>
            <a:r>
              <a:rPr lang="zh-CN" altLang="en-US">
                <a:solidFill>
                  <a:schemeClr val="bg2"/>
                </a:solidFill>
                <a:effectLst>
                  <a:outerShdw blurRad="38100" dist="25400" dir="5400000" algn="ctr" rotWithShape="0">
                    <a:srgbClr val="6E747A">
                      <a:alpha val="43000"/>
                    </a:srgbClr>
                  </a:outerShdw>
                </a:effectLst>
              </a:rPr>
              <a:t>　　路由器是在OSI七层网络模型中的第三层——网络层操作的。</a:t>
            </a:r>
            <a:endParaRPr lang="zh-CN" altLang="en-US">
              <a:solidFill>
                <a:schemeClr val="bg2"/>
              </a:solidFill>
              <a:effectLst>
                <a:outerShdw blurRad="38100" dist="25400" dir="5400000" algn="ctr" rotWithShape="0">
                  <a:srgbClr val="6E747A">
                    <a:alpha val="43000"/>
                  </a:srgbClr>
                </a:outerShdw>
              </a:effectLst>
            </a:endParaRPr>
          </a:p>
          <a:p>
            <a:pPr algn="l"/>
            <a:endParaRPr lang="zh-CN" altLang="en-US">
              <a:solidFill>
                <a:schemeClr val="bg2"/>
              </a:solidFill>
              <a:effectLst>
                <a:outerShdw blurRad="38100" dist="25400" dir="5400000" algn="ctr" rotWithShape="0">
                  <a:srgbClr val="6E747A">
                    <a:alpha val="43000"/>
                  </a:srgbClr>
                </a:outerShdw>
              </a:effectLst>
            </a:endParaRPr>
          </a:p>
          <a:p>
            <a:pPr algn="l"/>
            <a:r>
              <a:rPr lang="zh-CN" altLang="en-US">
                <a:solidFill>
                  <a:schemeClr val="bg2"/>
                </a:solidFill>
                <a:effectLst>
                  <a:outerShdw blurRad="38100" dist="25400" dir="5400000" algn="ctr" rotWithShape="0">
                    <a:srgbClr val="6E747A">
                      <a:alpha val="43000"/>
                    </a:srgbClr>
                  </a:outerShdw>
                </a:effectLst>
              </a:rPr>
              <a:t>　　路由器内部有一个路由表，这表标明了如果要去某个地方，下一步应该往哪走。路由器从某个端口收到一个数据包，它首先把链路层的包头去掉(拆包)，读取目的IP地址，然后查找路由表，若能确定下一步往哪送，则再加上链路层的包头(打包)，把该数据包转发出去;如果不能确定下一步的地址，则向源地址返回一个信息，并把这个数据包丢掉。</a:t>
            </a:r>
            <a:endParaRPr lang="zh-CN" altLang="en-US">
              <a:solidFill>
                <a:schemeClr val="bg2"/>
              </a:solidFill>
              <a:effectLst>
                <a:outerShdw blurRad="38100" dist="25400" dir="5400000" algn="ctr" rotWithShape="0">
                  <a:srgbClr val="6E747A">
                    <a:alpha val="43000"/>
                  </a:srgbClr>
                </a:outerShdw>
              </a:effectLst>
            </a:endParaRPr>
          </a:p>
          <a:p>
            <a:pPr algn="l"/>
            <a:endParaRPr lang="zh-CN" altLang="en-US">
              <a:solidFill>
                <a:schemeClr val="bg2"/>
              </a:solidFill>
              <a:effectLst>
                <a:outerShdw blurRad="38100" dist="25400" dir="5400000" algn="ctr" rotWithShape="0">
                  <a:srgbClr val="6E747A">
                    <a:alpha val="43000"/>
                  </a:srgbClr>
                </a:outerShdw>
              </a:effectLst>
            </a:endParaRPr>
          </a:p>
          <a:p>
            <a:pPr algn="l"/>
            <a:r>
              <a:rPr lang="zh-CN" altLang="en-US">
                <a:solidFill>
                  <a:schemeClr val="bg2"/>
                </a:solidFill>
                <a:effectLst>
                  <a:outerShdw blurRad="38100" dist="25400" dir="5400000" algn="ctr" rotWithShape="0">
                    <a:srgbClr val="6E747A">
                      <a:alpha val="43000"/>
                    </a:srgbClr>
                  </a:outerShdw>
                </a:effectLst>
              </a:rPr>
              <a:t>　　路由技术和二层交换看起来有点相似，其实路由和交换之间的主要区别就是交换发生在OSI参考模型的第二层(数据链路层)，而路由发生在第三层。这一区别决定了路由和交换在传送数据的过程中需要使用不同的控制信息，所以两者实现各自功能的方式是不同的。</a:t>
            </a:r>
            <a:endParaRPr lang="zh-CN" altLang="en-US">
              <a:solidFill>
                <a:schemeClr val="bg2"/>
              </a:solidFill>
              <a:effectLst>
                <a:outerShdw blurRad="38100" dist="25400" dir="5400000" algn="ctr" rotWithShape="0">
                  <a:srgbClr val="6E747A">
                    <a:alpha val="43000"/>
                  </a:srgbClr>
                </a:outerShdw>
              </a:effectLst>
            </a:endParaRPr>
          </a:p>
          <a:p>
            <a:pPr algn="l"/>
            <a:endParaRPr lang="zh-CN" altLang="en-US">
              <a:solidFill>
                <a:schemeClr val="bg2"/>
              </a:solidFill>
              <a:effectLst>
                <a:outerShdw blurRad="38100" dist="25400" dir="5400000" algn="ctr" rotWithShape="0">
                  <a:srgbClr val="6E747A">
                    <a:alpha val="43000"/>
                  </a:srgbClr>
                </a:outerShdw>
              </a:effectLst>
            </a:endParaRPr>
          </a:p>
          <a:p>
            <a:pPr algn="l"/>
            <a:r>
              <a:rPr lang="zh-CN" altLang="en-US">
                <a:solidFill>
                  <a:schemeClr val="bg2"/>
                </a:solidFill>
                <a:effectLst>
                  <a:outerShdw blurRad="38100" dist="25400" dir="5400000" algn="ctr" rotWithShape="0">
                    <a:srgbClr val="6E747A">
                      <a:alpha val="43000"/>
                    </a:srgbClr>
                  </a:outerShdw>
                </a:effectLst>
              </a:rPr>
              <a:t>　　路由技术其实是由两项最基本的活动组成，即决定最优路径和传输数据包。其中，数据包的传输相对较为简单和直接，而路由的确定则更加复杂一些。路由算法在路由表中写入各种不同的信息，路由器会根据数据包所要到达的目的地选择最佳路径把数据包发送到可以到达该目的地的下一台路由器处。当下一台路由器接收到该数据包时，也会查看其目标地址，并使用合适的路径继续传送给后面的路由器。依次类推，直到数据包到达最终目的地。</a:t>
            </a:r>
            <a:endParaRPr lang="zh-CN" altLang="en-US">
              <a:solidFill>
                <a:schemeClr val="bg2"/>
              </a:solidFill>
              <a:effectLst>
                <a:outerShdw blurRad="38100" dist="25400" dir="5400000" algn="ctr" rotWithShape="0">
                  <a:srgbClr val="6E747A">
                    <a:alpha val="43000"/>
                  </a:srgbClr>
                </a:outerShdw>
              </a:effectLst>
            </a:endParaRPr>
          </a:p>
          <a:p>
            <a:pPr algn="l"/>
            <a:endParaRPr lang="zh-CN" altLang="en-US">
              <a:solidFill>
                <a:schemeClr val="bg2"/>
              </a:solidFill>
              <a:effectLst>
                <a:outerShdw blurRad="38100" dist="25400" dir="5400000" algn="ctr" rotWithShape="0">
                  <a:srgbClr val="6E747A">
                    <a:alpha val="43000"/>
                  </a:srgbClr>
                </a:outerShdw>
              </a:effectLst>
            </a:endParaRPr>
          </a:p>
          <a:p>
            <a:pPr algn="l"/>
            <a:r>
              <a:rPr lang="zh-CN" altLang="en-US">
                <a:solidFill>
                  <a:schemeClr val="bg2"/>
                </a:solidFill>
                <a:effectLst>
                  <a:outerShdw blurRad="38100" dist="25400" dir="5400000" algn="ctr" rotWithShape="0">
                    <a:srgbClr val="6E747A">
                      <a:alpha val="43000"/>
                    </a:srgbClr>
                  </a:outerShdw>
                </a:effectLst>
              </a:rPr>
              <a:t>　　路由器之间可以进行相互通讯，而且可以通过传送不同类型的信息维护各自的</a:t>
            </a:r>
            <a:r>
              <a:rPr lang="zh-CN" altLang="en-US">
                <a:solidFill>
                  <a:srgbClr val="FF0000"/>
                </a:solidFill>
                <a:effectLst>
                  <a:outerShdw blurRad="38100" dist="25400" dir="5400000" algn="ctr" rotWithShape="0">
                    <a:srgbClr val="6E747A">
                      <a:alpha val="43000"/>
                    </a:srgbClr>
                  </a:outerShdw>
                </a:effectLst>
              </a:rPr>
              <a:t>路由表</a:t>
            </a:r>
            <a:r>
              <a:rPr lang="zh-CN" altLang="en-US">
                <a:solidFill>
                  <a:schemeClr val="bg2"/>
                </a:solidFill>
                <a:effectLst>
                  <a:outerShdw blurRad="38100" dist="25400" dir="5400000" algn="ctr" rotWithShape="0">
                    <a:srgbClr val="6E747A">
                      <a:alpha val="43000"/>
                    </a:srgbClr>
                  </a:outerShdw>
                </a:effectLst>
              </a:rPr>
              <a:t>。路由更新信息主是这样一种信息，一般是由部分或全部路由表组成。通过分析其它路由器发出的路由更新信息，路由器可以掌握整个网络的拓扑结构。链路状态广播是另外一种在路由器之间传递的信息，它可以把信息发送方的链路状态及进的通知给其它路由器。</a:t>
            </a:r>
            <a:endParaRPr lang="zh-CN" altLang="en-US">
              <a:solidFill>
                <a:schemeClr val="bg2"/>
              </a:solidFill>
              <a:effectLst>
                <a:outerShdw blurRad="38100" dist="25400" dir="5400000" algn="ctr" rotWithShape="0">
                  <a:srgbClr val="6E747A">
                    <a:alpha val="43000"/>
                  </a:srgbClr>
                </a:outerShdw>
              </a:effectLst>
            </a:endParaRPr>
          </a:p>
          <a:p>
            <a:endParaRPr lang="zh-CN" altLang="en-US">
              <a:solidFill>
                <a:schemeClr val="bg2"/>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1+#ppt_w/2"/>
                                          </p:val>
                                        </p:tav>
                                        <p:tav tm="100000">
                                          <p:val>
                                            <p:strVal val="#ppt_x"/>
                                          </p:val>
                                        </p:tav>
                                      </p:tavLst>
                                    </p:anim>
                                    <p:anim calcmode="lin" valueType="num">
                                      <p:cBhvr additive="base">
                                        <p:cTn id="8" dur="1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1+#ppt_w/2"/>
                                          </p:val>
                                        </p:tav>
                                        <p:tav tm="100000">
                                          <p:val>
                                            <p:strVal val="#ppt_x"/>
                                          </p:val>
                                        </p:tav>
                                      </p:tavLst>
                                    </p:anim>
                                    <p:anim calcmode="lin" valueType="num">
                                      <p:cBhvr additive="base">
                                        <p:cTn id="12" dur="1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43" name="图片 42"/>
          <p:cNvPicPr>
            <a:picLocks noChangeAspect="1"/>
          </p:cNvPicPr>
          <p:nvPr/>
        </p:nvPicPr>
        <p:blipFill>
          <a:blip r:embed="rId1" cstate="screen"/>
          <a:stretch>
            <a:fillRect/>
          </a:stretch>
        </p:blipFill>
        <p:spPr>
          <a:xfrm>
            <a:off x="-323951" y="0"/>
            <a:ext cx="6800049" cy="6858000"/>
          </a:xfrm>
          <a:prstGeom prst="rect">
            <a:avLst/>
          </a:prstGeom>
        </p:spPr>
      </p:pic>
      <p:pic>
        <p:nvPicPr>
          <p:cNvPr id="44" name="图片 43"/>
          <p:cNvPicPr>
            <a:picLocks noChangeAspect="1"/>
          </p:cNvPicPr>
          <p:nvPr/>
        </p:nvPicPr>
        <p:blipFill>
          <a:blip r:embed="rId1" cstate="screen"/>
          <a:stretch>
            <a:fillRect/>
          </a:stretch>
        </p:blipFill>
        <p:spPr>
          <a:xfrm>
            <a:off x="5725426" y="75228"/>
            <a:ext cx="6800049" cy="6858000"/>
          </a:xfrm>
          <a:prstGeom prst="rect">
            <a:avLst/>
          </a:prstGeom>
        </p:spPr>
      </p:pic>
      <p:sp>
        <p:nvSpPr>
          <p:cNvPr id="83" name="文本框 82"/>
          <p:cNvSpPr txBox="1"/>
          <p:nvPr/>
        </p:nvSpPr>
        <p:spPr>
          <a:xfrm>
            <a:off x="481965" y="688340"/>
            <a:ext cx="10612755" cy="5631180"/>
          </a:xfrm>
          <a:prstGeom prst="rect">
            <a:avLst/>
          </a:prstGeom>
          <a:noFill/>
        </p:spPr>
        <p:txBody>
          <a:bodyPr wrap="square" rtlCol="0">
            <a:spAutoFit/>
          </a:bodyPr>
          <a:lstStyle/>
          <a:p>
            <a:pPr algn="l"/>
            <a:r>
              <a:rPr lang="zh-CN" altLang="en-US" sz="2000" dirty="0">
                <a:solidFill>
                  <a:schemeClr val="bg1">
                    <a:lumMod val="40000"/>
                    <a:lumOff val="60000"/>
                  </a:schemeClr>
                </a:solidFill>
                <a:cs typeface="+mn-ea"/>
                <a:sym typeface="+mn-lt"/>
              </a:rPr>
              <a:t>一般来说，路由器的主要工作是对数据包进行存储转发，具体过程如下：</a:t>
            </a:r>
            <a:endParaRPr lang="zh-CN" altLang="en-US" sz="2000" dirty="0">
              <a:solidFill>
                <a:schemeClr val="bg1">
                  <a:lumMod val="40000"/>
                  <a:lumOff val="60000"/>
                </a:schemeClr>
              </a:solidFill>
              <a:cs typeface="+mn-ea"/>
              <a:sym typeface="+mn-lt"/>
            </a:endParaRPr>
          </a:p>
          <a:p>
            <a:pPr algn="l"/>
            <a:endParaRPr lang="zh-CN" altLang="en-US" sz="2000" dirty="0">
              <a:solidFill>
                <a:schemeClr val="bg1">
                  <a:lumMod val="40000"/>
                  <a:lumOff val="60000"/>
                </a:schemeClr>
              </a:solidFill>
              <a:cs typeface="+mn-ea"/>
              <a:sym typeface="+mn-lt"/>
            </a:endParaRPr>
          </a:p>
          <a:p>
            <a:pPr algn="l"/>
            <a:r>
              <a:rPr lang="zh-CN" altLang="en-US" sz="2000" dirty="0">
                <a:solidFill>
                  <a:schemeClr val="bg1">
                    <a:lumMod val="40000"/>
                    <a:lumOff val="60000"/>
                  </a:schemeClr>
                </a:solidFill>
                <a:cs typeface="+mn-ea"/>
                <a:sym typeface="+mn-lt"/>
              </a:rPr>
              <a:t>　　第一步：当数据包到达路由器，根据网络物理接口的类型，路由器调用相应的链路层功能模块，以解释处理此数据包的链路层协议报头。这一步处理比较简单，主要是对数据的完整性进行验证，如CRC校验、帧长度检查等。</a:t>
            </a:r>
            <a:endParaRPr lang="zh-CN" altLang="en-US" sz="2000" dirty="0">
              <a:solidFill>
                <a:schemeClr val="bg1">
                  <a:lumMod val="40000"/>
                  <a:lumOff val="60000"/>
                </a:schemeClr>
              </a:solidFill>
              <a:cs typeface="+mn-ea"/>
              <a:sym typeface="+mn-lt"/>
            </a:endParaRPr>
          </a:p>
          <a:p>
            <a:pPr algn="l"/>
            <a:endParaRPr lang="zh-CN" altLang="en-US" sz="2000" dirty="0">
              <a:solidFill>
                <a:schemeClr val="bg1">
                  <a:lumMod val="40000"/>
                  <a:lumOff val="60000"/>
                </a:schemeClr>
              </a:solidFill>
              <a:cs typeface="+mn-ea"/>
              <a:sym typeface="+mn-lt"/>
            </a:endParaRPr>
          </a:p>
          <a:p>
            <a:pPr algn="l"/>
            <a:r>
              <a:rPr lang="zh-CN" altLang="en-US" sz="2000" dirty="0">
                <a:solidFill>
                  <a:schemeClr val="bg1">
                    <a:lumMod val="40000"/>
                    <a:lumOff val="60000"/>
                  </a:schemeClr>
                </a:solidFill>
                <a:cs typeface="+mn-ea"/>
                <a:sym typeface="+mn-lt"/>
              </a:rPr>
              <a:t>　　第二步：在链路层完成对数据帧的完整性验证后，路由器开始处理此数据帧的IP层。这一过程是路由器功能的核心。根据数据帧中IP包头的目的IP地址，路由器在路由表中查找下一跳的IP地址;同时，IP数据包头的TTL(Time To Live)域开始减数，并重新计算校验和(Checksum)。</a:t>
            </a:r>
            <a:endParaRPr lang="zh-CN" altLang="en-US" sz="2000" dirty="0">
              <a:solidFill>
                <a:schemeClr val="bg1">
                  <a:lumMod val="40000"/>
                  <a:lumOff val="60000"/>
                </a:schemeClr>
              </a:solidFill>
              <a:cs typeface="+mn-ea"/>
              <a:sym typeface="+mn-lt"/>
            </a:endParaRPr>
          </a:p>
          <a:p>
            <a:pPr algn="l"/>
            <a:endParaRPr lang="zh-CN" altLang="en-US" sz="2000" dirty="0">
              <a:solidFill>
                <a:schemeClr val="bg1">
                  <a:lumMod val="40000"/>
                  <a:lumOff val="60000"/>
                </a:schemeClr>
              </a:solidFill>
              <a:cs typeface="+mn-ea"/>
              <a:sym typeface="+mn-lt"/>
            </a:endParaRPr>
          </a:p>
          <a:p>
            <a:pPr algn="l"/>
            <a:r>
              <a:rPr lang="zh-CN" altLang="en-US" sz="2000" dirty="0">
                <a:solidFill>
                  <a:schemeClr val="bg1">
                    <a:lumMod val="40000"/>
                    <a:lumOff val="60000"/>
                  </a:schemeClr>
                </a:solidFill>
                <a:cs typeface="+mn-ea"/>
                <a:sym typeface="+mn-lt"/>
              </a:rPr>
              <a:t>　　第三步：根据路由表中所查到的下一跳IP地址，将IP数据包送往相应的输出链路层，被封装上相应的链路层包头，最后经输出网络物理接口发送出去。</a:t>
            </a:r>
            <a:endParaRPr lang="zh-CN" altLang="en-US" sz="2000" dirty="0">
              <a:solidFill>
                <a:schemeClr val="bg1">
                  <a:lumMod val="40000"/>
                  <a:lumOff val="60000"/>
                </a:schemeClr>
              </a:solidFill>
              <a:cs typeface="+mn-ea"/>
              <a:sym typeface="+mn-lt"/>
            </a:endParaRPr>
          </a:p>
          <a:p>
            <a:pPr algn="l"/>
            <a:endParaRPr lang="zh-CN" altLang="en-US" sz="2000" dirty="0">
              <a:solidFill>
                <a:schemeClr val="bg1">
                  <a:lumMod val="40000"/>
                  <a:lumOff val="60000"/>
                </a:schemeClr>
              </a:solidFill>
              <a:cs typeface="+mn-ea"/>
              <a:sym typeface="+mn-lt"/>
            </a:endParaRPr>
          </a:p>
          <a:p>
            <a:pPr algn="l"/>
            <a:r>
              <a:rPr lang="zh-CN" altLang="en-US" sz="2000" dirty="0">
                <a:solidFill>
                  <a:schemeClr val="bg1">
                    <a:lumMod val="40000"/>
                    <a:lumOff val="60000"/>
                  </a:schemeClr>
                </a:solidFill>
                <a:cs typeface="+mn-ea"/>
                <a:sym typeface="+mn-lt"/>
              </a:rPr>
              <a:t>　　简单地说，路由器的主要工作就是为经过路由器的每个数据包寻找一条最佳传输路径，并将该数据包有效地传送到目的站点。由此可见，选择最佳路径策略或叫选择最佳路由算法是路由器的关键所在。为了完成这项工作，在路由器中保存着各种传输路径的相关数据——路由表(Routing Table)，供路由选择时使用。上述过程描述了路由器的主要而且关键的工作过程，但没有说明其它附加性能，例如访问控制、网络地址转换、排队优先级等。</a:t>
            </a:r>
            <a:endParaRPr lang="zh-CN" altLang="en-US" sz="2000" dirty="0">
              <a:solidFill>
                <a:schemeClr val="bg1">
                  <a:lumMod val="40000"/>
                  <a:lumOff val="6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500"/>
                                  </p:stCondLst>
                                  <p:childTnLst>
                                    <p:set>
                                      <p:cBhvr>
                                        <p:cTn id="6" dur="1" fill="hold">
                                          <p:stCondLst>
                                            <p:cond delay="0"/>
                                          </p:stCondLst>
                                        </p:cTn>
                                        <p:tgtEl>
                                          <p:spTgt spid="83"/>
                                        </p:tgtEl>
                                        <p:attrNameLst>
                                          <p:attrName>style.visibility</p:attrName>
                                        </p:attrNameLst>
                                      </p:cBhvr>
                                      <p:to>
                                        <p:strVal val="visible"/>
                                      </p:to>
                                    </p:set>
                                    <p:animEffect transition="in" filter="box(in)">
                                      <p:cBhvr>
                                        <p:cTn id="7" dur="2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1" cstate="screen"/>
          <a:stretch>
            <a:fillRect/>
          </a:stretch>
        </p:blipFill>
        <p:spPr>
          <a:xfrm>
            <a:off x="-323951" y="0"/>
            <a:ext cx="6800049" cy="6858000"/>
          </a:xfrm>
          <a:prstGeom prst="rect">
            <a:avLst/>
          </a:prstGeom>
        </p:spPr>
      </p:pic>
      <p:pic>
        <p:nvPicPr>
          <p:cNvPr id="6" name="图片 5"/>
          <p:cNvPicPr>
            <a:picLocks noChangeAspect="1"/>
          </p:cNvPicPr>
          <p:nvPr/>
        </p:nvPicPr>
        <p:blipFill>
          <a:blip r:embed="rId1" cstate="screen"/>
          <a:stretch>
            <a:fillRect/>
          </a:stretch>
        </p:blipFill>
        <p:spPr>
          <a:xfrm>
            <a:off x="5715901" y="44113"/>
            <a:ext cx="6800049" cy="6858000"/>
          </a:xfrm>
          <a:prstGeom prst="rect">
            <a:avLst/>
          </a:prstGeom>
        </p:spPr>
      </p:pic>
      <p:sp>
        <p:nvSpPr>
          <p:cNvPr id="4" name="文本框 3"/>
          <p:cNvSpPr txBox="1"/>
          <p:nvPr/>
        </p:nvSpPr>
        <p:spPr>
          <a:xfrm>
            <a:off x="775969" y="401415"/>
            <a:ext cx="1605280" cy="521970"/>
          </a:xfrm>
          <a:prstGeom prst="rect">
            <a:avLst/>
          </a:prstGeom>
          <a:noFill/>
        </p:spPr>
        <p:txBody>
          <a:bodyPr wrap="none" rtlCol="0">
            <a:spAutoFit/>
          </a:bodyPr>
          <a:lstStyle/>
          <a:p>
            <a:pPr algn="ctr"/>
            <a:r>
              <a:rPr lang="zh-CN" altLang="en-US" sz="2800" dirty="0">
                <a:gradFill>
                  <a:gsLst>
                    <a:gs pos="0">
                      <a:srgbClr val="AF76B0"/>
                    </a:gs>
                    <a:gs pos="100000">
                      <a:schemeClr val="accent2"/>
                    </a:gs>
                  </a:gsLst>
                  <a:path path="circle">
                    <a:fillToRect l="100000" b="100000"/>
                  </a:path>
                </a:gradFill>
                <a:cs typeface="+mn-ea"/>
                <a:sym typeface="+mn-lt"/>
              </a:rPr>
              <a:t>传输层：</a:t>
            </a:r>
            <a:endParaRPr lang="zh-CN" altLang="en-US" sz="2800" dirty="0">
              <a:gradFill>
                <a:gsLst>
                  <a:gs pos="0">
                    <a:srgbClr val="AF76B0"/>
                  </a:gs>
                  <a:gs pos="100000">
                    <a:schemeClr val="accent2"/>
                  </a:gs>
                </a:gsLst>
                <a:path path="circle">
                  <a:fillToRect l="100000" b="100000"/>
                </a:path>
              </a:gradFill>
              <a:cs typeface="+mn-ea"/>
              <a:sym typeface="+mn-lt"/>
            </a:endParaRPr>
          </a:p>
        </p:txBody>
      </p:sp>
      <p:sp>
        <p:nvSpPr>
          <p:cNvPr id="2" name="文本框 1"/>
          <p:cNvSpPr txBox="1"/>
          <p:nvPr/>
        </p:nvSpPr>
        <p:spPr>
          <a:xfrm>
            <a:off x="936625" y="1179830"/>
            <a:ext cx="9846310" cy="5077460"/>
          </a:xfrm>
          <a:prstGeom prst="rect">
            <a:avLst/>
          </a:prstGeom>
          <a:noFill/>
        </p:spPr>
        <p:txBody>
          <a:bodyPr wrap="square" rtlCol="0">
            <a:spAutoFit/>
          </a:bodyPr>
          <a:p>
            <a:r>
              <a:rPr lang="zh-CN" altLang="en-US">
                <a:solidFill>
                  <a:schemeClr val="bg2"/>
                </a:solidFill>
              </a:rPr>
              <a:t>传输层的由来：网络层的ip帮我们区分子网，以太网层的mac帮我们找到主机吗，但是只找到主机有用吗，是不是程序之间进行的沟通啊像QQ、浏览器和京东服务器，然后大家使用的都是应用程序，你的电脑上可能同时开启qq，微信，等多个应用程序，</a:t>
            </a:r>
            <a:endParaRPr lang="zh-CN" altLang="en-US">
              <a:solidFill>
                <a:schemeClr val="bg2"/>
              </a:solidFill>
            </a:endParaRPr>
          </a:p>
          <a:p>
            <a:endParaRPr lang="zh-CN" altLang="en-US">
              <a:solidFill>
                <a:schemeClr val="bg2"/>
              </a:solidFill>
            </a:endParaRPr>
          </a:p>
          <a:p>
            <a:r>
              <a:rPr lang="zh-CN" altLang="en-US">
                <a:solidFill>
                  <a:schemeClr val="bg2"/>
                </a:solidFill>
              </a:rPr>
              <a:t>那么我们通过ip和mac找到了一台特定的主机，如何标识这台主机上的应用程序，答案就是端口，端口即应用程序与网卡关联的编号。</a:t>
            </a:r>
            <a:endParaRPr lang="zh-CN" altLang="en-US">
              <a:solidFill>
                <a:schemeClr val="bg2"/>
              </a:solidFill>
            </a:endParaRPr>
          </a:p>
          <a:p>
            <a:endParaRPr lang="zh-CN" altLang="en-US">
              <a:solidFill>
                <a:schemeClr val="bg2"/>
              </a:solidFill>
            </a:endParaRPr>
          </a:p>
          <a:p>
            <a:r>
              <a:rPr lang="zh-CN" altLang="en-US">
                <a:solidFill>
                  <a:srgbClr val="FF0000"/>
                </a:solidFill>
              </a:rPr>
              <a:t>传输层功能：建立端口到端口的通信(端对端通信)</a:t>
            </a:r>
            <a:endParaRPr lang="zh-CN" altLang="en-US">
              <a:solidFill>
                <a:srgbClr val="FF0000"/>
              </a:solidFill>
            </a:endParaRPr>
          </a:p>
          <a:p>
            <a:endParaRPr lang="zh-CN" altLang="en-US">
              <a:solidFill>
                <a:srgbClr val="FF0000"/>
              </a:solidFill>
            </a:endParaRPr>
          </a:p>
          <a:p>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rPr>
              <a:t>IP</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：可以确定唯一的一台机器</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端口：可以确定唯一的一个应用程序</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rPr>
              <a:t>IP+</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端口：找到唯一一台机器上的唯一的应用程序</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p>
          <a:p>
            <a:r>
              <a:rPr lang="zh-CN" altLang="en-US">
                <a:solidFill>
                  <a:schemeClr val="bg2"/>
                </a:solidFill>
              </a:rPr>
              <a:t>典型：</a:t>
            </a:r>
            <a:r>
              <a:rPr lang="en-US" altLang="zh-CN">
                <a:solidFill>
                  <a:schemeClr val="bg2"/>
                </a:solidFill>
              </a:rPr>
              <a:t>TCP</a:t>
            </a:r>
            <a:r>
              <a:rPr lang="zh-CN" altLang="en-US">
                <a:solidFill>
                  <a:schemeClr val="bg2"/>
                </a:solidFill>
              </a:rPr>
              <a:t>、</a:t>
            </a:r>
            <a:r>
              <a:rPr lang="en-US" altLang="zh-CN">
                <a:solidFill>
                  <a:schemeClr val="bg2"/>
                </a:solidFill>
              </a:rPr>
              <a:t>UDP</a:t>
            </a:r>
            <a:r>
              <a:rPr lang="zh-CN" altLang="en-US">
                <a:solidFill>
                  <a:schemeClr val="bg2"/>
                </a:solidFill>
              </a:rPr>
              <a:t>协议</a:t>
            </a:r>
            <a:endParaRPr lang="zh-CN" altLang="en-US"/>
          </a:p>
          <a:p>
            <a:endParaRPr lang="zh-CN" altLang="en-US">
              <a:solidFill>
                <a:schemeClr val="bg2"/>
              </a:solidFill>
            </a:endParaRPr>
          </a:p>
          <a:p>
            <a:r>
              <a:rPr lang="zh-CN" altLang="en-US">
                <a:solidFill>
                  <a:schemeClr val="bg2"/>
                </a:solidFill>
              </a:rPr>
              <a:t>网络层可以实现的两个主机之间的通信是不具体的，是真正进行通信的实体是主机中的进程在交换数据，IP协议虽然能把数据报文发送到目的主机，但是并没有交付给主机的具体应用，端到端的通信才是应用进程之间的通信。</a:t>
            </a:r>
            <a:endParaRPr lang="zh-CN" altLang="en-US">
              <a:solidFill>
                <a:schemeClr val="bg2"/>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screen"/>
          <a:stretch>
            <a:fillRect/>
          </a:stretch>
        </p:blipFill>
        <p:spPr>
          <a:xfrm>
            <a:off x="-323951" y="0"/>
            <a:ext cx="6800049" cy="6858000"/>
          </a:xfrm>
          <a:prstGeom prst="rect">
            <a:avLst/>
          </a:prstGeom>
        </p:spPr>
      </p:pic>
      <p:pic>
        <p:nvPicPr>
          <p:cNvPr id="12" name="图片 11"/>
          <p:cNvPicPr>
            <a:picLocks noChangeAspect="1"/>
          </p:cNvPicPr>
          <p:nvPr/>
        </p:nvPicPr>
        <p:blipFill>
          <a:blip r:embed="rId1" cstate="screen"/>
          <a:stretch>
            <a:fillRect/>
          </a:stretch>
        </p:blipFill>
        <p:spPr>
          <a:xfrm>
            <a:off x="5715901" y="44113"/>
            <a:ext cx="6800049" cy="6858000"/>
          </a:xfrm>
          <a:prstGeom prst="rect">
            <a:avLst/>
          </a:prstGeom>
        </p:spPr>
      </p:pic>
      <p:sp>
        <p:nvSpPr>
          <p:cNvPr id="36" name="Oval 7"/>
          <p:cNvSpPr/>
          <p:nvPr/>
        </p:nvSpPr>
        <p:spPr>
          <a:xfrm>
            <a:off x="2191385" y="4288155"/>
            <a:ext cx="1938655" cy="2028825"/>
          </a:xfrm>
          <a:prstGeom prst="ellipse">
            <a:avLst/>
          </a:prstGeom>
          <a:blipFill dpi="0" rotWithShape="1">
            <a:blip r:embed="rId2" cstate="screen"/>
            <a:srcRect/>
            <a:stretch>
              <a:fillRect/>
            </a:stretch>
          </a:blipFill>
          <a:ln w="952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defRPr/>
            </a:pPr>
            <a:endParaRPr lang="id-ID" sz="2400" dirty="0">
              <a:solidFill>
                <a:prstClr val="white"/>
              </a:solidFill>
              <a:cs typeface="+mn-ea"/>
              <a:sym typeface="+mn-lt"/>
            </a:endParaRPr>
          </a:p>
        </p:txBody>
      </p:sp>
      <p:sp>
        <p:nvSpPr>
          <p:cNvPr id="37" name="Oval 15"/>
          <p:cNvSpPr/>
          <p:nvPr/>
        </p:nvSpPr>
        <p:spPr>
          <a:xfrm>
            <a:off x="9622580" y="723054"/>
            <a:ext cx="2326217" cy="2324100"/>
          </a:xfrm>
          <a:prstGeom prst="ellipse">
            <a:avLst/>
          </a:prstGeom>
          <a:blipFill dpi="0" rotWithShape="1">
            <a:blip r:embed="rId3" cstate="screen"/>
            <a:srcRect/>
            <a:stretch>
              <a:fillRect/>
            </a:stretch>
          </a:blipFill>
          <a:ln w="952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defRPr/>
            </a:pPr>
            <a:endParaRPr lang="id-ID" sz="2400">
              <a:solidFill>
                <a:prstClr val="white"/>
              </a:solidFill>
              <a:cs typeface="+mn-ea"/>
              <a:sym typeface="+mn-lt"/>
            </a:endParaRPr>
          </a:p>
        </p:txBody>
      </p:sp>
      <p:sp>
        <p:nvSpPr>
          <p:cNvPr id="38" name="Oval 16"/>
          <p:cNvSpPr/>
          <p:nvPr/>
        </p:nvSpPr>
        <p:spPr>
          <a:xfrm rot="18204386">
            <a:off x="7996344" y="4036061"/>
            <a:ext cx="1860551" cy="1860551"/>
          </a:xfrm>
          <a:prstGeom prst="ellipse">
            <a:avLst/>
          </a:prstGeom>
          <a:blipFill dpi="0" rotWithShape="1">
            <a:blip r:embed="rId4" cstate="screen"/>
            <a:srcRect/>
            <a:stretch>
              <a:fillRect/>
            </a:stretch>
          </a:blipFill>
          <a:ln w="952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defRPr/>
            </a:pPr>
            <a:endParaRPr lang="id-ID" sz="2400">
              <a:solidFill>
                <a:prstClr val="white"/>
              </a:solidFill>
              <a:cs typeface="+mn-ea"/>
              <a:sym typeface="+mn-lt"/>
            </a:endParaRPr>
          </a:p>
        </p:txBody>
      </p:sp>
      <p:sp>
        <p:nvSpPr>
          <p:cNvPr id="41" name="TextBox 11"/>
          <p:cNvSpPr txBox="1"/>
          <p:nvPr/>
        </p:nvSpPr>
        <p:spPr>
          <a:xfrm>
            <a:off x="514350" y="354330"/>
            <a:ext cx="7248525" cy="3322955"/>
          </a:xfrm>
          <a:prstGeom prst="rect">
            <a:avLst/>
          </a:prstGeom>
          <a:noFill/>
        </p:spPr>
        <p:txBody>
          <a:bodyPr wrap="square" rtlCol="0">
            <a:spAutoFit/>
          </a:bodyPr>
          <a:lstStyle/>
          <a:p>
            <a:pPr defTabSz="1218565" eaLnBrk="0" fontAlgn="base" hangingPunct="0">
              <a:spcBef>
                <a:spcPct val="0"/>
              </a:spcBef>
              <a:spcAft>
                <a:spcPct val="0"/>
              </a:spcAft>
            </a:pPr>
            <a:r>
              <a:rPr lang="zh-CN" altLang="en-US" sz="2400" dirty="0">
                <a:gradFill>
                  <a:gsLst>
                    <a:gs pos="3000">
                      <a:schemeClr val="accent2"/>
                    </a:gs>
                    <a:gs pos="63000">
                      <a:schemeClr val="accent3"/>
                    </a:gs>
                  </a:gsLst>
                  <a:lin ang="3000000" scaled="0"/>
                </a:gradFill>
                <a:cs typeface="+mn-ea"/>
                <a:sym typeface="+mn-lt"/>
              </a:rPr>
              <a:t>应用层</a:t>
            </a:r>
            <a:endParaRPr lang="en-US" altLang="zh-CN" sz="2400" dirty="0">
              <a:gradFill>
                <a:gsLst>
                  <a:gs pos="3000">
                    <a:schemeClr val="accent2"/>
                  </a:gs>
                  <a:gs pos="63000">
                    <a:schemeClr val="accent3"/>
                  </a:gs>
                </a:gsLst>
                <a:lin ang="3000000" scaled="0"/>
              </a:gradFill>
              <a:cs typeface="+mn-ea"/>
              <a:sym typeface="+mn-lt"/>
            </a:endParaRPr>
          </a:p>
          <a:p>
            <a:pPr defTabSz="1218565" eaLnBrk="0" fontAlgn="base" hangingPunct="0">
              <a:spcBef>
                <a:spcPct val="0"/>
              </a:spcBef>
              <a:spcAft>
                <a:spcPct val="0"/>
              </a:spcAft>
            </a:pPr>
            <a:endParaRPr lang="id-ID" altLang="zh-CN" sz="2400" dirty="0">
              <a:solidFill>
                <a:srgbClr val="67FECF"/>
              </a:solidFill>
              <a:cs typeface="+mn-ea"/>
              <a:sym typeface="+mn-lt"/>
            </a:endParaRPr>
          </a:p>
          <a:p>
            <a:pPr defTabSz="1218565" eaLnBrk="0" fontAlgn="base" hangingPunct="0">
              <a:spcBef>
                <a:spcPct val="0"/>
              </a:spcBef>
              <a:spcAft>
                <a:spcPct val="0"/>
              </a:spcAft>
            </a:pPr>
            <a:r>
              <a:rPr lang="id-ID" altLang="zh-CN" dirty="0">
                <a:solidFill>
                  <a:srgbClr val="A6A6A6"/>
                </a:solidFill>
                <a:cs typeface="+mn-ea"/>
                <a:sym typeface="+mn-lt"/>
              </a:rPr>
              <a:t>应用层由来：用户使用的都是应用程序，均工作于应用层，互联网是开发的，大家都可以开发自己的应用程序，数据多种多样，必须规定好数据的组织形式 </a:t>
            </a:r>
            <a:r>
              <a:rPr lang="zh-CN" altLang="id-ID" dirty="0">
                <a:solidFill>
                  <a:srgbClr val="A6A6A6"/>
                </a:solidFill>
                <a:cs typeface="+mn-ea"/>
                <a:sym typeface="+mn-lt"/>
              </a:rPr>
              <a:t>。</a:t>
            </a:r>
            <a:endParaRPr lang="id-ID" altLang="zh-CN" dirty="0">
              <a:solidFill>
                <a:srgbClr val="A6A6A6"/>
              </a:solidFill>
              <a:cs typeface="+mn-ea"/>
              <a:sym typeface="+mn-lt"/>
            </a:endParaRPr>
          </a:p>
          <a:p>
            <a:pPr defTabSz="1218565" eaLnBrk="0" fontAlgn="base" hangingPunct="0">
              <a:spcBef>
                <a:spcPct val="0"/>
              </a:spcBef>
              <a:spcAft>
                <a:spcPct val="0"/>
              </a:spcAft>
            </a:pPr>
            <a:endParaRPr lang="id-ID" altLang="zh-CN" dirty="0">
              <a:solidFill>
                <a:srgbClr val="A6A6A6"/>
              </a:solidFill>
              <a:cs typeface="+mn-ea"/>
              <a:sym typeface="+mn-lt"/>
            </a:endParaRPr>
          </a:p>
          <a:p>
            <a:pPr defTabSz="1218565" eaLnBrk="0" fontAlgn="base" hangingPunct="0">
              <a:spcBef>
                <a:spcPct val="0"/>
              </a:spcBef>
              <a:spcAft>
                <a:spcPct val="0"/>
              </a:spcAft>
            </a:pPr>
            <a:r>
              <a:rPr lang="id-ID" altLang="zh-CN" dirty="0">
                <a:solidFill>
                  <a:srgbClr val="A6A6A6"/>
                </a:solidFill>
                <a:cs typeface="+mn-ea"/>
                <a:sym typeface="+mn-lt"/>
              </a:rPr>
              <a:t>应用层功能：规定应用程序的数据格式。</a:t>
            </a:r>
            <a:endParaRPr lang="id-ID" altLang="zh-CN" dirty="0">
              <a:solidFill>
                <a:srgbClr val="A6A6A6"/>
              </a:solidFill>
              <a:cs typeface="+mn-ea"/>
              <a:sym typeface="+mn-lt"/>
            </a:endParaRPr>
          </a:p>
          <a:p>
            <a:pPr defTabSz="1218565" eaLnBrk="0" fontAlgn="base" hangingPunct="0">
              <a:spcBef>
                <a:spcPct val="0"/>
              </a:spcBef>
              <a:spcAft>
                <a:spcPct val="0"/>
              </a:spcAft>
            </a:pPr>
            <a:endParaRPr lang="id-ID" altLang="zh-CN" dirty="0">
              <a:solidFill>
                <a:srgbClr val="A6A6A6"/>
              </a:solidFill>
              <a:cs typeface="+mn-ea"/>
              <a:sym typeface="+mn-lt"/>
            </a:endParaRPr>
          </a:p>
          <a:p>
            <a:pPr defTabSz="1218565" eaLnBrk="0" fontAlgn="base" hangingPunct="0">
              <a:spcBef>
                <a:spcPct val="0"/>
              </a:spcBef>
              <a:spcAft>
                <a:spcPct val="0"/>
              </a:spcAft>
            </a:pPr>
            <a:r>
              <a:rPr lang="id-ID" altLang="zh-CN" dirty="0">
                <a:solidFill>
                  <a:srgbClr val="A6A6A6"/>
                </a:solidFill>
                <a:cs typeface="+mn-ea"/>
                <a:sym typeface="+mn-lt"/>
              </a:rPr>
              <a:t>例：TCP协议可以为各种各样的程序传递数据，比如Email、WWW、FTP等等。那么，必须有不同协议规定电子邮件、网页、FTP数据的格式，这些应用程序协议就构成了”应用层”。</a:t>
            </a:r>
            <a:endParaRPr lang="id-ID" altLang="zh-CN" dirty="0">
              <a:solidFill>
                <a:srgbClr val="A6A6A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p:cTn id="11" dur="500" fill="hold"/>
                                        <p:tgtEl>
                                          <p:spTgt spid="36"/>
                                        </p:tgtEl>
                                        <p:attrNameLst>
                                          <p:attrName>ppt_w</p:attrName>
                                        </p:attrNameLst>
                                      </p:cBhvr>
                                      <p:tavLst>
                                        <p:tav tm="0">
                                          <p:val>
                                            <p:fltVal val="0"/>
                                          </p:val>
                                        </p:tav>
                                        <p:tav tm="100000">
                                          <p:val>
                                            <p:strVal val="#ppt_w"/>
                                          </p:val>
                                        </p:tav>
                                      </p:tavLst>
                                    </p:anim>
                                    <p:anim calcmode="lin" valueType="num">
                                      <p:cBhvr>
                                        <p:cTn id="12" dur="500" fill="hold"/>
                                        <p:tgtEl>
                                          <p:spTgt spid="36"/>
                                        </p:tgtEl>
                                        <p:attrNameLst>
                                          <p:attrName>ppt_h</p:attrName>
                                        </p:attrNameLst>
                                      </p:cBhvr>
                                      <p:tavLst>
                                        <p:tav tm="0">
                                          <p:val>
                                            <p:fltVal val="0"/>
                                          </p:val>
                                        </p:tav>
                                        <p:tav tm="100000">
                                          <p:val>
                                            <p:strVal val="#ppt_h"/>
                                          </p:val>
                                        </p:tav>
                                      </p:tavLst>
                                    </p:anim>
                                    <p:animEffect transition="in" filter="fade">
                                      <p:cBhvr>
                                        <p:cTn id="13" dur="500"/>
                                        <p:tgtEl>
                                          <p:spTgt spid="3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p:cTn id="17" dur="500" fill="hold"/>
                                        <p:tgtEl>
                                          <p:spTgt spid="37"/>
                                        </p:tgtEl>
                                        <p:attrNameLst>
                                          <p:attrName>ppt_w</p:attrName>
                                        </p:attrNameLst>
                                      </p:cBhvr>
                                      <p:tavLst>
                                        <p:tav tm="0">
                                          <p:val>
                                            <p:fltVal val="0"/>
                                          </p:val>
                                        </p:tav>
                                        <p:tav tm="100000">
                                          <p:val>
                                            <p:strVal val="#ppt_w"/>
                                          </p:val>
                                        </p:tav>
                                      </p:tavLst>
                                    </p:anim>
                                    <p:anim calcmode="lin" valueType="num">
                                      <p:cBhvr>
                                        <p:cTn id="18" dur="500" fill="hold"/>
                                        <p:tgtEl>
                                          <p:spTgt spid="37"/>
                                        </p:tgtEl>
                                        <p:attrNameLst>
                                          <p:attrName>ppt_h</p:attrName>
                                        </p:attrNameLst>
                                      </p:cBhvr>
                                      <p:tavLst>
                                        <p:tav tm="0">
                                          <p:val>
                                            <p:fltVal val="0"/>
                                          </p:val>
                                        </p:tav>
                                        <p:tav tm="100000">
                                          <p:val>
                                            <p:strVal val="#ppt_h"/>
                                          </p:val>
                                        </p:tav>
                                      </p:tavLst>
                                    </p:anim>
                                    <p:animEffect transition="in" filter="fade">
                                      <p:cBhvr>
                                        <p:cTn id="19" dur="500"/>
                                        <p:tgtEl>
                                          <p:spTgt spid="37"/>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bldLvl="0" animBg="1"/>
      <p:bldP spid="38" grpId="0" bldLvl="0" animBg="1"/>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4" name="图片 13"/>
          <p:cNvPicPr>
            <a:picLocks noChangeAspect="1"/>
          </p:cNvPicPr>
          <p:nvPr/>
        </p:nvPicPr>
        <p:blipFill>
          <a:blip r:embed="rId1" cstate="screen"/>
          <a:stretch>
            <a:fillRect/>
          </a:stretch>
        </p:blipFill>
        <p:spPr>
          <a:xfrm>
            <a:off x="-323951" y="0"/>
            <a:ext cx="6800049" cy="6858000"/>
          </a:xfrm>
          <a:prstGeom prst="rect">
            <a:avLst/>
          </a:prstGeom>
        </p:spPr>
      </p:pic>
      <p:pic>
        <p:nvPicPr>
          <p:cNvPr id="15" name="图片 14"/>
          <p:cNvPicPr>
            <a:picLocks noChangeAspect="1"/>
          </p:cNvPicPr>
          <p:nvPr/>
        </p:nvPicPr>
        <p:blipFill>
          <a:blip r:embed="rId1" cstate="screen"/>
          <a:stretch>
            <a:fillRect/>
          </a:stretch>
        </p:blipFill>
        <p:spPr>
          <a:xfrm>
            <a:off x="5715901" y="44113"/>
            <a:ext cx="6800049" cy="6858000"/>
          </a:xfrm>
          <a:prstGeom prst="rect">
            <a:avLst/>
          </a:prstGeom>
        </p:spPr>
      </p:pic>
      <p:sp>
        <p:nvSpPr>
          <p:cNvPr id="5" name="TextBox 4"/>
          <p:cNvSpPr txBox="1"/>
          <p:nvPr/>
        </p:nvSpPr>
        <p:spPr>
          <a:xfrm>
            <a:off x="728980" y="497205"/>
            <a:ext cx="10247630" cy="4892675"/>
          </a:xfrm>
          <a:prstGeom prst="rect">
            <a:avLst/>
          </a:prstGeom>
          <a:noFill/>
        </p:spPr>
        <p:txBody>
          <a:bodyPr wrap="square" rtlCol="0">
            <a:spAutoFit/>
          </a:bodyPr>
          <a:lstStyle/>
          <a:p>
            <a:pPr defTabSz="1218565">
              <a:defRPr/>
            </a:pPr>
            <a:r>
              <a:rPr lang="zh-CN" altLang="id-ID" sz="2800" dirty="0">
                <a:solidFill>
                  <a:schemeClr val="bg1">
                    <a:lumMod val="95000"/>
                  </a:schemeClr>
                </a:solidFill>
                <a:cs typeface="+mn-ea"/>
                <a:sym typeface="+mn-lt"/>
              </a:rPr>
              <a:t>网络通信流程：</a:t>
            </a:r>
            <a:endParaRPr lang="zh-CN" altLang="id-ID" sz="2800" dirty="0">
              <a:solidFill>
                <a:schemeClr val="bg1">
                  <a:lumMod val="95000"/>
                </a:schemeClr>
              </a:solidFill>
              <a:cs typeface="+mn-ea"/>
              <a:sym typeface="+mn-lt"/>
            </a:endParaRPr>
          </a:p>
          <a:p>
            <a:pPr defTabSz="1218565">
              <a:defRPr/>
            </a:pPr>
            <a:endParaRPr lang="zh-CN" altLang="id-ID" sz="2800" dirty="0">
              <a:solidFill>
                <a:schemeClr val="bg1">
                  <a:lumMod val="95000"/>
                </a:schemeClr>
              </a:solidFill>
              <a:cs typeface="+mn-ea"/>
              <a:sym typeface="+mn-lt"/>
            </a:endParaRPr>
          </a:p>
          <a:p>
            <a:pPr defTabSz="1218565">
              <a:defRPr/>
            </a:pPr>
            <a:r>
              <a:rPr lang="zh-CN" altLang="id-ID" sz="1600" dirty="0">
                <a:solidFill>
                  <a:schemeClr val="bg1">
                    <a:lumMod val="95000"/>
                  </a:schemeClr>
                </a:solidFill>
                <a:cs typeface="+mn-ea"/>
                <a:sym typeface="+mn-lt"/>
              </a:rPr>
              <a:t>第一步：打开浏览器，想要请求访问京东，在地址栏输入了网址：www.jd.com。（www.jd.com是域名就是一个IP地址的名称，IP地址不好记，所有有了域名。）</a:t>
            </a:r>
            <a:endParaRPr lang="zh-CN" altLang="id-ID" sz="1600" dirty="0">
              <a:solidFill>
                <a:schemeClr val="bg1">
                  <a:lumMod val="95000"/>
                </a:schemeClr>
              </a:solidFill>
              <a:cs typeface="+mn-ea"/>
              <a:sym typeface="+mn-lt"/>
            </a:endParaRPr>
          </a:p>
          <a:p>
            <a:pPr defTabSz="1218565">
              <a:defRPr/>
            </a:pPr>
            <a:endParaRPr lang="zh-CN" altLang="id-ID" sz="1600" dirty="0">
              <a:solidFill>
                <a:schemeClr val="bg1">
                  <a:lumMod val="95000"/>
                </a:schemeClr>
              </a:solidFill>
              <a:cs typeface="+mn-ea"/>
              <a:sym typeface="+mn-lt"/>
            </a:endParaRPr>
          </a:p>
          <a:p>
            <a:pPr defTabSz="1218565">
              <a:defRPr/>
            </a:pPr>
            <a:r>
              <a:rPr lang="zh-CN" altLang="id-ID" sz="1600" dirty="0">
                <a:solidFill>
                  <a:schemeClr val="bg1">
                    <a:lumMod val="95000"/>
                  </a:schemeClr>
                </a:solidFill>
                <a:cs typeface="+mn-ea"/>
                <a:sym typeface="+mn-lt"/>
              </a:rPr>
              <a:t>第二步：先将请求信息发给了交换机，然后交给了路由器，路由发给DNS服务器，通过DNS协议去找我们要访问的京东的IP地址；</a:t>
            </a:r>
            <a:endParaRPr lang="zh-CN" altLang="id-ID" sz="1600" dirty="0">
              <a:solidFill>
                <a:schemeClr val="bg1">
                  <a:lumMod val="95000"/>
                </a:schemeClr>
              </a:solidFill>
              <a:cs typeface="+mn-ea"/>
              <a:sym typeface="+mn-lt"/>
            </a:endParaRPr>
          </a:p>
          <a:p>
            <a:pPr defTabSz="1218565">
              <a:defRPr/>
            </a:pPr>
            <a:endParaRPr lang="zh-CN" altLang="id-ID" sz="1600" dirty="0">
              <a:solidFill>
                <a:schemeClr val="bg1">
                  <a:lumMod val="95000"/>
                </a:schemeClr>
              </a:solidFill>
              <a:cs typeface="+mn-ea"/>
              <a:sym typeface="+mn-lt"/>
            </a:endParaRPr>
          </a:p>
          <a:p>
            <a:pPr defTabSz="1218565">
              <a:defRPr/>
            </a:pPr>
            <a:r>
              <a:rPr lang="zh-CN" altLang="id-ID" sz="1600" dirty="0">
                <a:solidFill>
                  <a:schemeClr val="bg1">
                    <a:lumMod val="95000"/>
                  </a:schemeClr>
                </a:solidFill>
                <a:cs typeface="+mn-ea"/>
                <a:sym typeface="+mn-lt"/>
              </a:rPr>
              <a:t>第三步：查到的京东服务器对应的IP地址之后，路由器通过路由协议找到一个路由转发的最优路径，将你的请求信息还送给这个IP地址的京东的路由器</a:t>
            </a:r>
            <a:endParaRPr lang="zh-CN" altLang="id-ID" sz="1600" dirty="0">
              <a:solidFill>
                <a:schemeClr val="bg1">
                  <a:lumMod val="95000"/>
                </a:schemeClr>
              </a:solidFill>
              <a:cs typeface="+mn-ea"/>
              <a:sym typeface="+mn-lt"/>
            </a:endParaRPr>
          </a:p>
          <a:p>
            <a:pPr defTabSz="1218565">
              <a:defRPr/>
            </a:pPr>
            <a:endParaRPr lang="zh-CN" altLang="id-ID" sz="1600" dirty="0">
              <a:solidFill>
                <a:schemeClr val="bg1">
                  <a:lumMod val="95000"/>
                </a:schemeClr>
              </a:solidFill>
              <a:cs typeface="+mn-ea"/>
              <a:sym typeface="+mn-lt"/>
            </a:endParaRPr>
          </a:p>
          <a:p>
            <a:pPr defTabSz="1218565">
              <a:defRPr/>
            </a:pPr>
            <a:r>
              <a:rPr lang="zh-CN" altLang="id-ID" sz="1600" dirty="0">
                <a:solidFill>
                  <a:schemeClr val="bg1">
                    <a:lumMod val="95000"/>
                  </a:schemeClr>
                </a:solidFill>
                <a:cs typeface="+mn-ea"/>
                <a:sym typeface="+mn-lt"/>
              </a:rPr>
              <a:t>第四步：京东的路由器发给了京东网站的服务器上</a:t>
            </a:r>
            <a:endParaRPr lang="zh-CN" altLang="id-ID" sz="1600" dirty="0">
              <a:solidFill>
                <a:schemeClr val="bg1">
                  <a:lumMod val="95000"/>
                </a:schemeClr>
              </a:solidFill>
              <a:cs typeface="+mn-ea"/>
              <a:sym typeface="+mn-lt"/>
            </a:endParaRPr>
          </a:p>
          <a:p>
            <a:pPr defTabSz="1218565">
              <a:defRPr/>
            </a:pPr>
            <a:endParaRPr lang="zh-CN" altLang="id-ID" sz="1600" dirty="0">
              <a:solidFill>
                <a:schemeClr val="bg1">
                  <a:lumMod val="95000"/>
                </a:schemeClr>
              </a:solidFill>
              <a:cs typeface="+mn-ea"/>
              <a:sym typeface="+mn-lt"/>
            </a:endParaRPr>
          </a:p>
          <a:p>
            <a:pPr defTabSz="1218565">
              <a:defRPr/>
            </a:pPr>
            <a:r>
              <a:rPr lang="zh-CN" altLang="id-ID" sz="1600" dirty="0">
                <a:solidFill>
                  <a:schemeClr val="bg1">
                    <a:lumMod val="95000"/>
                  </a:schemeClr>
                </a:solidFill>
                <a:cs typeface="+mn-ea"/>
                <a:sym typeface="+mn-lt"/>
              </a:rPr>
              <a:t>第五步：京东网站服务器按照来的时候的路径，在返回给你他自己的网站</a:t>
            </a:r>
            <a:endParaRPr lang="zh-CN" altLang="id-ID" sz="1600" dirty="0">
              <a:solidFill>
                <a:schemeClr val="bg1">
                  <a:lumMod val="95000"/>
                </a:schemeClr>
              </a:solidFill>
              <a:cs typeface="+mn-ea"/>
              <a:sym typeface="+mn-lt"/>
            </a:endParaRPr>
          </a:p>
          <a:p>
            <a:pPr defTabSz="1218565">
              <a:defRPr/>
            </a:pPr>
            <a:endParaRPr lang="zh-CN" altLang="id-ID" sz="1600" dirty="0">
              <a:solidFill>
                <a:schemeClr val="bg1">
                  <a:lumMod val="95000"/>
                </a:schemeClr>
              </a:solidFill>
              <a:cs typeface="+mn-ea"/>
              <a:sym typeface="+mn-lt"/>
            </a:endParaRPr>
          </a:p>
          <a:p>
            <a:pPr defTabSz="1218565">
              <a:defRPr/>
            </a:pPr>
            <a:r>
              <a:rPr lang="zh-CN" altLang="id-ID" sz="1600" dirty="0">
                <a:solidFill>
                  <a:schemeClr val="bg1">
                    <a:lumMod val="95000"/>
                  </a:schemeClr>
                </a:solidFill>
                <a:cs typeface="+mn-ea"/>
                <a:sym typeface="+mn-lt"/>
              </a:rPr>
              <a:t>第六步：当你打开浏览器的时候，你的电脑给你的浏览器这个运行起来的程序给了一个编号，叫做端口号，当你的电脑收到京东发送过来的消息的时候，你的电脑通过端口号找到你的浏览器，你的浏览器拿到了京东的网站信息，然后将网站呈现在了自己的浏览器上。</a:t>
            </a:r>
            <a:endParaRPr lang="zh-CN" altLang="id-ID" sz="1600" dirty="0">
              <a:solidFill>
                <a:schemeClr val="bg1">
                  <a:lumMod val="95000"/>
                </a:schemeClr>
              </a:solidFill>
              <a:cs typeface="+mn-ea"/>
              <a:sym typeface="+mn-lt"/>
            </a:endParaRPr>
          </a:p>
        </p:txBody>
      </p:sp>
      <p:sp>
        <p:nvSpPr>
          <p:cNvPr id="4" name="Rectangle 3"/>
          <p:cNvSpPr/>
          <p:nvPr/>
        </p:nvSpPr>
        <p:spPr>
          <a:xfrm>
            <a:off x="9874885" y="5307330"/>
            <a:ext cx="2640965" cy="1550670"/>
          </a:xfrm>
          <a:prstGeom prst="rect">
            <a:avLst/>
          </a:prstGeom>
          <a:blipFill dpi="0" rotWithShape="1">
            <a:blip r:embed="rId2"/>
            <a:srcRect/>
            <a:stretch>
              <a:fillRect/>
            </a:stretch>
          </a:bli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defRPr/>
            </a:pPr>
            <a:endParaRPr lang="id-ID" sz="2400" dirty="0">
              <a:solidFill>
                <a:prstClr val="whit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7" name="图片 16"/>
          <p:cNvPicPr>
            <a:picLocks noChangeAspect="1"/>
          </p:cNvPicPr>
          <p:nvPr/>
        </p:nvPicPr>
        <p:blipFill>
          <a:blip r:embed="rId1" cstate="screen"/>
          <a:srcRect l="12861" r="12861"/>
          <a:stretch>
            <a:fillRect/>
          </a:stretch>
        </p:blipFill>
        <p:spPr>
          <a:xfrm>
            <a:off x="2268956" y="0"/>
            <a:ext cx="7654088" cy="6858000"/>
          </a:xfrm>
          <a:custGeom>
            <a:avLst/>
            <a:gdLst>
              <a:gd name="connsiteX0" fmla="*/ 1749684 w 7654088"/>
              <a:gd name="connsiteY0" fmla="*/ 0 h 6858000"/>
              <a:gd name="connsiteX1" fmla="*/ 5904404 w 7654088"/>
              <a:gd name="connsiteY1" fmla="*/ 0 h 6858000"/>
              <a:gd name="connsiteX2" fmla="*/ 5966781 w 7654088"/>
              <a:gd name="connsiteY2" fmla="*/ 39989 h 6858000"/>
              <a:gd name="connsiteX3" fmla="*/ 7654088 w 7654088"/>
              <a:gd name="connsiteY3" fmla="*/ 3213434 h 6858000"/>
              <a:gd name="connsiteX4" fmla="*/ 5142910 w 7654088"/>
              <a:gd name="connsiteY4" fmla="*/ 6808254 h 6858000"/>
              <a:gd name="connsiteX5" fmla="*/ 4995890 w 7654088"/>
              <a:gd name="connsiteY5" fmla="*/ 6858000 h 6858000"/>
              <a:gd name="connsiteX6" fmla="*/ 2658198 w 7654088"/>
              <a:gd name="connsiteY6" fmla="*/ 6858000 h 6858000"/>
              <a:gd name="connsiteX7" fmla="*/ 2511178 w 7654088"/>
              <a:gd name="connsiteY7" fmla="*/ 6808254 h 6858000"/>
              <a:gd name="connsiteX8" fmla="*/ 0 w 7654088"/>
              <a:gd name="connsiteY8" fmla="*/ 3213434 h 6858000"/>
              <a:gd name="connsiteX9" fmla="*/ 1687308 w 7654088"/>
              <a:gd name="connsiteY9" fmla="*/ 399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54088" h="6858000">
                <a:moveTo>
                  <a:pt x="1749684" y="0"/>
                </a:moveTo>
                <a:lnTo>
                  <a:pt x="5904404" y="0"/>
                </a:lnTo>
                <a:lnTo>
                  <a:pt x="5966781" y="39989"/>
                </a:lnTo>
                <a:cubicBezTo>
                  <a:pt x="6984781" y="727737"/>
                  <a:pt x="7654088" y="1892423"/>
                  <a:pt x="7654088" y="3213434"/>
                </a:cubicBezTo>
                <a:cubicBezTo>
                  <a:pt x="7654088" y="4864698"/>
                  <a:pt x="6608296" y="6271705"/>
                  <a:pt x="5142910" y="6808254"/>
                </a:cubicBezTo>
                <a:lnTo>
                  <a:pt x="4995890" y="6858000"/>
                </a:lnTo>
                <a:lnTo>
                  <a:pt x="2658198" y="6858000"/>
                </a:lnTo>
                <a:lnTo>
                  <a:pt x="2511178" y="6808254"/>
                </a:lnTo>
                <a:cubicBezTo>
                  <a:pt x="1045793" y="6271705"/>
                  <a:pt x="0" y="4864698"/>
                  <a:pt x="0" y="3213434"/>
                </a:cubicBezTo>
                <a:cubicBezTo>
                  <a:pt x="0" y="1892423"/>
                  <a:pt x="669307" y="727737"/>
                  <a:pt x="1687308" y="39989"/>
                </a:cubicBezTo>
                <a:close/>
              </a:path>
            </a:pathLst>
          </a:custGeom>
        </p:spPr>
      </p:pic>
      <p:pic>
        <p:nvPicPr>
          <p:cNvPr id="8" name="图片 7"/>
          <p:cNvPicPr>
            <a:picLocks noChangeAspect="1"/>
          </p:cNvPicPr>
          <p:nvPr/>
        </p:nvPicPr>
        <p:blipFill>
          <a:blip r:embed="rId2" cstate="screen"/>
          <a:stretch>
            <a:fillRect/>
          </a:stretch>
        </p:blipFill>
        <p:spPr>
          <a:xfrm>
            <a:off x="-323951" y="0"/>
            <a:ext cx="6800049" cy="6858000"/>
          </a:xfrm>
          <a:prstGeom prst="rect">
            <a:avLst/>
          </a:prstGeom>
        </p:spPr>
      </p:pic>
      <p:pic>
        <p:nvPicPr>
          <p:cNvPr id="9" name="图片 8"/>
          <p:cNvPicPr>
            <a:picLocks noChangeAspect="1"/>
          </p:cNvPicPr>
          <p:nvPr/>
        </p:nvPicPr>
        <p:blipFill>
          <a:blip r:embed="rId2" cstate="screen"/>
          <a:stretch>
            <a:fillRect/>
          </a:stretch>
        </p:blipFill>
        <p:spPr>
          <a:xfrm>
            <a:off x="5715901" y="44113"/>
            <a:ext cx="6800049" cy="6858000"/>
          </a:xfrm>
          <a:prstGeom prst="rect">
            <a:avLst/>
          </a:prstGeom>
        </p:spPr>
      </p:pic>
      <p:sp>
        <p:nvSpPr>
          <p:cNvPr id="21" name="椭圆 20"/>
          <p:cNvSpPr/>
          <p:nvPr/>
        </p:nvSpPr>
        <p:spPr>
          <a:xfrm>
            <a:off x="3755858" y="1132971"/>
            <a:ext cx="4680284" cy="4680284"/>
          </a:xfrm>
          <a:prstGeom prst="ellipse">
            <a:avLst/>
          </a:prstGeom>
          <a:solidFill>
            <a:srgbClr val="37355D">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PA_库_文本框 22"/>
          <p:cNvSpPr txBox="1"/>
          <p:nvPr>
            <p:custDataLst>
              <p:tags r:id="rId3"/>
            </p:custDataLst>
          </p:nvPr>
        </p:nvSpPr>
        <p:spPr>
          <a:xfrm>
            <a:off x="3323945" y="2371747"/>
            <a:ext cx="5571461" cy="1862048"/>
          </a:xfrm>
          <a:prstGeom prst="rect">
            <a:avLst/>
          </a:prstGeom>
          <a:noFill/>
        </p:spPr>
        <p:txBody>
          <a:bodyPr wrap="square" rtlCol="0">
            <a:spAutoFit/>
          </a:bodyPr>
          <a:lstStyle/>
          <a:p>
            <a:pPr algn="ctr"/>
            <a:r>
              <a:rPr lang="en-US" altLang="zh-CN" sz="11500" dirty="0">
                <a:solidFill>
                  <a:schemeClr val="bg1"/>
                </a:solidFill>
                <a:cs typeface="+mn-ea"/>
                <a:sym typeface="+mn-lt"/>
              </a:rPr>
              <a:t>Thanks </a:t>
            </a:r>
            <a:endParaRPr lang="zh-CN" altLang="en-US" sz="11500" dirty="0">
              <a:solidFill>
                <a:schemeClr val="bg1"/>
              </a:solidFill>
              <a:cs typeface="+mn-ea"/>
              <a:sym typeface="+mn-lt"/>
            </a:endParaRPr>
          </a:p>
        </p:txBody>
      </p:sp>
      <p:pic>
        <p:nvPicPr>
          <p:cNvPr id="27" name="PA_库_图片 26"/>
          <p:cNvPicPr>
            <a:picLocks noChangeAspect="1"/>
          </p:cNvPicPr>
          <p:nvPr>
            <p:custDataLst>
              <p:tags r:id="rId4"/>
            </p:custDataLst>
          </p:nvPr>
        </p:nvPicPr>
        <p:blipFill>
          <a:blip r:embed="rId5" cstate="screen"/>
          <a:stretch>
            <a:fillRect/>
          </a:stretch>
        </p:blipFill>
        <p:spPr>
          <a:xfrm>
            <a:off x="994611" y="5312203"/>
            <a:ext cx="1061788" cy="587605"/>
          </a:xfrm>
          <a:prstGeom prst="rect">
            <a:avLst/>
          </a:prstGeom>
        </p:spPr>
      </p:pic>
      <p:pic>
        <p:nvPicPr>
          <p:cNvPr id="29" name="PA_库_图片 28"/>
          <p:cNvPicPr>
            <a:picLocks noChangeAspect="1"/>
          </p:cNvPicPr>
          <p:nvPr>
            <p:custDataLst>
              <p:tags r:id="rId6"/>
            </p:custDataLst>
          </p:nvPr>
        </p:nvPicPr>
        <p:blipFill>
          <a:blip r:embed="rId7" cstate="screen"/>
          <a:stretch>
            <a:fillRect/>
          </a:stretch>
        </p:blipFill>
        <p:spPr>
          <a:xfrm>
            <a:off x="2345602" y="5109572"/>
            <a:ext cx="939985" cy="496433"/>
          </a:xfrm>
          <a:prstGeom prst="rect">
            <a:avLst/>
          </a:prstGeom>
        </p:spPr>
      </p:pic>
      <p:pic>
        <p:nvPicPr>
          <p:cNvPr id="30" name="PA_库_图片 29"/>
          <p:cNvPicPr>
            <a:picLocks noChangeAspect="1"/>
          </p:cNvPicPr>
          <p:nvPr>
            <p:custDataLst>
              <p:tags r:id="rId8"/>
            </p:custDataLst>
          </p:nvPr>
        </p:nvPicPr>
        <p:blipFill>
          <a:blip r:embed="rId9" cstate="screen"/>
          <a:stretch>
            <a:fillRect/>
          </a:stretch>
        </p:blipFill>
        <p:spPr>
          <a:xfrm>
            <a:off x="10851462" y="759124"/>
            <a:ext cx="678818" cy="358503"/>
          </a:xfrm>
          <a:prstGeom prst="rect">
            <a:avLst/>
          </a:prstGeom>
        </p:spPr>
      </p:pic>
      <p:pic>
        <p:nvPicPr>
          <p:cNvPr id="32" name="PA_库_图片 31"/>
          <p:cNvPicPr>
            <a:picLocks noChangeAspect="1"/>
          </p:cNvPicPr>
          <p:nvPr>
            <p:custDataLst>
              <p:tags r:id="rId10"/>
            </p:custDataLst>
          </p:nvPr>
        </p:nvPicPr>
        <p:blipFill>
          <a:blip r:embed="rId11" cstate="screen"/>
          <a:stretch>
            <a:fillRect/>
          </a:stretch>
        </p:blipFill>
        <p:spPr>
          <a:xfrm>
            <a:off x="8339859" y="1259561"/>
            <a:ext cx="1872768" cy="9543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000"/>
                                        <p:tgtEl>
                                          <p:spTgt spid="23"/>
                                        </p:tgtEl>
                                      </p:cBhvr>
                                    </p:animEffect>
                                  </p:childTnLst>
                                </p:cTn>
                              </p:par>
                            </p:childTnLst>
                          </p:cTn>
                        </p:par>
                        <p:par>
                          <p:cTn id="8" fill="hold">
                            <p:stCondLst>
                              <p:cond delay="1000"/>
                            </p:stCondLst>
                            <p:childTnLst>
                              <p:par>
                                <p:cTn id="9" presetID="2" presetClass="entr" presetSubtype="3" decel="10000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1500" fill="hold"/>
                                        <p:tgtEl>
                                          <p:spTgt spid="27"/>
                                        </p:tgtEl>
                                        <p:attrNameLst>
                                          <p:attrName>ppt_x</p:attrName>
                                        </p:attrNameLst>
                                      </p:cBhvr>
                                      <p:tavLst>
                                        <p:tav tm="0">
                                          <p:val>
                                            <p:strVal val="1+#ppt_w/2"/>
                                          </p:val>
                                        </p:tav>
                                        <p:tav tm="100000">
                                          <p:val>
                                            <p:strVal val="#ppt_x"/>
                                          </p:val>
                                        </p:tav>
                                      </p:tavLst>
                                    </p:anim>
                                    <p:anim calcmode="lin" valueType="num">
                                      <p:cBhvr additive="base">
                                        <p:cTn id="12" dur="1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3" decel="100000" fill="hold" nodeType="withEffect">
                                  <p:stCondLst>
                                    <p:cond delay="25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500" fill="hold"/>
                                        <p:tgtEl>
                                          <p:spTgt spid="29"/>
                                        </p:tgtEl>
                                        <p:attrNameLst>
                                          <p:attrName>ppt_x</p:attrName>
                                        </p:attrNameLst>
                                      </p:cBhvr>
                                      <p:tavLst>
                                        <p:tav tm="0">
                                          <p:val>
                                            <p:strVal val="1+#ppt_w/2"/>
                                          </p:val>
                                        </p:tav>
                                        <p:tav tm="100000">
                                          <p:val>
                                            <p:strVal val="#ppt_x"/>
                                          </p:val>
                                        </p:tav>
                                      </p:tavLst>
                                    </p:anim>
                                    <p:anim calcmode="lin" valueType="num">
                                      <p:cBhvr additive="base">
                                        <p:cTn id="16" dur="1500" fill="hold"/>
                                        <p:tgtEl>
                                          <p:spTgt spid="29"/>
                                        </p:tgtEl>
                                        <p:attrNameLst>
                                          <p:attrName>ppt_y</p:attrName>
                                        </p:attrNameLst>
                                      </p:cBhvr>
                                      <p:tavLst>
                                        <p:tav tm="0">
                                          <p:val>
                                            <p:strVal val="0-#ppt_h/2"/>
                                          </p:val>
                                        </p:tav>
                                        <p:tav tm="100000">
                                          <p:val>
                                            <p:strVal val="#ppt_y"/>
                                          </p:val>
                                        </p:tav>
                                      </p:tavLst>
                                    </p:anim>
                                  </p:childTnLst>
                                </p:cTn>
                              </p:par>
                              <p:par>
                                <p:cTn id="17" presetID="2" presetClass="entr" presetSubtype="3" decel="100000" fill="hold" nodeType="withEffect">
                                  <p:stCondLst>
                                    <p:cond delay="50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1500" fill="hold"/>
                                        <p:tgtEl>
                                          <p:spTgt spid="30"/>
                                        </p:tgtEl>
                                        <p:attrNameLst>
                                          <p:attrName>ppt_x</p:attrName>
                                        </p:attrNameLst>
                                      </p:cBhvr>
                                      <p:tavLst>
                                        <p:tav tm="0">
                                          <p:val>
                                            <p:strVal val="1+#ppt_w/2"/>
                                          </p:val>
                                        </p:tav>
                                        <p:tav tm="100000">
                                          <p:val>
                                            <p:strVal val="#ppt_x"/>
                                          </p:val>
                                        </p:tav>
                                      </p:tavLst>
                                    </p:anim>
                                    <p:anim calcmode="lin" valueType="num">
                                      <p:cBhvr additive="base">
                                        <p:cTn id="20" dur="15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3" decel="100000" fill="hold" nodeType="withEffect">
                                  <p:stCondLst>
                                    <p:cond delay="75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1500" fill="hold"/>
                                        <p:tgtEl>
                                          <p:spTgt spid="32"/>
                                        </p:tgtEl>
                                        <p:attrNameLst>
                                          <p:attrName>ppt_x</p:attrName>
                                        </p:attrNameLst>
                                      </p:cBhvr>
                                      <p:tavLst>
                                        <p:tav tm="0">
                                          <p:val>
                                            <p:strVal val="1+#ppt_w/2"/>
                                          </p:val>
                                        </p:tav>
                                        <p:tav tm="100000">
                                          <p:val>
                                            <p:strVal val="#ppt_x"/>
                                          </p:val>
                                        </p:tav>
                                      </p:tavLst>
                                    </p:anim>
                                    <p:anim calcmode="lin" valueType="num">
                                      <p:cBhvr additive="base">
                                        <p:cTn id="24" dur="1500" fill="hold"/>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占位符 44"/>
          <p:cNvPicPr>
            <a:picLocks noGrp="1" noChangeAspect="1"/>
          </p:cNvPicPr>
          <p:nvPr>
            <p:ph type="pic" sz="quarter" idx="10"/>
          </p:nvPr>
        </p:nvPicPr>
        <p:blipFill>
          <a:blip r:embed="rId1" cstate="screen"/>
          <a:srcRect/>
          <a:stretch>
            <a:fillRect/>
          </a:stretch>
        </p:blipFill>
        <p:spPr/>
      </p:pic>
      <p:sp>
        <p:nvSpPr>
          <p:cNvPr id="8" name="Rectangle 7"/>
          <p:cNvSpPr/>
          <p:nvPr/>
        </p:nvSpPr>
        <p:spPr>
          <a:xfrm>
            <a:off x="0" y="117"/>
            <a:ext cx="12192000" cy="6858000"/>
          </a:xfrm>
          <a:prstGeom prst="rect">
            <a:avLst/>
          </a:prstGeom>
          <a:solidFill>
            <a:schemeClr val="tx1">
              <a:lumMod val="75000"/>
              <a:lumOff val="25000"/>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pic>
        <p:nvPicPr>
          <p:cNvPr id="7" name="Picture 6"/>
          <p:cNvPicPr>
            <a:picLocks noChangeAspect="1"/>
          </p:cNvPicPr>
          <p:nvPr/>
        </p:nvPicPr>
        <p:blipFill>
          <a:blip r:embed="rId2" cstate="screen"/>
          <a:stretch>
            <a:fillRect/>
          </a:stretch>
        </p:blipFill>
        <p:spPr>
          <a:xfrm>
            <a:off x="5250424" y="1497103"/>
            <a:ext cx="6308202" cy="3945052"/>
          </a:xfrm>
          <a:prstGeom prst="rect">
            <a:avLst/>
          </a:prstGeom>
          <a:effectLst>
            <a:outerShdw blurRad="482600" sx="102000" sy="102000" algn="ctr" rotWithShape="0">
              <a:prstClr val="black">
                <a:alpha val="40000"/>
              </a:prstClr>
            </a:outerShdw>
          </a:effectLst>
        </p:spPr>
      </p:pic>
      <p:grpSp>
        <p:nvGrpSpPr>
          <p:cNvPr id="5" name="Group 4"/>
          <p:cNvGrpSpPr/>
          <p:nvPr/>
        </p:nvGrpSpPr>
        <p:grpSpPr>
          <a:xfrm>
            <a:off x="752475" y="1745615"/>
            <a:ext cx="4184650" cy="829945"/>
            <a:chOff x="752706" y="1795692"/>
            <a:chExt cx="3516539" cy="829945"/>
          </a:xfrm>
        </p:grpSpPr>
        <p:sp>
          <p:nvSpPr>
            <p:cNvPr id="10" name="TextBox 9"/>
            <p:cNvSpPr txBox="1"/>
            <p:nvPr/>
          </p:nvSpPr>
          <p:spPr>
            <a:xfrm>
              <a:off x="1148674" y="1795692"/>
              <a:ext cx="3120571" cy="829945"/>
            </a:xfrm>
            <a:prstGeom prst="rect">
              <a:avLst/>
            </a:prstGeom>
            <a:noFill/>
          </p:spPr>
          <p:txBody>
            <a:bodyPr wrap="square" rtlCol="0">
              <a:spAutoFit/>
            </a:bodyPr>
            <a:lstStyle/>
            <a:p>
              <a:r>
                <a:rPr lang="zh-CN" altLang="en-US" sz="4800" dirty="0">
                  <a:gradFill>
                    <a:gsLst>
                      <a:gs pos="0">
                        <a:srgbClr val="AF76B0"/>
                      </a:gs>
                      <a:gs pos="100000">
                        <a:schemeClr val="accent2"/>
                      </a:gs>
                    </a:gsLst>
                    <a:path path="circle">
                      <a:fillToRect l="100000" b="100000"/>
                    </a:path>
                  </a:gradFill>
                  <a:cs typeface="+mn-ea"/>
                  <a:sym typeface="+mn-lt"/>
                </a:rPr>
                <a:t>网络是个啥？</a:t>
              </a:r>
              <a:endParaRPr lang="zh-CN" altLang="en-US" sz="4800" dirty="0">
                <a:gradFill>
                  <a:gsLst>
                    <a:gs pos="0">
                      <a:srgbClr val="AF76B0"/>
                    </a:gs>
                    <a:gs pos="100000">
                      <a:schemeClr val="accent2"/>
                    </a:gs>
                  </a:gsLst>
                  <a:path path="circle">
                    <a:fillToRect l="100000" b="100000"/>
                  </a:path>
                </a:gradFill>
                <a:cs typeface="+mn-ea"/>
                <a:sym typeface="+mn-lt"/>
              </a:endParaRPr>
            </a:p>
          </p:txBody>
        </p:sp>
        <p:grpSp>
          <p:nvGrpSpPr>
            <p:cNvPr id="11" name="Group 10"/>
            <p:cNvGrpSpPr/>
            <p:nvPr/>
          </p:nvGrpSpPr>
          <p:grpSpPr>
            <a:xfrm>
              <a:off x="752706" y="2028328"/>
              <a:ext cx="295275" cy="246132"/>
              <a:chOff x="466725" y="2427118"/>
              <a:chExt cx="295275" cy="246132"/>
            </a:xfrm>
            <a:solidFill>
              <a:schemeClr val="bg1"/>
            </a:solidFill>
          </p:grpSpPr>
          <p:sp>
            <p:nvSpPr>
              <p:cNvPr id="12" name="Rectangle: Rounded Corners 11"/>
              <p:cNvSpPr/>
              <p:nvPr/>
            </p:nvSpPr>
            <p:spPr>
              <a:xfrm>
                <a:off x="466725" y="2427118"/>
                <a:ext cx="295275" cy="9224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3" name="Rectangle: Rounded Corners 12"/>
              <p:cNvSpPr/>
              <p:nvPr/>
            </p:nvSpPr>
            <p:spPr>
              <a:xfrm>
                <a:off x="578644" y="2581005"/>
                <a:ext cx="183355" cy="9224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grpSp>
      </p:grpSp>
      <p:pic>
        <p:nvPicPr>
          <p:cNvPr id="38" name="图片占位符 37"/>
          <p:cNvPicPr>
            <a:picLocks noGrp="1" noChangeAspect="1"/>
          </p:cNvPicPr>
          <p:nvPr>
            <p:ph type="pic" sz="quarter" idx="11"/>
          </p:nvPr>
        </p:nvPicPr>
        <p:blipFill>
          <a:blip r:embed="rId3"/>
          <a:stretch>
            <a:fillRect/>
          </a:stretch>
        </p:blipFill>
        <p:spPr>
          <a:xfrm>
            <a:off x="6155268" y="1879600"/>
            <a:ext cx="4368978" cy="2761023"/>
          </a:xfrm>
        </p:spPr>
      </p:pic>
      <p:sp>
        <p:nvSpPr>
          <p:cNvPr id="32" name="TextBox 31"/>
          <p:cNvSpPr txBox="1"/>
          <p:nvPr/>
        </p:nvSpPr>
        <p:spPr>
          <a:xfrm>
            <a:off x="7491730" y="2575560"/>
            <a:ext cx="1826260" cy="414020"/>
          </a:xfrm>
          <a:prstGeom prst="rect">
            <a:avLst/>
          </a:prstGeom>
          <a:noFill/>
        </p:spPr>
        <p:txBody>
          <a:bodyPr wrap="square" rtlCol="0">
            <a:spAutoFit/>
          </a:bodyPr>
          <a:lstStyle/>
          <a:p>
            <a:pPr algn="ctr"/>
            <a:r>
              <a:rPr lang="pt-BR" sz="1050" i="1" dirty="0">
                <a:solidFill>
                  <a:schemeClr val="bg1"/>
                </a:solidFill>
                <a:cs typeface="+mn-ea"/>
                <a:sym typeface="+mn-lt"/>
              </a:rPr>
              <a:t>“enim ipsm voluptatem quia voluptas sit.</a:t>
            </a:r>
            <a:endParaRPr lang="en-US" sz="1050" i="1" dirty="0">
              <a:solidFill>
                <a:schemeClr val="bg1"/>
              </a:solidFill>
              <a:cs typeface="+mn-ea"/>
              <a:sym typeface="+mn-lt"/>
            </a:endParaRPr>
          </a:p>
        </p:txBody>
      </p:sp>
      <p:sp>
        <p:nvSpPr>
          <p:cNvPr id="4" name="文本框 3"/>
          <p:cNvSpPr txBox="1"/>
          <p:nvPr/>
        </p:nvSpPr>
        <p:spPr>
          <a:xfrm>
            <a:off x="752475" y="2897505"/>
            <a:ext cx="4921885" cy="1476375"/>
          </a:xfrm>
          <a:prstGeom prst="rect">
            <a:avLst/>
          </a:prstGeom>
          <a:noFill/>
        </p:spPr>
        <p:txBody>
          <a:bodyPr wrap="square" rtlCol="0">
            <a:spAutoFit/>
          </a:bodyPr>
          <a:p>
            <a:pPr algn="l"/>
            <a:r>
              <a:rPr lang="zh-CN" altLang="en-US">
                <a:solidFill>
                  <a:schemeClr val="bg2"/>
                </a:solidFill>
                <a:effectLst>
                  <a:innerShdw blurRad="63500" dist="50800" dir="13500000">
                    <a:srgbClr val="000000">
                      <a:alpha val="50000"/>
                    </a:srgbClr>
                  </a:innerShdw>
                </a:effectLst>
                <a:sym typeface="+mn-ea"/>
              </a:rPr>
              <a:t>网络是由若干节点和连接这些节点的链路构成，表示诸多对象及其相互联系。网络是信息传输、接收、共享的虚拟平台，通过它把各个点、面、体的信息联系到一起，从而实现这些资源的共享。互联网的本质就是一系列的网络协议</a:t>
            </a:r>
            <a:r>
              <a:rPr lang="en-US" altLang="zh-CN">
                <a:solidFill>
                  <a:schemeClr val="bg2"/>
                </a:solidFill>
                <a:effectLst>
                  <a:innerShdw blurRad="63500" dist="50800" dir="13500000">
                    <a:srgbClr val="000000">
                      <a:alpha val="50000"/>
                    </a:srgbClr>
                  </a:innerShdw>
                </a:effectLst>
                <a:sym typeface="+mn-ea"/>
              </a:rPr>
              <a:t>~</a:t>
            </a:r>
            <a:endParaRPr lang="en-US" altLang="zh-CN">
              <a:solidFill>
                <a:schemeClr val="bg2"/>
              </a:solidFill>
              <a:effectLst>
                <a:innerShdw blurRad="63500" dist="50800" dir="13500000">
                  <a:srgbClr val="000000">
                    <a:alpha val="50000"/>
                  </a:srgbClr>
                </a:innerShdw>
              </a:effectLst>
              <a:sym typeface="+mn-ea"/>
            </a:endParaRPr>
          </a:p>
        </p:txBody>
      </p:sp>
      <p:sp>
        <p:nvSpPr>
          <p:cNvPr id="31" name="文本框 30"/>
          <p:cNvSpPr txBox="1"/>
          <p:nvPr/>
        </p:nvSpPr>
        <p:spPr>
          <a:xfrm>
            <a:off x="5447665" y="5320030"/>
            <a:ext cx="5915025" cy="521970"/>
          </a:xfrm>
          <a:prstGeom prst="rect">
            <a:avLst/>
          </a:prstGeom>
          <a:noFill/>
        </p:spPr>
        <p:txBody>
          <a:bodyPr wrap="square" rtlCol="0">
            <a:spAutoFit/>
          </a:bodyPr>
          <a:p>
            <a:pPr algn="ctr"/>
            <a:r>
              <a:rPr lang="zh-CN" altLang="en-US" sz="2800" dirty="0">
                <a:solidFill>
                  <a:schemeClr val="bg1"/>
                </a:solidFill>
                <a:cs typeface="+mn-ea"/>
                <a:sym typeface="+mn-lt"/>
              </a:rPr>
              <a:t>输入一个网址到展示页面经历了什么？</a:t>
            </a:r>
            <a:endParaRPr lang="zh-CN" altLang="en-US" sz="28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par>
                                <p:cTn id="8" presetID="2" presetClass="entr" presetSubtype="2" decel="100000" fill="hold" nodeType="withEffect">
                                  <p:stCondLst>
                                    <p:cond delay="50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750" fill="hold"/>
                                        <p:tgtEl>
                                          <p:spTgt spid="7"/>
                                        </p:tgtEl>
                                        <p:attrNameLst>
                                          <p:attrName>ppt_x</p:attrName>
                                        </p:attrNameLst>
                                      </p:cBhvr>
                                      <p:tavLst>
                                        <p:tav tm="0">
                                          <p:val>
                                            <p:strVal val="1+#ppt_w/2"/>
                                          </p:val>
                                        </p:tav>
                                        <p:tav tm="100000">
                                          <p:val>
                                            <p:strVal val="#ppt_x"/>
                                          </p:val>
                                        </p:tav>
                                      </p:tavLst>
                                    </p:anim>
                                    <p:anim calcmode="lin" valueType="num">
                                      <p:cBhvr additive="base">
                                        <p:cTn id="11" dur="750" fill="hold"/>
                                        <p:tgtEl>
                                          <p:spTgt spid="7"/>
                                        </p:tgtEl>
                                        <p:attrNameLst>
                                          <p:attrName>ppt_y</p:attrName>
                                        </p:attrNameLst>
                                      </p:cBhvr>
                                      <p:tavLst>
                                        <p:tav tm="0">
                                          <p:val>
                                            <p:strVal val="#ppt_y"/>
                                          </p:val>
                                        </p:tav>
                                        <p:tav tm="100000">
                                          <p:val>
                                            <p:strVal val="#ppt_y"/>
                                          </p:val>
                                        </p:tav>
                                      </p:tavLst>
                                    </p:anim>
                                  </p:childTnLst>
                                </p:cTn>
                              </p:par>
                              <p:par>
                                <p:cTn id="12" presetID="2" presetClass="entr" presetSubtype="8" decel="100000" fill="hold" nodeType="withEffect">
                                  <p:stCondLst>
                                    <p:cond delay="50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750" fill="hold"/>
                                        <p:tgtEl>
                                          <p:spTgt spid="5"/>
                                        </p:tgtEl>
                                        <p:attrNameLst>
                                          <p:attrName>ppt_x</p:attrName>
                                        </p:attrNameLst>
                                      </p:cBhvr>
                                      <p:tavLst>
                                        <p:tav tm="0">
                                          <p:val>
                                            <p:strVal val="0-#ppt_w/2"/>
                                          </p:val>
                                        </p:tav>
                                        <p:tav tm="100000">
                                          <p:val>
                                            <p:strVal val="#ppt_x"/>
                                          </p:val>
                                        </p:tav>
                                      </p:tavLst>
                                    </p:anim>
                                    <p:anim calcmode="lin" valueType="num">
                                      <p:cBhvr additive="base">
                                        <p:cTn id="15"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1" cstate="screen"/>
          <a:stretch>
            <a:fillRect/>
          </a:stretch>
        </p:blipFill>
        <p:spPr>
          <a:xfrm>
            <a:off x="-323951" y="0"/>
            <a:ext cx="6800049" cy="6858000"/>
          </a:xfrm>
          <a:prstGeom prst="rect">
            <a:avLst/>
          </a:prstGeom>
        </p:spPr>
      </p:pic>
      <p:pic>
        <p:nvPicPr>
          <p:cNvPr id="5" name="图片 4"/>
          <p:cNvPicPr>
            <a:picLocks noChangeAspect="1"/>
          </p:cNvPicPr>
          <p:nvPr/>
        </p:nvPicPr>
        <p:blipFill>
          <a:blip r:embed="rId1" cstate="screen"/>
          <a:stretch>
            <a:fillRect/>
          </a:stretch>
        </p:blipFill>
        <p:spPr>
          <a:xfrm>
            <a:off x="6031230" y="0"/>
            <a:ext cx="6484620" cy="6539865"/>
          </a:xfrm>
          <a:prstGeom prst="rect">
            <a:avLst/>
          </a:prstGeom>
        </p:spPr>
      </p:pic>
      <p:pic>
        <p:nvPicPr>
          <p:cNvPr id="7" name="图片 6"/>
          <p:cNvPicPr>
            <a:picLocks noChangeAspect="1"/>
          </p:cNvPicPr>
          <p:nvPr/>
        </p:nvPicPr>
        <p:blipFill>
          <a:blip r:embed="rId2" cstate="screen"/>
          <a:stretch>
            <a:fillRect/>
          </a:stretch>
        </p:blipFill>
        <p:spPr>
          <a:xfrm>
            <a:off x="3710940" y="913130"/>
            <a:ext cx="3082290" cy="3251835"/>
          </a:xfrm>
          <a:prstGeom prst="rect">
            <a:avLst/>
          </a:prstGeom>
        </p:spPr>
      </p:pic>
      <p:sp>
        <p:nvSpPr>
          <p:cNvPr id="8" name="PA_库_文本框 22"/>
          <p:cNvSpPr txBox="1"/>
          <p:nvPr>
            <p:custDataLst>
              <p:tags r:id="rId3"/>
            </p:custDataLst>
          </p:nvPr>
        </p:nvSpPr>
        <p:spPr>
          <a:xfrm>
            <a:off x="211455" y="184150"/>
            <a:ext cx="6917690" cy="768350"/>
          </a:xfrm>
          <a:prstGeom prst="rect">
            <a:avLst/>
          </a:prstGeom>
          <a:noFill/>
        </p:spPr>
        <p:txBody>
          <a:bodyPr wrap="square" rtlCol="0">
            <a:spAutoFit/>
          </a:bodyPr>
          <a:lstStyle/>
          <a:p>
            <a:pPr algn="ctr"/>
            <a:r>
              <a:rPr lang="zh-CN" altLang="en-US" sz="44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cs typeface="+mn-ea"/>
                <a:sym typeface="+mn-lt"/>
              </a:rPr>
              <a:t>计算机网络的核心？</a:t>
            </a:r>
            <a:endParaRPr lang="zh-CN" altLang="en-US" sz="44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cs typeface="+mn-ea"/>
              <a:sym typeface="+mn-lt"/>
            </a:endParaRPr>
          </a:p>
        </p:txBody>
      </p:sp>
      <p:pic>
        <p:nvPicPr>
          <p:cNvPr id="11" name="图片 10"/>
          <p:cNvPicPr>
            <a:picLocks noChangeAspect="1"/>
          </p:cNvPicPr>
          <p:nvPr/>
        </p:nvPicPr>
        <p:blipFill>
          <a:blip r:embed="rId4" cstate="screen"/>
          <a:stretch>
            <a:fillRect/>
          </a:stretch>
        </p:blipFill>
        <p:spPr>
          <a:xfrm>
            <a:off x="7531007" y="952187"/>
            <a:ext cx="3971170" cy="2025150"/>
          </a:xfrm>
          <a:prstGeom prst="rect">
            <a:avLst/>
          </a:prstGeom>
        </p:spPr>
      </p:pic>
      <p:pic>
        <p:nvPicPr>
          <p:cNvPr id="12" name="PA_库_图片 26"/>
          <p:cNvPicPr>
            <a:picLocks noChangeAspect="1"/>
          </p:cNvPicPr>
          <p:nvPr>
            <p:custDataLst>
              <p:tags r:id="rId5"/>
            </p:custDataLst>
          </p:nvPr>
        </p:nvPicPr>
        <p:blipFill>
          <a:blip r:embed="rId6" cstate="screen"/>
          <a:stretch>
            <a:fillRect/>
          </a:stretch>
        </p:blipFill>
        <p:spPr>
          <a:xfrm>
            <a:off x="994611" y="5312203"/>
            <a:ext cx="1061788" cy="587605"/>
          </a:xfrm>
          <a:prstGeom prst="rect">
            <a:avLst/>
          </a:prstGeom>
        </p:spPr>
      </p:pic>
      <p:pic>
        <p:nvPicPr>
          <p:cNvPr id="13" name="PA_库_图片 28"/>
          <p:cNvPicPr>
            <a:picLocks noChangeAspect="1"/>
          </p:cNvPicPr>
          <p:nvPr>
            <p:custDataLst>
              <p:tags r:id="rId7"/>
            </p:custDataLst>
          </p:nvPr>
        </p:nvPicPr>
        <p:blipFill>
          <a:blip r:embed="rId8" cstate="screen"/>
          <a:stretch>
            <a:fillRect/>
          </a:stretch>
        </p:blipFill>
        <p:spPr>
          <a:xfrm>
            <a:off x="2345602" y="5109572"/>
            <a:ext cx="939985" cy="496433"/>
          </a:xfrm>
          <a:prstGeom prst="rect">
            <a:avLst/>
          </a:prstGeom>
        </p:spPr>
      </p:pic>
      <p:sp>
        <p:nvSpPr>
          <p:cNvPr id="2" name="文本框 1"/>
          <p:cNvSpPr txBox="1"/>
          <p:nvPr/>
        </p:nvSpPr>
        <p:spPr>
          <a:xfrm>
            <a:off x="885190" y="1100455"/>
            <a:ext cx="10019665" cy="3415030"/>
          </a:xfrm>
          <a:prstGeom prst="rect">
            <a:avLst/>
          </a:prstGeom>
          <a:noFill/>
        </p:spPr>
        <p:txBody>
          <a:bodyPr wrap="square" rtlCol="0">
            <a:spAutoFit/>
          </a:bodyPr>
          <a:p>
            <a:pPr algn="l">
              <a:spcBef>
                <a:spcPts val="0"/>
              </a:spcBef>
              <a:spcAft>
                <a:spcPts val="0"/>
              </a:spcAft>
              <a:buClrTx/>
              <a:buSzTx/>
              <a:buNone/>
              <a:defRPr/>
            </a:pPr>
            <a:r>
              <a:rPr lang="en-US" altLang="zh-CN" noProof="0" dirty="0">
                <a:ln>
                  <a:noFill/>
                </a:ln>
                <a:gradFill>
                  <a:gsLst>
                    <a:gs pos="0">
                      <a:srgbClr val="AF76B0"/>
                    </a:gs>
                    <a:gs pos="100000">
                      <a:srgbClr val="00B0F0"/>
                    </a:gs>
                  </a:gsLst>
                  <a:lin ang="5400000" scaled="1"/>
                </a:gradFill>
                <a:effectLst/>
                <a:uLnTx/>
                <a:uFillTx/>
                <a:cs typeface="+mn-ea"/>
              </a:rPr>
              <a:t>计算机网络的核心内容是网络协议。网络协议是为计算机网络中进行数据交换而建立的规则、标准或者说是约定的集合。因为不同用户的数据终端可能采取的字符集是不同的，两者需要进行通信，必须要在一定的标准上进行。一个很形象地比喻就是我们的语言，我们大天朝地广人多，地方性语言也非常丰富，而且方言之间差距巨大。A地区的方言可能B地区的人根本无法接受，所以我们要为全国人名进行沟通建立一个语言标准，这就是我们的普通话的作用。同样，放眼全球，我们与外国友人沟通的标准语言是英语，所以我们才要苦逼的学习英语。</a:t>
            </a:r>
            <a:endParaRPr lang="en-US" altLang="zh-CN" noProof="0" dirty="0">
              <a:ln>
                <a:noFill/>
              </a:ln>
              <a:gradFill>
                <a:gsLst>
                  <a:gs pos="0">
                    <a:srgbClr val="AF76B0"/>
                  </a:gs>
                  <a:gs pos="100000">
                    <a:srgbClr val="00B0F0"/>
                  </a:gs>
                </a:gsLst>
                <a:lin ang="5400000" scaled="1"/>
              </a:gradFill>
              <a:effectLst/>
              <a:uLnTx/>
              <a:uFillTx/>
              <a:cs typeface="+mn-ea"/>
            </a:endParaRPr>
          </a:p>
          <a:p>
            <a:pPr algn="l">
              <a:spcBef>
                <a:spcPts val="0"/>
              </a:spcBef>
              <a:spcAft>
                <a:spcPts val="0"/>
              </a:spcAft>
              <a:buClrTx/>
              <a:buSzTx/>
              <a:buNone/>
              <a:defRPr/>
            </a:pPr>
            <a:endParaRPr lang="en-US" altLang="zh-CN" noProof="0" dirty="0">
              <a:ln>
                <a:noFill/>
              </a:ln>
              <a:gradFill>
                <a:gsLst>
                  <a:gs pos="0">
                    <a:srgbClr val="AF76B0"/>
                  </a:gs>
                  <a:gs pos="100000">
                    <a:srgbClr val="00B0F0"/>
                  </a:gs>
                </a:gsLst>
                <a:lin ang="5400000" scaled="1"/>
              </a:gradFill>
              <a:effectLst/>
              <a:uLnTx/>
              <a:uFillTx/>
              <a:cs typeface="+mn-ea"/>
            </a:endParaRPr>
          </a:p>
          <a:p>
            <a:pPr algn="l">
              <a:spcBef>
                <a:spcPts val="0"/>
              </a:spcBef>
              <a:spcAft>
                <a:spcPts val="0"/>
              </a:spcAft>
              <a:buClrTx/>
              <a:buSzTx/>
              <a:buNone/>
              <a:defRPr/>
            </a:pPr>
            <a:r>
              <a:rPr lang="en-US" altLang="zh-CN" noProof="0" dirty="0">
                <a:ln>
                  <a:noFill/>
                </a:ln>
                <a:gradFill>
                  <a:gsLst>
                    <a:gs pos="0">
                      <a:srgbClr val="AF76B0"/>
                    </a:gs>
                    <a:gs pos="100000">
                      <a:srgbClr val="00B0F0"/>
                    </a:gs>
                  </a:gsLst>
                  <a:lin ang="5400000" scaled="1"/>
                </a:gradFill>
                <a:effectLst/>
                <a:uLnTx/>
                <a:uFillTx/>
                <a:cs typeface="+mn-ea"/>
              </a:rPr>
              <a:t>计算机网络协议同我们的语言一样，多种多样。而ARPA公司与1977年到1979年推出了一种名为ARPANET的网络协议受到了广泛的热捧，其中最主要的原因就是它推出了人尽皆知的TCP/IP标准网络协议。目前TCP/IP协议已经成为Internet中的"通用语言"，下图为不同计算机群之间利用TCP/IP进行通信的示意图。</a:t>
            </a:r>
            <a:endParaRPr lang="zh-CN" altLang="en-US"/>
          </a:p>
          <a:p>
            <a:endParaRPr lang="zh-CN" altLang="en-US"/>
          </a:p>
        </p:txBody>
      </p:sp>
      <p:pic>
        <p:nvPicPr>
          <p:cNvPr id="3" name="图片 2"/>
          <p:cNvPicPr>
            <a:picLocks noChangeAspect="1"/>
          </p:cNvPicPr>
          <p:nvPr/>
        </p:nvPicPr>
        <p:blipFill>
          <a:blip r:embed="rId9"/>
          <a:stretch>
            <a:fillRect/>
          </a:stretch>
        </p:blipFill>
        <p:spPr>
          <a:xfrm>
            <a:off x="994410" y="4515485"/>
            <a:ext cx="5968365" cy="18815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1000"/>
                            </p:stCondLst>
                            <p:childTnLst>
                              <p:par>
                                <p:cTn id="9" presetID="2" presetClass="entr" presetSubtype="3"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500" fill="hold"/>
                                        <p:tgtEl>
                                          <p:spTgt spid="12"/>
                                        </p:tgtEl>
                                        <p:attrNameLst>
                                          <p:attrName>ppt_x</p:attrName>
                                        </p:attrNameLst>
                                      </p:cBhvr>
                                      <p:tavLst>
                                        <p:tav tm="0">
                                          <p:val>
                                            <p:strVal val="1+#ppt_w/2"/>
                                          </p:val>
                                        </p:tav>
                                        <p:tav tm="100000">
                                          <p:val>
                                            <p:strVal val="#ppt_x"/>
                                          </p:val>
                                        </p:tav>
                                      </p:tavLst>
                                    </p:anim>
                                    <p:anim calcmode="lin" valueType="num">
                                      <p:cBhvr additive="base">
                                        <p:cTn id="12" dur="1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3" decel="100000" fill="hold"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500" fill="hold"/>
                                        <p:tgtEl>
                                          <p:spTgt spid="13"/>
                                        </p:tgtEl>
                                        <p:attrNameLst>
                                          <p:attrName>ppt_x</p:attrName>
                                        </p:attrNameLst>
                                      </p:cBhvr>
                                      <p:tavLst>
                                        <p:tav tm="0">
                                          <p:val>
                                            <p:strVal val="1+#ppt_w/2"/>
                                          </p:val>
                                        </p:tav>
                                        <p:tav tm="100000">
                                          <p:val>
                                            <p:strVal val="#ppt_x"/>
                                          </p:val>
                                        </p:tav>
                                      </p:tavLst>
                                    </p:anim>
                                    <p:anim calcmode="lin" valueType="num">
                                      <p:cBhvr additive="base">
                                        <p:cTn id="16" dur="1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2" name="图片 11"/>
          <p:cNvPicPr>
            <a:picLocks noChangeAspect="1"/>
          </p:cNvPicPr>
          <p:nvPr/>
        </p:nvPicPr>
        <p:blipFill>
          <a:blip r:embed="rId1" cstate="screen"/>
          <a:stretch>
            <a:fillRect/>
          </a:stretch>
        </p:blipFill>
        <p:spPr>
          <a:xfrm>
            <a:off x="-323951" y="0"/>
            <a:ext cx="6800049" cy="6858000"/>
          </a:xfrm>
          <a:prstGeom prst="rect">
            <a:avLst/>
          </a:prstGeom>
        </p:spPr>
      </p:pic>
      <p:pic>
        <p:nvPicPr>
          <p:cNvPr id="15" name="图片 14"/>
          <p:cNvPicPr>
            <a:picLocks noChangeAspect="1"/>
          </p:cNvPicPr>
          <p:nvPr/>
        </p:nvPicPr>
        <p:blipFill>
          <a:blip r:embed="rId2" cstate="screen"/>
          <a:stretch>
            <a:fillRect/>
          </a:stretch>
        </p:blipFill>
        <p:spPr>
          <a:xfrm>
            <a:off x="3933190" y="1336040"/>
            <a:ext cx="3843020" cy="3843020"/>
          </a:xfrm>
          <a:prstGeom prst="ellipse">
            <a:avLst/>
          </a:prstGeom>
          <a:effectLst>
            <a:outerShdw blurRad="50800" dist="38100" dir="16200000" rotWithShape="0">
              <a:prstClr val="black">
                <a:alpha val="40000"/>
              </a:prstClr>
            </a:outerShdw>
          </a:effectLst>
        </p:spPr>
      </p:pic>
      <p:sp>
        <p:nvSpPr>
          <p:cNvPr id="19" name="文本框 18"/>
          <p:cNvSpPr txBox="1"/>
          <p:nvPr/>
        </p:nvSpPr>
        <p:spPr>
          <a:xfrm>
            <a:off x="722630" y="861060"/>
            <a:ext cx="10808335" cy="23069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b="0" i="0" u="none" strike="noStrike" kern="1200" cap="none" spc="0" normalizeH="0" baseline="0" noProof="0" dirty="0">
                <a:ln>
                  <a:noFill/>
                </a:ln>
                <a:gradFill>
                  <a:gsLst>
                    <a:gs pos="0">
                      <a:srgbClr val="AF76B0"/>
                    </a:gs>
                    <a:gs pos="100000">
                      <a:srgbClr val="00B0F0"/>
                    </a:gs>
                  </a:gsLst>
                  <a:lin ang="5400000" scaled="1"/>
                </a:gradFill>
                <a:effectLst/>
                <a:uLnTx/>
                <a:uFillTx/>
                <a:cs typeface="+mn-ea"/>
                <a:sym typeface="+mn-lt"/>
              </a:rPr>
              <a:t>为了使不同计算机厂家生产的计算机能够相互通信，以便在更大的范围内建立计算机网络，国际标准化组织（ISO）在1978年提出了"开放系统互联参考模型"，即著名的OSI/RM模型（Open System Interconnection/Reference Model）。它将计算机网络体系结构的通信协议划分为七层，自下而上依次为：物理层（Physics Layer）、数据链路层（Data Link Layer）、网络层（Network Layer）、传输层（Transport Layer）、会话层（Session Layer）、表示层（Presentation Layer）、应用层（Application Layer）。其中第四层完成数据传送服务，上面三层面向用户。</a:t>
            </a:r>
            <a:endParaRPr kumimoji="0" lang="en-US" altLang="zh-CN" b="0" i="0" u="none" strike="noStrike" kern="1200" cap="none" spc="0" normalizeH="0" baseline="0" noProof="0" dirty="0">
              <a:ln>
                <a:noFill/>
              </a:ln>
              <a:gradFill>
                <a:gsLst>
                  <a:gs pos="0">
                    <a:srgbClr val="AF76B0"/>
                  </a:gs>
                  <a:gs pos="100000">
                    <a:srgbClr val="00B0F0"/>
                  </a:gs>
                </a:gsLst>
                <a:lin ang="5400000" scaled="1"/>
              </a:gra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b="0" i="0" u="none" strike="noStrike" kern="1200" cap="none" spc="0" normalizeH="0" baseline="0" noProof="0" dirty="0">
                <a:ln>
                  <a:noFill/>
                </a:ln>
                <a:gradFill>
                  <a:gsLst>
                    <a:gs pos="0">
                      <a:srgbClr val="AF76B0"/>
                    </a:gs>
                    <a:gs pos="100000">
                      <a:srgbClr val="00B0F0"/>
                    </a:gs>
                  </a:gsLst>
                  <a:lin ang="5400000" scaled="1"/>
                </a:gradFill>
                <a:effectLst/>
                <a:uLnTx/>
                <a:uFillTx/>
                <a:cs typeface="+mn-ea"/>
                <a:sym typeface="+mn-lt"/>
              </a:rPr>
              <a:t>除了标准的OSI七层模型以外，常见的网络层次划分还有TCP/IP四层协议以及TCP/IP五层协议，它们之间的对应关系如下图所示：</a:t>
            </a:r>
            <a:endParaRPr kumimoji="0" lang="en-US" altLang="zh-CN" b="0" i="0" u="none" strike="noStrike" kern="1200" cap="none" spc="0" normalizeH="0" baseline="0" noProof="0" dirty="0">
              <a:ln>
                <a:noFill/>
              </a:ln>
              <a:gradFill>
                <a:gsLst>
                  <a:gs pos="0">
                    <a:srgbClr val="AF76B0"/>
                  </a:gs>
                  <a:gs pos="100000">
                    <a:srgbClr val="00B0F0"/>
                  </a:gs>
                </a:gsLst>
                <a:lin ang="5400000" scaled="1"/>
              </a:gradFill>
              <a:effectLst/>
              <a:uLnTx/>
              <a:uFillTx/>
              <a:cs typeface="+mn-ea"/>
              <a:sym typeface="+mn-lt"/>
            </a:endParaRPr>
          </a:p>
        </p:txBody>
      </p:sp>
      <p:sp>
        <p:nvSpPr>
          <p:cNvPr id="11" name="文本框 10"/>
          <p:cNvSpPr txBox="1"/>
          <p:nvPr/>
        </p:nvSpPr>
        <p:spPr>
          <a:xfrm>
            <a:off x="5324570" y="273831"/>
            <a:ext cx="1605280" cy="521970"/>
          </a:xfrm>
          <a:prstGeom prst="rect">
            <a:avLst/>
          </a:prstGeom>
          <a:noFill/>
        </p:spPr>
        <p:txBody>
          <a:bodyPr wrap="none" rtlCol="0">
            <a:spAutoFit/>
          </a:bodyPr>
          <a:lstStyle/>
          <a:p>
            <a:r>
              <a:rPr lang="zh-CN" altLang="en-US" sz="2800" dirty="0">
                <a:gradFill>
                  <a:gsLst>
                    <a:gs pos="0">
                      <a:srgbClr val="AF76B0"/>
                    </a:gs>
                    <a:gs pos="100000">
                      <a:schemeClr val="accent2"/>
                    </a:gs>
                  </a:gsLst>
                  <a:path path="circle">
                    <a:fillToRect l="100000" b="100000"/>
                  </a:path>
                </a:gradFill>
                <a:cs typeface="+mn-ea"/>
                <a:sym typeface="+mn-lt"/>
              </a:rPr>
              <a:t>网络分层</a:t>
            </a:r>
            <a:endParaRPr lang="zh-CN" altLang="en-US" sz="2800" dirty="0">
              <a:gradFill>
                <a:gsLst>
                  <a:gs pos="0">
                    <a:srgbClr val="AF76B0"/>
                  </a:gs>
                  <a:gs pos="100000">
                    <a:schemeClr val="accent2"/>
                  </a:gs>
                </a:gsLst>
                <a:path path="circle">
                  <a:fillToRect l="100000" b="100000"/>
                </a:path>
              </a:gradFill>
              <a:cs typeface="+mn-ea"/>
              <a:sym typeface="+mn-lt"/>
            </a:endParaRPr>
          </a:p>
        </p:txBody>
      </p:sp>
      <p:pic>
        <p:nvPicPr>
          <p:cNvPr id="3" name="图片 2"/>
          <p:cNvPicPr>
            <a:picLocks noChangeAspect="1"/>
          </p:cNvPicPr>
          <p:nvPr/>
        </p:nvPicPr>
        <p:blipFill>
          <a:blip r:embed="rId3"/>
          <a:stretch>
            <a:fillRect/>
          </a:stretch>
        </p:blipFill>
        <p:spPr>
          <a:xfrm>
            <a:off x="3072130" y="3168015"/>
            <a:ext cx="5565140" cy="3487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edge">
                                      <p:cBhvr>
                                        <p:cTn id="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16" name="图片 15"/>
          <p:cNvPicPr>
            <a:picLocks noChangeAspect="1"/>
          </p:cNvPicPr>
          <p:nvPr/>
        </p:nvPicPr>
        <p:blipFill>
          <a:blip r:embed="rId1" cstate="screen"/>
          <a:stretch>
            <a:fillRect/>
          </a:stretch>
        </p:blipFill>
        <p:spPr>
          <a:xfrm>
            <a:off x="-323951" y="0"/>
            <a:ext cx="6800049" cy="6858000"/>
          </a:xfrm>
          <a:prstGeom prst="rect">
            <a:avLst/>
          </a:prstGeom>
        </p:spPr>
      </p:pic>
      <p:pic>
        <p:nvPicPr>
          <p:cNvPr id="18" name="图片 17"/>
          <p:cNvPicPr>
            <a:picLocks noChangeAspect="1"/>
          </p:cNvPicPr>
          <p:nvPr/>
        </p:nvPicPr>
        <p:blipFill>
          <a:blip r:embed="rId1" cstate="screen"/>
          <a:stretch>
            <a:fillRect/>
          </a:stretch>
        </p:blipFill>
        <p:spPr>
          <a:xfrm>
            <a:off x="5715901" y="298"/>
            <a:ext cx="6800049" cy="6858000"/>
          </a:xfrm>
          <a:prstGeom prst="rect">
            <a:avLst/>
          </a:prstGeom>
        </p:spPr>
      </p:pic>
      <p:pic>
        <p:nvPicPr>
          <p:cNvPr id="15" name="图片 14"/>
          <p:cNvPicPr>
            <a:picLocks noChangeAspect="1"/>
          </p:cNvPicPr>
          <p:nvPr/>
        </p:nvPicPr>
        <p:blipFill>
          <a:blip r:embed="rId2" cstate="screen"/>
          <a:stretch>
            <a:fillRect/>
          </a:stretch>
        </p:blipFill>
        <p:spPr>
          <a:xfrm>
            <a:off x="5130954" y="2798393"/>
            <a:ext cx="2120755" cy="2120755"/>
          </a:xfrm>
          <a:prstGeom prst="rect">
            <a:avLst/>
          </a:prstGeom>
        </p:spPr>
      </p:pic>
      <p:sp>
        <p:nvSpPr>
          <p:cNvPr id="17" name="文本框 16"/>
          <p:cNvSpPr txBox="1"/>
          <p:nvPr/>
        </p:nvSpPr>
        <p:spPr>
          <a:xfrm>
            <a:off x="622300" y="368300"/>
            <a:ext cx="10979150" cy="2676525"/>
          </a:xfrm>
          <a:prstGeom prst="rect">
            <a:avLst/>
          </a:prstGeom>
          <a:noFill/>
        </p:spPr>
        <p:txBody>
          <a:bodyPr wrap="square" rtlCol="0">
            <a:spAutoFit/>
          </a:bodyPr>
          <a:lstStyle/>
          <a:p>
            <a:pPr algn="l"/>
            <a:r>
              <a:rPr lang="en-US" altLang="zh-CN" sz="2800" noProof="0" dirty="0">
                <a:ln>
                  <a:noFill/>
                </a:ln>
                <a:gradFill>
                  <a:gsLst>
                    <a:gs pos="0">
                      <a:srgbClr val="AF76B0"/>
                    </a:gs>
                    <a:gs pos="100000">
                      <a:srgbClr val="00B0F0"/>
                    </a:gs>
                  </a:gsLst>
                  <a:lin ang="5400000" scaled="1"/>
                </a:gradFill>
                <a:effectLst/>
                <a:uLnTx/>
                <a:uFillTx/>
                <a:cs typeface="+mn-ea"/>
                <a:sym typeface="+mn-lt"/>
              </a:rPr>
              <a:t>计算机网络往往由许多种不同类型的网络互连连接而成。如果几个计算机网络只是在物理上连接在一起，它们之间并不能进行通信，那么这种“互连”并没有什么实际意义。因此通常在谈到“互连”时，就已经暗示这些相互连接的计算机是可以进行通信的，也就是说，从功能上和逻辑上看，这些计算机网络已经组成了一个大型的计算机网络，</a:t>
            </a:r>
            <a:r>
              <a:rPr lang="zh-CN" altLang="en-US" sz="2800" noProof="0" dirty="0">
                <a:ln>
                  <a:noFill/>
                </a:ln>
                <a:gradFill>
                  <a:gsLst>
                    <a:gs pos="0">
                      <a:srgbClr val="AF76B0"/>
                    </a:gs>
                    <a:gs pos="100000">
                      <a:srgbClr val="00B0F0"/>
                    </a:gs>
                  </a:gsLst>
                  <a:lin ang="5400000" scaled="1"/>
                </a:gradFill>
                <a:effectLst/>
                <a:uLnTx/>
                <a:uFillTx/>
                <a:cs typeface="+mn-ea"/>
                <a:sym typeface="+mn-lt"/>
              </a:rPr>
              <a:t>就称为我们所说的互联网。</a:t>
            </a:r>
            <a:endParaRPr lang="zh-CN" altLang="en-US" sz="2800" noProof="0" dirty="0">
              <a:ln>
                <a:noFill/>
              </a:ln>
              <a:gradFill>
                <a:gsLst>
                  <a:gs pos="0">
                    <a:srgbClr val="AF76B0"/>
                  </a:gs>
                  <a:gs pos="100000">
                    <a:srgbClr val="00B0F0"/>
                  </a:gs>
                </a:gsLst>
                <a:lin ang="5400000" scaled="1"/>
              </a:gradFill>
              <a:effectLst/>
              <a:uLnTx/>
              <a:uFillTx/>
              <a:cs typeface="+mn-ea"/>
              <a:sym typeface="+mn-lt"/>
            </a:endParaRPr>
          </a:p>
        </p:txBody>
      </p:sp>
      <p:sp>
        <p:nvSpPr>
          <p:cNvPr id="4" name="文本框 3"/>
          <p:cNvSpPr txBox="1"/>
          <p:nvPr/>
        </p:nvSpPr>
        <p:spPr>
          <a:xfrm>
            <a:off x="837565" y="3295015"/>
            <a:ext cx="9543415" cy="2553335"/>
          </a:xfrm>
          <a:prstGeom prst="rect">
            <a:avLst/>
          </a:prstGeom>
          <a:noFill/>
        </p:spPr>
        <p:txBody>
          <a:bodyPr wrap="square" rtlCol="0">
            <a:spAutoFit/>
          </a:bodyPr>
          <a:p>
            <a:pPr algn="l"/>
            <a:r>
              <a:rPr lang="en-US" altLang="zh-CN" sz="3200" noProof="0" dirty="0">
                <a:solidFill>
                  <a:schemeClr val="accent1"/>
                </a:solidFill>
                <a:effectLst>
                  <a:outerShdw blurRad="38100" dist="25400" dir="5400000" algn="ctr" rotWithShape="0">
                    <a:srgbClr val="6E747A">
                      <a:alpha val="43000"/>
                    </a:srgbClr>
                  </a:outerShdw>
                </a:effectLst>
                <a:uLnTx/>
                <a:uFillTx/>
                <a:cs typeface="+mn-ea"/>
                <a:sym typeface="+mn-lt"/>
              </a:rPr>
              <a:t>各层重要设备：</a:t>
            </a:r>
            <a:endParaRPr lang="en-US" altLang="zh-CN" sz="3200" noProof="0" dirty="0">
              <a:solidFill>
                <a:schemeClr val="accent1"/>
              </a:solidFill>
              <a:effectLst>
                <a:outerShdw blurRad="38100" dist="25400" dir="5400000" algn="ctr" rotWithShape="0">
                  <a:srgbClr val="6E747A">
                    <a:alpha val="43000"/>
                  </a:srgbClr>
                </a:outerShdw>
              </a:effectLst>
              <a:uLnTx/>
              <a:uFillTx/>
              <a:cs typeface="+mn-ea"/>
            </a:endParaRPr>
          </a:p>
          <a:p>
            <a:pPr algn="l"/>
            <a:r>
              <a:rPr lang="en-US" altLang="zh-CN" sz="3200" noProof="0" dirty="0">
                <a:solidFill>
                  <a:schemeClr val="accent1"/>
                </a:solidFill>
                <a:effectLst>
                  <a:outerShdw blurRad="38100" dist="25400" dir="5400000" algn="ctr" rotWithShape="0">
                    <a:srgbClr val="6E747A">
                      <a:alpha val="43000"/>
                    </a:srgbClr>
                  </a:outerShdw>
                </a:effectLst>
                <a:uLnTx/>
                <a:uFillTx/>
                <a:cs typeface="+mn-ea"/>
              </a:rPr>
              <a:t>物理层:中继器、集线器、双绞线</a:t>
            </a:r>
            <a:endParaRPr lang="en-US" altLang="zh-CN" sz="3200" noProof="0" dirty="0">
              <a:solidFill>
                <a:schemeClr val="accent1"/>
              </a:solidFill>
              <a:effectLst>
                <a:outerShdw blurRad="38100" dist="25400" dir="5400000" algn="ctr" rotWithShape="0">
                  <a:srgbClr val="6E747A">
                    <a:alpha val="43000"/>
                  </a:srgbClr>
                </a:outerShdw>
              </a:effectLst>
              <a:uLnTx/>
              <a:uFillTx/>
              <a:cs typeface="+mn-ea"/>
            </a:endParaRPr>
          </a:p>
          <a:p>
            <a:pPr algn="l"/>
            <a:r>
              <a:rPr lang="en-US" altLang="zh-CN" sz="3200" noProof="0" dirty="0">
                <a:solidFill>
                  <a:schemeClr val="accent1"/>
                </a:solidFill>
                <a:effectLst>
                  <a:outerShdw blurRad="38100" dist="25400" dir="5400000" algn="ctr" rotWithShape="0">
                    <a:srgbClr val="6E747A">
                      <a:alpha val="43000"/>
                    </a:srgbClr>
                  </a:outerShdw>
                </a:effectLst>
                <a:uLnTx/>
                <a:uFillTx/>
                <a:cs typeface="+mn-ea"/>
              </a:rPr>
              <a:t>数据链路层：网桥、交换机、网卡</a:t>
            </a:r>
            <a:endParaRPr lang="en-US" altLang="zh-CN" sz="3200" noProof="0" dirty="0">
              <a:solidFill>
                <a:schemeClr val="accent1"/>
              </a:solidFill>
              <a:effectLst>
                <a:outerShdw blurRad="38100" dist="25400" dir="5400000" algn="ctr" rotWithShape="0">
                  <a:srgbClr val="6E747A">
                    <a:alpha val="43000"/>
                  </a:srgbClr>
                </a:outerShdw>
              </a:effectLst>
              <a:uLnTx/>
              <a:uFillTx/>
              <a:cs typeface="+mn-ea"/>
            </a:endParaRPr>
          </a:p>
          <a:p>
            <a:pPr algn="l">
              <a:buNone/>
            </a:pPr>
            <a:r>
              <a:rPr lang="en-US" altLang="zh-CN" sz="3200" noProof="0" dirty="0">
                <a:solidFill>
                  <a:schemeClr val="accent1"/>
                </a:solidFill>
                <a:effectLst>
                  <a:outerShdw blurRad="38100" dist="25400" dir="5400000" algn="ctr" rotWithShape="0">
                    <a:srgbClr val="6E747A">
                      <a:alpha val="43000"/>
                    </a:srgbClr>
                  </a:outerShdw>
                </a:effectLst>
                <a:uLnTx/>
                <a:uFillTx/>
                <a:cs typeface="+mn-ea"/>
              </a:rPr>
              <a:t>网络层：三层交换机、路由器</a:t>
            </a:r>
            <a:endParaRPr lang="en-US" altLang="zh-CN" sz="3200" noProof="0" dirty="0">
              <a:solidFill>
                <a:schemeClr val="accent1"/>
              </a:solidFill>
              <a:effectLst>
                <a:outerShdw blurRad="38100" dist="25400" dir="5400000" algn="ctr" rotWithShape="0">
                  <a:srgbClr val="6E747A">
                    <a:alpha val="43000"/>
                  </a:srgbClr>
                </a:outerShdw>
              </a:effectLst>
              <a:uLnTx/>
              <a:uFillTx/>
              <a:cs typeface="+mn-ea"/>
            </a:endParaRPr>
          </a:p>
          <a:p>
            <a:pPr algn="l">
              <a:buNone/>
            </a:pPr>
            <a:r>
              <a:rPr lang="en-US" altLang="zh-CN" sz="3200" noProof="0" dirty="0">
                <a:solidFill>
                  <a:schemeClr val="accent1"/>
                </a:solidFill>
                <a:effectLst>
                  <a:outerShdw blurRad="38100" dist="25400" dir="5400000" algn="ctr" rotWithShape="0">
                    <a:srgbClr val="6E747A">
                      <a:alpha val="43000"/>
                    </a:srgbClr>
                  </a:outerShdw>
                </a:effectLst>
                <a:uLnTx/>
                <a:uFillTx/>
                <a:cs typeface="+mn-ea"/>
              </a:rPr>
              <a:t>传输层：四层交换机、四层路由器</a:t>
            </a:r>
            <a:endParaRPr lang="en-US" altLang="zh-CN" sz="3200" noProof="0" dirty="0">
              <a:solidFill>
                <a:schemeClr val="accent1"/>
              </a:solidFill>
              <a:effectLst>
                <a:outerShdw blurRad="38100" dist="25400" dir="5400000" algn="ctr" rotWithShape="0">
                  <a:srgbClr val="6E747A">
                    <a:alpha val="43000"/>
                  </a:srgbClr>
                </a:outerShdw>
              </a:effectLst>
              <a:uLnTx/>
              <a:uFillTx/>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sp>
        <p:nvSpPr>
          <p:cNvPr id="2" name="文本框 1"/>
          <p:cNvSpPr txBox="1"/>
          <p:nvPr/>
        </p:nvSpPr>
        <p:spPr>
          <a:xfrm>
            <a:off x="604520" y="633730"/>
            <a:ext cx="11055985" cy="6369685"/>
          </a:xfrm>
          <a:prstGeom prst="rect">
            <a:avLst/>
          </a:prstGeom>
          <a:noFill/>
        </p:spPr>
        <p:txBody>
          <a:bodyPr wrap="square" rtlCol="0">
            <a:spAutoFit/>
          </a:bodyPr>
          <a:p>
            <a:pPr algn="l">
              <a:buNone/>
            </a:pPr>
            <a:r>
              <a:rPr lang="en-US" altLang="zh-CN" sz="2800" noProof="0" dirty="0">
                <a:ln>
                  <a:noFill/>
                </a:ln>
                <a:gradFill>
                  <a:gsLst>
                    <a:gs pos="0">
                      <a:srgbClr val="AF76B0"/>
                    </a:gs>
                    <a:gs pos="100000">
                      <a:srgbClr val="00B0F0"/>
                    </a:gs>
                  </a:gsLst>
                  <a:lin ang="5400000" scaled="1"/>
                </a:gradFill>
                <a:effectLst/>
                <a:uLnTx/>
                <a:uFillTx/>
                <a:cs typeface="+mn-ea"/>
                <a:sym typeface="+mn-ea"/>
              </a:rPr>
              <a:t>物理层由来：上面提到，孤立的计算机之间要想一起玩，就必须接入internet，言外之意就是计算机之间必须完成组网。</a:t>
            </a:r>
            <a:endParaRPr lang="en-US" altLang="zh-CN" sz="3200" noProof="0" dirty="0">
              <a:ln>
                <a:noFill/>
              </a:ln>
              <a:gradFill>
                <a:gsLst>
                  <a:gs pos="0">
                    <a:srgbClr val="AF76B0"/>
                  </a:gs>
                  <a:gs pos="100000">
                    <a:srgbClr val="00B0F0"/>
                  </a:gs>
                </a:gsLst>
                <a:lin ang="5400000" scaled="1"/>
              </a:gradFill>
              <a:effectLst/>
              <a:uLnTx/>
              <a:uFillTx/>
              <a:cs typeface="+mn-ea"/>
              <a:sym typeface="+mn-ea"/>
            </a:endParaRPr>
          </a:p>
          <a:p>
            <a:pPr algn="l">
              <a:buNone/>
            </a:pPr>
            <a:endParaRPr lang="en-US" altLang="zh-CN" sz="3200" noProof="0" dirty="0">
              <a:solidFill>
                <a:schemeClr val="accent1"/>
              </a:solidFill>
              <a:effectLst>
                <a:outerShdw blurRad="38100" dist="25400" dir="5400000" algn="ctr" rotWithShape="0">
                  <a:srgbClr val="6E747A">
                    <a:alpha val="43000"/>
                  </a:srgbClr>
                </a:outerShdw>
              </a:effectLst>
              <a:uLnTx/>
              <a:uFillTx/>
              <a:cs typeface="+mn-ea"/>
              <a:sym typeface="+mn-ea"/>
            </a:endParaRPr>
          </a:p>
          <a:p>
            <a:pPr algn="l">
              <a:buNone/>
            </a:pPr>
            <a:r>
              <a:rPr lang="zh-CN" altLang="en-US" sz="3200" noProof="0" dirty="0">
                <a:solidFill>
                  <a:schemeClr val="accent1"/>
                </a:solidFill>
                <a:effectLst>
                  <a:outerShdw blurRad="38100" dist="25400" dir="5400000" algn="ctr" rotWithShape="0">
                    <a:srgbClr val="6E747A">
                      <a:alpha val="43000"/>
                    </a:srgbClr>
                  </a:outerShdw>
                </a:effectLst>
                <a:uLnTx/>
                <a:uFillTx/>
                <a:cs typeface="+mn-ea"/>
                <a:sym typeface="+mn-ea"/>
              </a:rPr>
              <a:t>共享式</a:t>
            </a:r>
            <a:r>
              <a:rPr lang="en-US" altLang="zh-CN" sz="3200" noProof="0" dirty="0">
                <a:solidFill>
                  <a:schemeClr val="accent1"/>
                </a:solidFill>
                <a:effectLst>
                  <a:outerShdw blurRad="38100" dist="25400" dir="5400000" algn="ctr" rotWithShape="0">
                    <a:srgbClr val="6E747A">
                      <a:alpha val="43000"/>
                    </a:srgbClr>
                  </a:outerShdw>
                </a:effectLst>
                <a:uLnTx/>
                <a:uFillTx/>
                <a:cs typeface="+mn-ea"/>
                <a:sym typeface="+mn-ea"/>
              </a:rPr>
              <a:t>or</a:t>
            </a:r>
            <a:r>
              <a:rPr lang="zh-CN" altLang="en-US" sz="3200" noProof="0" dirty="0">
                <a:solidFill>
                  <a:schemeClr val="accent1"/>
                </a:solidFill>
                <a:effectLst>
                  <a:outerShdw blurRad="38100" dist="25400" dir="5400000" algn="ctr" rotWithShape="0">
                    <a:srgbClr val="6E747A">
                      <a:alpha val="43000"/>
                    </a:srgbClr>
                  </a:outerShdw>
                </a:effectLst>
                <a:uLnTx/>
                <a:uFillTx/>
                <a:cs typeface="+mn-ea"/>
                <a:sym typeface="+mn-ea"/>
              </a:rPr>
              <a:t>交换式？</a:t>
            </a:r>
            <a:endParaRPr lang="en-US" altLang="zh-CN" sz="3200" noProof="0" dirty="0">
              <a:solidFill>
                <a:schemeClr val="accent1"/>
              </a:solidFill>
              <a:effectLst>
                <a:outerShdw blurRad="38100" dist="25400" dir="5400000" algn="ctr" rotWithShape="0">
                  <a:srgbClr val="6E747A">
                    <a:alpha val="43000"/>
                  </a:srgbClr>
                </a:outerShdw>
              </a:effectLst>
              <a:uLnTx/>
              <a:uFillTx/>
              <a:cs typeface="+mn-ea"/>
              <a:sym typeface="+mn-ea"/>
            </a:endParaRPr>
          </a:p>
          <a:p>
            <a:pPr algn="l">
              <a:buNone/>
            </a:pPr>
            <a:endParaRPr lang="en-US" altLang="zh-CN" sz="2400" noProof="0" dirty="0">
              <a:solidFill>
                <a:schemeClr val="accent1"/>
              </a:solidFill>
              <a:effectLst>
                <a:outerShdw blurRad="38100" dist="25400" dir="5400000" algn="ctr" rotWithShape="0">
                  <a:srgbClr val="6E747A">
                    <a:alpha val="43000"/>
                  </a:srgbClr>
                </a:outerShdw>
              </a:effectLst>
              <a:uLnTx/>
              <a:uFillTx/>
              <a:cs typeface="+mn-ea"/>
              <a:sym typeface="+mn-ea"/>
            </a:endParaRPr>
          </a:p>
          <a:p>
            <a:pPr algn="l">
              <a:buNone/>
            </a:pPr>
            <a:r>
              <a:rPr lang="zh-CN" altLang="en-US" sz="2400" noProof="0" dirty="0">
                <a:solidFill>
                  <a:schemeClr val="accent1"/>
                </a:solidFill>
                <a:effectLst>
                  <a:outerShdw blurRad="38100" dist="25400" dir="5400000" algn="ctr" rotWithShape="0">
                    <a:srgbClr val="6E747A">
                      <a:alpha val="43000"/>
                    </a:srgbClr>
                  </a:outerShdw>
                </a:effectLst>
                <a:uLnTx/>
                <a:uFillTx/>
                <a:cs typeface="+mn-ea"/>
                <a:sym typeface="+mn-ea"/>
              </a:rPr>
              <a:t>谈谈网络中的共享和交换这两个概念。在此，我们打个比方，同样是10个车道的马路，如果没有给道路标清行车路线，那么车辆就只能在无序的状态下抢道或占道通行，容易发生交通堵塞甚至和反向行驶的车辆对撞，使得通行能力较低。为了避免上述情况的发生，工作人员在道路上划分了行车线，以保证车辆各行其道、互不干扰。共享式以太网就相当于前面所讲的无序状态，当数据和用户数量超出一定的限量时，就会造成碰撞冲突，使网络性能降低。而交换式以太网则避免了共享式网络的不足，交换机根据所传递信息包的目的地址，将每一个信息包独立地从源端口送至目的端口，避免了与其它端口发生碰撞，提高了网络的实际吞吐量。</a:t>
            </a:r>
            <a:endParaRPr lang="zh-CN" altLang="en-US" sz="2400" noProof="0" dirty="0">
              <a:solidFill>
                <a:schemeClr val="accent1"/>
              </a:solidFill>
              <a:effectLst>
                <a:outerShdw blurRad="38100" dist="25400" dir="5400000" algn="ctr" rotWithShape="0">
                  <a:srgbClr val="6E747A">
                    <a:alpha val="43000"/>
                  </a:srgbClr>
                </a:outerShdw>
              </a:effectLst>
              <a:uLnTx/>
              <a:uFillTx/>
              <a:cs typeface="+mn-ea"/>
              <a:sym typeface="+mn-ea"/>
            </a:endParaRPr>
          </a:p>
          <a:p>
            <a:pPr algn="l">
              <a:buNone/>
            </a:pPr>
            <a:r>
              <a:rPr lang="zh-CN" altLang="en-US" sz="2400" noProof="0" dirty="0">
                <a:solidFill>
                  <a:schemeClr val="accent1"/>
                </a:solidFill>
                <a:effectLst>
                  <a:outerShdw blurRad="38100" dist="25400" dir="5400000" algn="ctr" rotWithShape="0">
                    <a:srgbClr val="6E747A">
                      <a:alpha val="43000"/>
                    </a:srgbClr>
                  </a:outerShdw>
                </a:effectLst>
                <a:uLnTx/>
                <a:uFillTx/>
                <a:cs typeface="+mn-ea"/>
                <a:sym typeface="+mn-ea"/>
              </a:rPr>
              <a:t>     </a:t>
            </a:r>
            <a:endParaRPr lang="zh-CN" altLang="en-US" sz="2400" noProof="0" dirty="0">
              <a:solidFill>
                <a:schemeClr val="accent1"/>
              </a:solidFill>
              <a:effectLst>
                <a:outerShdw blurRad="38100" dist="25400" dir="5400000" algn="ctr" rotWithShape="0">
                  <a:srgbClr val="6E747A">
                    <a:alpha val="43000"/>
                  </a:srgbClr>
                </a:outerShdw>
              </a:effectLst>
              <a:uLnTx/>
              <a:uFillTx/>
              <a:cs typeface="+mn-ea"/>
              <a:sym typeface="+mn-ea"/>
            </a:endParaRPr>
          </a:p>
          <a:p>
            <a:pPr algn="l">
              <a:buNone/>
            </a:pPr>
            <a:endParaRPr lang="zh-CN" altLang="en-US" sz="2400" noProof="0" dirty="0">
              <a:solidFill>
                <a:schemeClr val="accent1"/>
              </a:solidFill>
              <a:effectLst>
                <a:outerShdw blurRad="38100" dist="25400" dir="5400000" algn="ctr" rotWithShape="0">
                  <a:srgbClr val="6E747A">
                    <a:alpha val="43000"/>
                  </a:srgbClr>
                </a:outerShdw>
              </a:effectLst>
              <a:uLnTx/>
              <a:uFillTx/>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sp>
        <p:nvSpPr>
          <p:cNvPr id="4" name="文本框 3"/>
          <p:cNvSpPr txBox="1"/>
          <p:nvPr/>
        </p:nvSpPr>
        <p:spPr>
          <a:xfrm>
            <a:off x="581025" y="205740"/>
            <a:ext cx="7129145" cy="2953385"/>
          </a:xfrm>
          <a:prstGeom prst="rect">
            <a:avLst/>
          </a:prstGeom>
          <a:noFill/>
        </p:spPr>
        <p:txBody>
          <a:bodyPr wrap="square" rtlCol="0" anchor="t">
            <a:spAutoFit/>
          </a:bodyPr>
          <a:p>
            <a:r>
              <a:rPr lang="zh-CN" altLang="en-US" sz="2400">
                <a:solidFill>
                  <a:schemeClr val="bg2"/>
                </a:solidFill>
              </a:rPr>
              <a:t>共享式以太网：</a:t>
            </a:r>
            <a:endParaRPr lang="zh-CN" altLang="en-US"/>
          </a:p>
          <a:p>
            <a:endParaRPr lang="zh-CN" altLang="en-US">
              <a:solidFill>
                <a:schemeClr val="bg2"/>
              </a:solidFill>
            </a:endParaRPr>
          </a:p>
          <a:p>
            <a:r>
              <a:rPr lang="zh-CN" altLang="en-US" sz="2400">
                <a:solidFill>
                  <a:schemeClr val="bg2"/>
                </a:solidFill>
              </a:rPr>
              <a:t>共享式以太网的典型代表是使用10Base2/10Base5的总线型网络和以集线器为核心的星型网络。在使用集线器的以太网中，集线器将很多以太网设备集中到一台中心设备上，这些设备都连接到集线器中的同一物理总线结构中，因此实际上以集线器为核心的以太网与总线型以太网并无本质区别。</a:t>
            </a:r>
            <a:endParaRPr lang="zh-CN" altLang="en-US" sz="2400">
              <a:solidFill>
                <a:schemeClr val="bg2"/>
              </a:solidFill>
            </a:endParaRPr>
          </a:p>
        </p:txBody>
      </p:sp>
      <p:sp>
        <p:nvSpPr>
          <p:cNvPr id="5" name="文本框 4"/>
          <p:cNvSpPr txBox="1"/>
          <p:nvPr/>
        </p:nvSpPr>
        <p:spPr>
          <a:xfrm>
            <a:off x="4899660" y="3291205"/>
            <a:ext cx="6964680" cy="3046095"/>
          </a:xfrm>
          <a:prstGeom prst="rect">
            <a:avLst/>
          </a:prstGeom>
          <a:noFill/>
        </p:spPr>
        <p:txBody>
          <a:bodyPr wrap="square" rtlCol="0" anchor="t">
            <a:spAutoFit/>
          </a:bodyPr>
          <a:p>
            <a:r>
              <a:rPr lang="zh-CN" altLang="en-US" sz="2400">
                <a:solidFill>
                  <a:schemeClr val="tx2"/>
                </a:solidFill>
              </a:rPr>
              <a:t>交换式以太网：</a:t>
            </a:r>
            <a:endParaRPr lang="zh-CN" altLang="en-US" sz="2400">
              <a:solidFill>
                <a:schemeClr val="tx2"/>
              </a:solidFill>
            </a:endParaRPr>
          </a:p>
          <a:p>
            <a:endParaRPr lang="zh-CN" altLang="en-US" sz="2400">
              <a:solidFill>
                <a:schemeClr val="tx2"/>
              </a:solidFill>
            </a:endParaRPr>
          </a:p>
          <a:p>
            <a:r>
              <a:rPr lang="zh-CN" altLang="en-US" sz="2400">
                <a:solidFill>
                  <a:schemeClr val="tx2"/>
                </a:solidFill>
              </a:rPr>
              <a:t>交换式以太网是以交换式集线器或者交换机为中心构建的星形拓扑结构网络。在交换式以太网中，交换机根据接收到的数据帧中的MAC地址决定数据帧应发往交换机的哪个端口。因为端口间的帧传输彼此屏蔽，因此节点就不必担心自己发送的数据帧在通过交换机时是否会与其他节点发送的帧发生冲突。</a:t>
            </a:r>
            <a:endParaRPr lang="zh-CN" altLang="en-US" sz="240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comb/>
      </p:transition>
    </mc:Choice>
    <mc:Fallback>
      <p:transition spd="slow">
        <p:comb/>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1" cstate="screen"/>
          <a:stretch>
            <a:fillRect/>
          </a:stretch>
        </p:blipFill>
        <p:spPr>
          <a:xfrm>
            <a:off x="-323951" y="0"/>
            <a:ext cx="6800049" cy="6858000"/>
          </a:xfrm>
          <a:prstGeom prst="rect">
            <a:avLst/>
          </a:prstGeom>
        </p:spPr>
      </p:pic>
      <p:pic>
        <p:nvPicPr>
          <p:cNvPr id="5" name="图片 4"/>
          <p:cNvPicPr>
            <a:picLocks noChangeAspect="1"/>
          </p:cNvPicPr>
          <p:nvPr/>
        </p:nvPicPr>
        <p:blipFill>
          <a:blip r:embed="rId1" cstate="screen"/>
          <a:stretch>
            <a:fillRect/>
          </a:stretch>
        </p:blipFill>
        <p:spPr>
          <a:xfrm>
            <a:off x="5715901" y="44113"/>
            <a:ext cx="6800049" cy="6858000"/>
          </a:xfrm>
          <a:prstGeom prst="rect">
            <a:avLst/>
          </a:prstGeom>
        </p:spPr>
      </p:pic>
      <p:pic>
        <p:nvPicPr>
          <p:cNvPr id="7" name="图片 6"/>
          <p:cNvPicPr>
            <a:picLocks noChangeAspect="1"/>
          </p:cNvPicPr>
          <p:nvPr/>
        </p:nvPicPr>
        <p:blipFill>
          <a:blip r:embed="rId2" cstate="screen"/>
          <a:stretch>
            <a:fillRect/>
          </a:stretch>
        </p:blipFill>
        <p:spPr>
          <a:xfrm>
            <a:off x="3606062" y="770021"/>
            <a:ext cx="4979876" cy="4979876"/>
          </a:xfrm>
          <a:prstGeom prst="rect">
            <a:avLst/>
          </a:prstGeom>
        </p:spPr>
      </p:pic>
      <p:sp>
        <p:nvSpPr>
          <p:cNvPr id="9" name="PA_库_文本框 14"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p:cNvSpPr txBox="1"/>
          <p:nvPr>
            <p:custDataLst>
              <p:tags r:id="rId3"/>
            </p:custDataLst>
          </p:nvPr>
        </p:nvSpPr>
        <p:spPr>
          <a:xfrm>
            <a:off x="732155" y="445135"/>
            <a:ext cx="9157335" cy="3784600"/>
          </a:xfrm>
          <a:prstGeom prst="rect">
            <a:avLst/>
          </a:prstGeom>
          <a:noFill/>
          <a:effectLst>
            <a:outerShdw blurRad="50800" dist="38100" dir="2700000" algn="tl" rotWithShape="0">
              <a:prstClr val="black">
                <a:alpha val="40000"/>
              </a:prstClr>
            </a:outerShdw>
          </a:effectLst>
        </p:spPr>
        <p:txBody>
          <a:bodyPr wrap="square" rtlCol="0">
            <a:spAutoFit/>
          </a:bodyPr>
          <a:lstStyle/>
          <a:p>
            <a:pPr algn="l">
              <a:lnSpc>
                <a:spcPct val="200000"/>
              </a:lnSpc>
            </a:pPr>
            <a:r>
              <a:rPr lang="zh-CN" altLang="en-US" sz="2400">
                <a:solidFill>
                  <a:schemeClr val="bg1"/>
                </a:solidFill>
                <a:cs typeface="+mn-ea"/>
                <a:sym typeface="+mn-lt"/>
              </a:rPr>
              <a:t>网络层：</a:t>
            </a:r>
            <a:endParaRPr lang="zh-CN" altLang="en-US" sz="2400">
              <a:solidFill>
                <a:schemeClr val="bg1"/>
              </a:solidFill>
              <a:cs typeface="+mn-ea"/>
              <a:sym typeface="+mn-lt"/>
            </a:endParaRPr>
          </a:p>
          <a:p>
            <a:pPr algn="l">
              <a:lnSpc>
                <a:spcPct val="200000"/>
              </a:lnSpc>
            </a:pPr>
            <a:r>
              <a:rPr lang="en-US" altLang="zh-CN" sz="2400">
                <a:solidFill>
                  <a:schemeClr val="bg1"/>
                </a:solidFill>
                <a:cs typeface="+mn-ea"/>
                <a:sym typeface="+mn-lt"/>
              </a:rPr>
              <a:t>有了ethernet、mac地址、广播的发送方式，世界上的计算机就可以彼此通信了，问题是世界范围的互联网是由一个个彼此隔离的小的局域网组成的，那么如果所有的通信都采用以太网的广播方式，</a:t>
            </a:r>
            <a:r>
              <a:rPr lang="zh-CN" altLang="en-US" sz="2400">
                <a:solidFill>
                  <a:schemeClr val="bg1"/>
                </a:solidFill>
                <a:cs typeface="+mn-ea"/>
                <a:sym typeface="+mn-lt"/>
              </a:rPr>
              <a:t>在网络通信过程中会产生什么问题呢？</a:t>
            </a:r>
            <a:endParaRPr lang="zh-CN" altLang="en-US" sz="2400">
              <a:solidFill>
                <a:schemeClr val="bg1"/>
              </a:solidFill>
              <a:cs typeface="+mn-ea"/>
              <a:sym typeface="+mn-lt"/>
            </a:endParaRPr>
          </a:p>
        </p:txBody>
      </p:sp>
      <p:pic>
        <p:nvPicPr>
          <p:cNvPr id="11" name="图片 10"/>
          <p:cNvPicPr>
            <a:picLocks noChangeAspect="1"/>
          </p:cNvPicPr>
          <p:nvPr/>
        </p:nvPicPr>
        <p:blipFill>
          <a:blip r:embed="rId4" cstate="screen"/>
          <a:stretch>
            <a:fillRect/>
          </a:stretch>
        </p:blipFill>
        <p:spPr>
          <a:xfrm>
            <a:off x="7531007" y="952920"/>
            <a:ext cx="3971170" cy="2023684"/>
          </a:xfrm>
          <a:prstGeom prst="rect">
            <a:avLst/>
          </a:prstGeom>
        </p:spPr>
      </p:pic>
      <p:pic>
        <p:nvPicPr>
          <p:cNvPr id="3" name="图片 2"/>
          <p:cNvPicPr>
            <a:picLocks noChangeAspect="1"/>
          </p:cNvPicPr>
          <p:nvPr/>
        </p:nvPicPr>
        <p:blipFill>
          <a:blip r:embed="rId5" cstate="screen"/>
          <a:stretch>
            <a:fillRect/>
          </a:stretch>
        </p:blipFill>
        <p:spPr>
          <a:xfrm>
            <a:off x="615572" y="5378071"/>
            <a:ext cx="1113568" cy="743652"/>
          </a:xfrm>
          <a:prstGeom prst="rect">
            <a:avLst/>
          </a:prstGeom>
        </p:spPr>
      </p:pic>
      <p:sp>
        <p:nvSpPr>
          <p:cNvPr id="2" name="文本框 1"/>
          <p:cNvSpPr txBox="1"/>
          <p:nvPr/>
        </p:nvSpPr>
        <p:spPr>
          <a:xfrm>
            <a:off x="1917700" y="4485640"/>
            <a:ext cx="7366000" cy="2030095"/>
          </a:xfrm>
          <a:prstGeom prst="rect">
            <a:avLst/>
          </a:prstGeom>
          <a:noFill/>
        </p:spPr>
        <p:txBody>
          <a:bodyPr wrap="square" rtlCol="0">
            <a:spAutoFit/>
          </a:bodyPr>
          <a:p>
            <a:r>
              <a:rPr lang="en-US" altLang="zh-CN" sz="3600">
                <a:solidFill>
                  <a:schemeClr val="accent1"/>
                </a:solidFill>
                <a:effectLst>
                  <a:outerShdw blurRad="38100" dist="25400" dir="5400000" algn="ctr" rotWithShape="0">
                    <a:srgbClr val="6E747A">
                      <a:alpha val="43000"/>
                    </a:srgbClr>
                  </a:outerShdw>
                </a:effectLst>
                <a:cs typeface="+mn-ea"/>
                <a:sym typeface="+mn-lt"/>
              </a:rPr>
              <a:t>一台机器发送的包全世界都会收到</a:t>
            </a:r>
            <a:r>
              <a:rPr lang="zh-CN" altLang="en-US" sz="3600">
                <a:solidFill>
                  <a:schemeClr val="accent1"/>
                </a:solidFill>
                <a:effectLst>
                  <a:outerShdw blurRad="38100" dist="25400" dir="5400000" algn="ctr" rotWithShape="0">
                    <a:srgbClr val="6E747A">
                      <a:alpha val="43000"/>
                    </a:srgbClr>
                  </a:outerShdw>
                </a:effectLst>
                <a:cs typeface="+mn-ea"/>
                <a:sym typeface="+mn-lt"/>
              </a:rPr>
              <a:t>，</a:t>
            </a:r>
            <a:r>
              <a:rPr lang="en-US" altLang="zh-CN" sz="3600">
                <a:solidFill>
                  <a:schemeClr val="accent1"/>
                </a:solidFill>
                <a:effectLst>
                  <a:outerShdw blurRad="38100" dist="25400" dir="5400000" algn="ctr" rotWithShape="0">
                    <a:srgbClr val="6E747A">
                      <a:alpha val="43000"/>
                    </a:srgbClr>
                  </a:outerShdw>
                </a:effectLst>
                <a:cs typeface="+mn-ea"/>
                <a:sym typeface="+mn-lt"/>
              </a:rPr>
              <a:t>这就不仅仅是效率低的问题了，这会是一种灾难</a:t>
            </a:r>
            <a:endParaRPr lang="zh-CN" altLang="en-US">
              <a:solidFill>
                <a:schemeClr val="bg1"/>
              </a:solidFill>
              <a:cs typeface="+mn-ea"/>
              <a:sym typeface="+mn-lt"/>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25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amond(in)">
                                      <p:cBhvr>
                                        <p:cTn id="1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9" grpId="1"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7355D"/>
        </a:solidFill>
        <a:effectLst/>
      </p:bgPr>
    </p:bg>
    <p:spTree>
      <p:nvGrpSpPr>
        <p:cNvPr id="1" name=""/>
        <p:cNvGrpSpPr/>
        <p:nvPr/>
      </p:nvGrpSpPr>
      <p:grpSpPr>
        <a:xfrm>
          <a:off x="0" y="0"/>
          <a:ext cx="0" cy="0"/>
          <a:chOff x="0" y="0"/>
          <a:chExt cx="0" cy="0"/>
        </a:xfrm>
      </p:grpSpPr>
      <p:pic>
        <p:nvPicPr>
          <p:cNvPr id="35" name="图片 34"/>
          <p:cNvPicPr>
            <a:picLocks noChangeAspect="1"/>
          </p:cNvPicPr>
          <p:nvPr/>
        </p:nvPicPr>
        <p:blipFill>
          <a:blip r:embed="rId1" cstate="screen"/>
          <a:stretch>
            <a:fillRect/>
          </a:stretch>
        </p:blipFill>
        <p:spPr>
          <a:xfrm>
            <a:off x="-323951" y="0"/>
            <a:ext cx="6800049" cy="6858000"/>
          </a:xfrm>
          <a:prstGeom prst="rect">
            <a:avLst/>
          </a:prstGeom>
        </p:spPr>
      </p:pic>
      <p:pic>
        <p:nvPicPr>
          <p:cNvPr id="36" name="图片 35"/>
          <p:cNvPicPr>
            <a:picLocks noChangeAspect="1"/>
          </p:cNvPicPr>
          <p:nvPr/>
        </p:nvPicPr>
        <p:blipFill>
          <a:blip r:embed="rId1" cstate="screen"/>
          <a:stretch>
            <a:fillRect/>
          </a:stretch>
        </p:blipFill>
        <p:spPr>
          <a:xfrm>
            <a:off x="5715901" y="44113"/>
            <a:ext cx="6800049" cy="6858000"/>
          </a:xfrm>
          <a:prstGeom prst="rect">
            <a:avLst/>
          </a:prstGeom>
        </p:spPr>
      </p:pic>
      <p:pic>
        <p:nvPicPr>
          <p:cNvPr id="5" name="图片 4"/>
          <p:cNvPicPr>
            <a:picLocks noChangeAspect="1"/>
          </p:cNvPicPr>
          <p:nvPr/>
        </p:nvPicPr>
        <p:blipFill>
          <a:blip r:embed="rId2" cstate="screen"/>
          <a:stretch>
            <a:fillRect/>
          </a:stretch>
        </p:blipFill>
        <p:spPr>
          <a:xfrm>
            <a:off x="2670810" y="3210560"/>
            <a:ext cx="2717800" cy="2717800"/>
          </a:xfrm>
          <a:prstGeom prst="rect">
            <a:avLst/>
          </a:prstGeom>
        </p:spPr>
      </p:pic>
      <p:sp>
        <p:nvSpPr>
          <p:cNvPr id="73" name="矩形 72"/>
          <p:cNvSpPr/>
          <p:nvPr/>
        </p:nvSpPr>
        <p:spPr>
          <a:xfrm>
            <a:off x="586105" y="901065"/>
            <a:ext cx="11090275" cy="5631180"/>
          </a:xfrm>
          <a:prstGeom prst="rect">
            <a:avLst/>
          </a:prstGeom>
          <a:noFill/>
        </p:spPr>
        <p:txBody>
          <a:bodyPr wrap="square" rtlCol="0">
            <a:spAutoFit/>
          </a:bodyPr>
          <a:lstStyle/>
          <a:p>
            <a:pPr algn="l"/>
            <a:r>
              <a:rPr lang="zh-CN" altLang="en-US" sz="2400" dirty="0">
                <a:solidFill>
                  <a:schemeClr val="bg1"/>
                </a:solidFill>
                <a:cs typeface="+mn-ea"/>
                <a:sym typeface="+mn-lt"/>
              </a:rPr>
              <a:t>必须找出一种方法来区分哪些计算机属于同一广播域，哪些不是。如果是就采用广播的方式发送，如果不是，就采用路由的方式（向不同广播域／子网分发数据包），mac地址是无法区分的，它只跟厂商有关。</a:t>
            </a:r>
            <a:endParaRPr lang="zh-CN" altLang="en-US" sz="2400" dirty="0">
              <a:solidFill>
                <a:schemeClr val="bg1"/>
              </a:solidFill>
              <a:cs typeface="+mn-ea"/>
              <a:sym typeface="+mn-lt"/>
            </a:endParaRPr>
          </a:p>
          <a:p>
            <a:pPr algn="l"/>
            <a:endParaRPr lang="zh-CN" altLang="en-US" sz="2400" dirty="0">
              <a:solidFill>
                <a:schemeClr val="bg1"/>
              </a:solidFill>
              <a:cs typeface="+mn-ea"/>
              <a:sym typeface="+mn-lt"/>
            </a:endParaRPr>
          </a:p>
          <a:p>
            <a:pPr algn="l"/>
            <a:r>
              <a:rPr lang="zh-CN" altLang="en-US" sz="2400" dirty="0">
                <a:solidFill>
                  <a:schemeClr val="bg1"/>
                </a:solidFill>
                <a:cs typeface="+mn-ea"/>
                <a:sym typeface="+mn-lt"/>
              </a:rPr>
              <a:t>网络层功能：引入一套新的地址用来区分不同的广播域／子网，这套地址即网络地址。</a:t>
            </a:r>
            <a:endParaRPr lang="zh-CN" altLang="en-US" sz="2400" dirty="0">
              <a:solidFill>
                <a:schemeClr val="bg1"/>
              </a:solidFill>
              <a:cs typeface="+mn-ea"/>
              <a:sym typeface="+mn-lt"/>
            </a:endParaRPr>
          </a:p>
          <a:p>
            <a:pPr algn="l"/>
            <a:r>
              <a:rPr lang="zh-CN" altLang="en-US" sz="2400" dirty="0">
                <a:solidFill>
                  <a:schemeClr val="bg1"/>
                </a:solidFill>
                <a:cs typeface="+mn-ea"/>
                <a:sym typeface="+mn-lt"/>
              </a:rPr>
              <a:t>提到这里，我们不得不提及</a:t>
            </a:r>
            <a:r>
              <a:rPr lang="en-US" altLang="zh-CN" sz="2400" dirty="0">
                <a:solidFill>
                  <a:schemeClr val="bg1"/>
                </a:solidFill>
                <a:cs typeface="+mn-ea"/>
                <a:sym typeface="+mn-lt"/>
              </a:rPr>
              <a:t>IP</a:t>
            </a:r>
            <a:r>
              <a:rPr lang="zh-CN" altLang="en-US" sz="2400" dirty="0">
                <a:solidFill>
                  <a:schemeClr val="bg1"/>
                </a:solidFill>
                <a:cs typeface="+mn-ea"/>
                <a:sym typeface="+mn-lt"/>
              </a:rPr>
              <a:t>地址，IP协议：规定网络地址的协议叫ip协议，它定义的地址称之为ip地址，广泛采用的v4版本即ipv4，它规定网络地址由32位2进制表示</a:t>
            </a:r>
            <a:endParaRPr lang="zh-CN" altLang="en-US" sz="2400" dirty="0">
              <a:solidFill>
                <a:schemeClr val="bg1"/>
              </a:solidFill>
              <a:cs typeface="+mn-ea"/>
              <a:sym typeface="+mn-lt"/>
            </a:endParaRPr>
          </a:p>
          <a:p>
            <a:pPr algn="l"/>
            <a:r>
              <a:rPr lang="zh-CN" altLang="en-US" sz="2400" dirty="0">
                <a:solidFill>
                  <a:schemeClr val="bg1"/>
                </a:solidFill>
                <a:cs typeface="+mn-ea"/>
                <a:sym typeface="+mn-lt"/>
              </a:rPr>
              <a:t>范围0.0.0.0-255.255.255.255 (4个点分十进制，也就是4个8位二进制数)</a:t>
            </a:r>
            <a:endParaRPr lang="zh-CN" altLang="en-US" sz="2400" dirty="0">
              <a:solidFill>
                <a:schemeClr val="bg1"/>
              </a:solidFill>
              <a:cs typeface="+mn-ea"/>
              <a:sym typeface="+mn-lt"/>
            </a:endParaRPr>
          </a:p>
          <a:p>
            <a:pPr algn="l"/>
            <a:r>
              <a:rPr lang="zh-CN" altLang="en-US" sz="2400" dirty="0">
                <a:solidFill>
                  <a:schemeClr val="bg1"/>
                </a:solidFill>
                <a:cs typeface="+mn-ea"/>
                <a:sym typeface="+mn-lt"/>
              </a:rPr>
              <a:t>一个ip地址通常写成四段十进制数，例：1</a:t>
            </a:r>
            <a:r>
              <a:rPr lang="en-US" altLang="zh-CN" sz="2400" dirty="0">
                <a:solidFill>
                  <a:schemeClr val="bg1"/>
                </a:solidFill>
                <a:cs typeface="+mn-ea"/>
                <a:sym typeface="+mn-lt"/>
              </a:rPr>
              <a:t>92.168.0.1</a:t>
            </a:r>
            <a:endParaRPr lang="zh-CN" altLang="en-US" sz="2400" dirty="0">
              <a:solidFill>
                <a:schemeClr val="bg1"/>
              </a:solidFill>
              <a:cs typeface="+mn-ea"/>
              <a:sym typeface="+mn-lt"/>
            </a:endParaRPr>
          </a:p>
          <a:p>
            <a:pPr algn="l"/>
            <a:r>
              <a:rPr lang="zh-CN" altLang="en-US" sz="2400" dirty="0">
                <a:solidFill>
                  <a:schemeClr val="bg1"/>
                </a:solidFill>
                <a:cs typeface="+mn-ea"/>
                <a:sym typeface="+mn-lt"/>
              </a:rPr>
              <a:t>　　ipv6，通过上面可以看出，ip紧缺，所以为了满足更多ip需要，出现了ipv6协议：6个冒号分割的16进制数表示，这个应该是将来的趋势，但是ipv4还是用的最多的，因为我们一般一个公司就一个对外的IP地址，我们所有的机器上网都走这一个IP出口。</a:t>
            </a:r>
            <a:endParaRPr lang="zh-CN" altLang="en-US" sz="2400" dirty="0">
              <a:solidFill>
                <a:schemeClr val="bg1"/>
              </a:solidFill>
              <a:cs typeface="+mn-ea"/>
              <a:sym typeface="+mn-lt"/>
            </a:endParaRPr>
          </a:p>
        </p:txBody>
      </p:sp>
      <p:sp>
        <p:nvSpPr>
          <p:cNvPr id="30" name="文本框 29"/>
          <p:cNvSpPr txBox="1"/>
          <p:nvPr/>
        </p:nvSpPr>
        <p:spPr>
          <a:xfrm>
            <a:off x="4128770" y="255905"/>
            <a:ext cx="3281045" cy="645160"/>
          </a:xfrm>
          <a:prstGeom prst="rect">
            <a:avLst/>
          </a:prstGeom>
          <a:noFill/>
        </p:spPr>
        <p:txBody>
          <a:bodyPr wrap="square" rtlCol="0">
            <a:spAutoFit/>
          </a:bodyPr>
          <a:lstStyle/>
          <a:p>
            <a:pPr algn="ctr"/>
            <a:r>
              <a:rPr lang="zh-CN" altLang="en-US" sz="3600" dirty="0">
                <a:gradFill>
                  <a:gsLst>
                    <a:gs pos="0">
                      <a:srgbClr val="AF76B0"/>
                    </a:gs>
                    <a:gs pos="100000">
                      <a:schemeClr val="accent2"/>
                    </a:gs>
                  </a:gsLst>
                  <a:path path="circle">
                    <a:fillToRect l="100000" b="100000"/>
                  </a:path>
                </a:gradFill>
                <a:cs typeface="+mn-ea"/>
                <a:sym typeface="+mn-lt"/>
              </a:rPr>
              <a:t>局域网</a:t>
            </a:r>
            <a:endParaRPr lang="zh-CN" altLang="en-US" sz="2800" dirty="0">
              <a:gradFill>
                <a:gsLst>
                  <a:gs pos="0">
                    <a:srgbClr val="AF76B0"/>
                  </a:gs>
                  <a:gs pos="100000">
                    <a:schemeClr val="accent2"/>
                  </a:gs>
                </a:gsLst>
                <a:path path="circle">
                  <a:fillToRect l="100000" b="100000"/>
                </a:path>
              </a:gra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0-#ppt_w/2"/>
                                          </p:val>
                                        </p:tav>
                                        <p:tav tm="100000">
                                          <p:val>
                                            <p:strVal val="#ppt_x"/>
                                          </p:val>
                                        </p:tav>
                                      </p:tavLst>
                                    </p:anim>
                                    <p:anim calcmode="lin" valueType="num">
                                      <p:cBhvr additive="base">
                                        <p:cTn id="8" dur="500" fill="hold"/>
                                        <p:tgtEl>
                                          <p:spTgt spid="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tags/tag1.xml><?xml version="1.0" encoding="utf-8"?>
<p:tagLst xmlns:p="http://schemas.openxmlformats.org/presentationml/2006/main">
  <p:tag name="PA" val="v4.0.0"/>
</p:tagLst>
</file>

<file path=ppt/tags/tag10.xml><?xml version="1.0" encoding="utf-8"?>
<p:tagLst xmlns:p="http://schemas.openxmlformats.org/presentationml/2006/main">
  <p:tag name="PA" val="v4.0.0"/>
</p:tagLst>
</file>

<file path=ppt/tags/tag11.xml><?xml version="1.0" encoding="utf-8"?>
<p:tagLst xmlns:p="http://schemas.openxmlformats.org/presentationml/2006/main">
  <p:tag name="PA" val="v4.0.0"/>
</p:tagLst>
</file>

<file path=ppt/tags/tag12.xml><?xml version="1.0" encoding="utf-8"?>
<p:tagLst xmlns:p="http://schemas.openxmlformats.org/presentationml/2006/main">
  <p:tag name="PA" val="v4.0.0"/>
</p:tagLst>
</file>

<file path=ppt/tags/tag13.xml><?xml version="1.0" encoding="utf-8"?>
<p:tagLst xmlns:p="http://schemas.openxmlformats.org/presentationml/2006/main">
  <p:tag name="PA" val="v4.0.0"/>
</p:tagLst>
</file>

<file path=ppt/tags/tag14.xml><?xml version="1.0" encoding="utf-8"?>
<p:tagLst xmlns:p="http://schemas.openxmlformats.org/presentationml/2006/main">
  <p:tag name="PA" val="v4.0.0"/>
</p:tagLst>
</file>

<file path=ppt/tags/tag15.xml><?xml version="1.0" encoding="utf-8"?>
<p:tagLst xmlns:p="http://schemas.openxmlformats.org/presentationml/2006/main">
  <p:tag name="PA" val="v4.0.0"/>
</p:tagLst>
</file>

<file path=ppt/tags/tag16.xml><?xml version="1.0" encoding="utf-8"?>
<p:tagLst xmlns:p="http://schemas.openxmlformats.org/presentationml/2006/main">
  <p:tag name="PA" val="v4.0.0"/>
</p:tagLst>
</file>

<file path=ppt/tags/tag17.xml><?xml version="1.0" encoding="utf-8"?>
<p:tagLst xmlns:p="http://schemas.openxmlformats.org/presentationml/2006/main">
  <p:tag name="PA" val="v4.0.0"/>
</p:tagLst>
</file>

<file path=ppt/tags/tag18.xml><?xml version="1.0" encoding="utf-8"?>
<p:tagLst xmlns:p="http://schemas.openxmlformats.org/presentationml/2006/main">
  <p:tag name="PA" val="v4.0.0"/>
</p:tagLst>
</file>

<file path=ppt/tags/tag19.xml><?xml version="1.0" encoding="utf-8"?>
<p:tagLst xmlns:p="http://schemas.openxmlformats.org/presentationml/2006/main">
  <p:tag name="PA" val="v4.0.0"/>
</p:tagLst>
</file>

<file path=ppt/tags/tag2.xml><?xml version="1.0" encoding="utf-8"?>
<p:tagLst xmlns:p="http://schemas.openxmlformats.org/presentationml/2006/main">
  <p:tag name="PA" val="v4.0.0"/>
</p:tagLst>
</file>

<file path=ppt/tags/tag20.xml><?xml version="1.0" encoding="utf-8"?>
<p:tagLst xmlns:p="http://schemas.openxmlformats.org/presentationml/2006/main">
  <p:tag name="PA" val="v4.0.0"/>
</p:tagLst>
</file>

<file path=ppt/tags/tag21.xml><?xml version="1.0" encoding="utf-8"?>
<p:tagLst xmlns:p="http://schemas.openxmlformats.org/presentationml/2006/main">
  <p:tag name="PA" val="v4.0.0"/>
</p:tagLst>
</file>

<file path=ppt/tags/tag22.xml><?xml version="1.0" encoding="utf-8"?>
<p:tagLst xmlns:p="http://schemas.openxmlformats.org/presentationml/2006/main">
  <p:tag name="PA" val="v4.0.0"/>
</p:tagLst>
</file>

<file path=ppt/tags/tag3.xml><?xml version="1.0" encoding="utf-8"?>
<p:tagLst xmlns:p="http://schemas.openxmlformats.org/presentationml/2006/main">
  <p:tag name="PA" val="v4.0.0"/>
</p:tagLst>
</file>

<file path=ppt/tags/tag4.xml><?xml version="1.0" encoding="utf-8"?>
<p:tagLst xmlns:p="http://schemas.openxmlformats.org/presentationml/2006/main">
  <p:tag name="PA" val="v4.0.0"/>
</p:tagLst>
</file>

<file path=ppt/tags/tag5.xml><?xml version="1.0" encoding="utf-8"?>
<p:tagLst xmlns:p="http://schemas.openxmlformats.org/presentationml/2006/main">
  <p:tag name="PA" val="v4.0.0"/>
</p:tagLst>
</file>

<file path=ppt/tags/tag6.xml><?xml version="1.0" encoding="utf-8"?>
<p:tagLst xmlns:p="http://schemas.openxmlformats.org/presentationml/2006/main">
  <p:tag name="PA" val="v4.0.0"/>
</p:tagLst>
</file>

<file path=ppt/tags/tag7.xml><?xml version="1.0" encoding="utf-8"?>
<p:tagLst xmlns:p="http://schemas.openxmlformats.org/presentationml/2006/main">
  <p:tag name="PA" val="v4.0.0"/>
</p:tagLst>
</file>

<file path=ppt/tags/tag8.xml><?xml version="1.0" encoding="utf-8"?>
<p:tagLst xmlns:p="http://schemas.openxmlformats.org/presentationml/2006/main">
  <p:tag name="PA" val="v4.0.0"/>
</p:tagLst>
</file>

<file path=ppt/tags/tag9.xml><?xml version="1.0" encoding="utf-8"?>
<p:tagLst xmlns:p="http://schemas.openxmlformats.org/presentationml/2006/main">
  <p:tag name="PA" val="v4.0.0"/>
</p:tagLst>
</file>

<file path=ppt/theme/theme1.xml><?xml version="1.0" encoding="utf-8"?>
<a:theme xmlns:a="http://schemas.openxmlformats.org/drawingml/2006/main" name="第一PPT，www.1ppt.com">
  <a:themeElements>
    <a:clrScheme name="自定义 57">
      <a:dk1>
        <a:srgbClr val="262626"/>
      </a:dk1>
      <a:lt1>
        <a:srgbClr val="FFFFFF"/>
      </a:lt1>
      <a:dk2>
        <a:srgbClr val="262626"/>
      </a:dk2>
      <a:lt2>
        <a:srgbClr val="FFFFFF"/>
      </a:lt2>
      <a:accent1>
        <a:srgbClr val="3FBAE5"/>
      </a:accent1>
      <a:accent2>
        <a:srgbClr val="34D4D8"/>
      </a:accent2>
      <a:accent3>
        <a:srgbClr val="CB63E7"/>
      </a:accent3>
      <a:accent4>
        <a:srgbClr val="34D4D8"/>
      </a:accent4>
      <a:accent5>
        <a:srgbClr val="3FBAE5"/>
      </a:accent5>
      <a:accent6>
        <a:srgbClr val="34D4D8"/>
      </a:accent6>
      <a:hlink>
        <a:srgbClr val="FFFFFF"/>
      </a:hlink>
      <a:folHlink>
        <a:srgbClr val="595959"/>
      </a:folHlink>
    </a:clrScheme>
    <a:fontScheme name="1ysarx2u">
      <a:majorFont>
        <a:latin typeface=""/>
        <a:ea typeface="微软雅黑"/>
        <a:cs typeface=""/>
      </a:majorFont>
      <a:minorFont>
        <a:latin typeface=""/>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5770</Words>
  <Application>WPS 演示</Application>
  <PresentationFormat>自定义</PresentationFormat>
  <Paragraphs>152</Paragraphs>
  <Slides>17</Slides>
  <Notes>24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17</vt:i4>
      </vt:variant>
    </vt:vector>
  </HeadingPairs>
  <TitlesOfParts>
    <vt:vector size="34" baseType="lpstr">
      <vt:lpstr>Arial</vt:lpstr>
      <vt:lpstr>方正书宋_GBK</vt:lpstr>
      <vt:lpstr>Wingdings</vt:lpstr>
      <vt:lpstr>Calibri</vt:lpstr>
      <vt:lpstr>Helvetica Neue</vt:lpstr>
      <vt:lpstr>宋体</vt:lpstr>
      <vt:lpstr>宋体</vt:lpstr>
      <vt:lpstr>等线 Light</vt:lpstr>
      <vt:lpstr>汉仪中等线KW</vt:lpstr>
      <vt:lpstr>微软雅黑</vt:lpstr>
      <vt:lpstr>汉仪旗黑</vt:lpstr>
      <vt:lpstr>微软雅黑</vt:lpstr>
      <vt:lpstr>宋体</vt:lpstr>
      <vt:lpstr>Arial Unicode MS</vt:lpstr>
      <vt:lpstr>等线</vt:lpstr>
      <vt:lpstr>汉仪书宋二KW</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5G互联网主题PPT</dc:title>
  <dc:creator>第一PPT</dc:creator>
  <cp:keywords>www.1ppt.com</cp:keywords>
  <dc:description>www.1ppt.com</dc:description>
  <cp:lastModifiedBy>changba-os-169</cp:lastModifiedBy>
  <cp:revision>71</cp:revision>
  <dcterms:created xsi:type="dcterms:W3CDTF">2020-10-16T07:54:25Z</dcterms:created>
  <dcterms:modified xsi:type="dcterms:W3CDTF">2020-10-16T07:54:25Z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