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2" r:id="rId2"/>
    <p:sldId id="266" r:id="rId3"/>
    <p:sldId id="256" r:id="rId4"/>
    <p:sldId id="267" r:id="rId5"/>
    <p:sldId id="270" r:id="rId6"/>
    <p:sldId id="269" r:id="rId7"/>
    <p:sldId id="268" r:id="rId8"/>
    <p:sldId id="271" r:id="rId9"/>
    <p:sldId id="257" r:id="rId10"/>
    <p:sldId id="258" r:id="rId11"/>
    <p:sldId id="259" r:id="rId12"/>
    <p:sldId id="260" r:id="rId13"/>
    <p:sldId id="261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58" d="100"/>
          <a:sy n="58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914400" algn="ctr">
              <a:buSzTx/>
              <a:buFontTx/>
              <a:buNone/>
              <a:defRPr sz="4800"/>
            </a:lvl2pPr>
            <a:lvl3pPr marL="0" indent="1828800" algn="ctr">
              <a:buSzTx/>
              <a:buFontTx/>
              <a:buNone/>
              <a:defRPr sz="4800"/>
            </a:lvl3pPr>
            <a:lvl4pPr marL="0" indent="2743200" algn="ctr">
              <a:buSzTx/>
              <a:buFontTx/>
              <a:buNone/>
              <a:defRPr sz="4800"/>
            </a:lvl4pPr>
            <a:lvl5pPr marL="0" indent="3657600" algn="ctr">
              <a:buSzTx/>
              <a:buFontTx/>
              <a:buNone/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11024" y="13076008"/>
            <a:ext cx="349455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70172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11024" y="13076008"/>
            <a:ext cx="349455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8162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Book Inventory Management System 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200400" y="7922530"/>
            <a:ext cx="18288000" cy="331152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GB" b="1" dirty="0">
                <a:solidFill>
                  <a:srgbClr val="000000"/>
                </a:solidFill>
                <a:effectLst/>
                <a:latin typeface="Helvetica" pitchFamily="2" charset="0"/>
              </a:rPr>
              <a:t>Xie Wenhao (Group Leader)</a:t>
            </a:r>
          </a:p>
          <a:p>
            <a:r>
              <a:rPr lang="en-US" b="1" dirty="0"/>
              <a:t>Mario Uesaka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Function Introduction</a:t>
            </a:r>
          </a:p>
        </p:txBody>
      </p:sp>
      <p:sp>
        <p:nvSpPr>
          <p:cNvPr id="160" name="Delete func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Delete function</a:t>
            </a:r>
          </a:p>
        </p:txBody>
      </p:sp>
      <p:sp>
        <p:nvSpPr>
          <p:cNvPr id="161" name="You can delete a specific book by its title or author, as shown below, then program will provide the updated list after the specific book has been delet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delete a specific book by its title or author, as shown below, then program will provide the updated list after the specific book has been deleted.</a:t>
            </a:r>
          </a:p>
          <a:p>
            <a:endParaRPr/>
          </a:p>
          <a:p>
            <a:r>
              <a:t>URL:</a:t>
            </a:r>
            <a:r>
              <a:rPr i="1"/>
              <a:t>http://127.0.0.1:8000/d/n/&lt;book’s title&gt;</a:t>
            </a:r>
          </a:p>
          <a:p>
            <a:r>
              <a:t>URL:</a:t>
            </a:r>
            <a:r>
              <a:rPr i="1"/>
              <a:t>http://127.0.0.1:8000/d/n/&lt;book’s author&gt;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Function Introduction</a:t>
            </a:r>
          </a:p>
        </p:txBody>
      </p:sp>
      <p:sp>
        <p:nvSpPr>
          <p:cNvPr id="164" name="Delete func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Delete function</a:t>
            </a:r>
          </a:p>
        </p:txBody>
      </p:sp>
      <p:sp>
        <p:nvSpPr>
          <p:cNvPr id="165" name="In the case where multiple books have the same title or author, the program will return the following messag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In the case where multiple books have the same title or author, the program will return the following message: </a:t>
            </a:r>
          </a:p>
          <a:p>
            <a:pPr marL="579119" indent="-579119" defTabSz="2316421">
              <a:spcBef>
                <a:spcPts val="4200"/>
              </a:spcBef>
              <a:defRPr sz="4560" i="1" u="sng"/>
            </a:pPr>
            <a:r>
              <a:t>“Sorry, there is more than one book that matches your request. Please add its sequence number to the URL to delete a specific one, like: /author/1.” 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You can add the book's sequence number to the URL to delete a specific one.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endParaRPr/>
          </a:p>
          <a:p>
            <a:pPr marL="0" indent="0" defTabSz="434340">
              <a:lnSpc>
                <a:spcPct val="100000"/>
              </a:lnSpc>
              <a:spcBef>
                <a:spcPts val="0"/>
              </a:spcBef>
              <a:buSzTx/>
              <a:buNone/>
              <a:defRPr sz="114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0" indent="0" defTabSz="434340">
              <a:lnSpc>
                <a:spcPct val="100000"/>
              </a:lnSpc>
              <a:spcBef>
                <a:spcPts val="0"/>
              </a:spcBef>
              <a:buSzTx/>
              <a:buNone/>
              <a:defRPr sz="114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URL:</a:t>
            </a:r>
            <a:r>
              <a:rPr i="1"/>
              <a:t>http://127.0.0.1:8000/d/n/&lt;book’s title&gt;/&lt;sequence number&gt;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URL:</a:t>
            </a:r>
            <a:r>
              <a:rPr i="1"/>
              <a:t>http://127.0.0.1:8000/d/n/&lt;book’s author&gt;/&lt;sequence number&gt;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Function Introduction</a:t>
            </a:r>
          </a:p>
        </p:txBody>
      </p:sp>
      <p:sp>
        <p:nvSpPr>
          <p:cNvPr id="168" name="Update Book Detai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Update Book Details</a:t>
            </a:r>
          </a:p>
        </p:txBody>
      </p:sp>
      <p:sp>
        <p:nvSpPr>
          <p:cNvPr id="169" name="You can modify the details of a specific book by using the ID of the book from the lis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You can modify the details of a specific book by using the ID of the book from the list.</a:t>
            </a:r>
          </a:p>
          <a:p>
            <a:endParaRPr/>
          </a:p>
          <a:p>
            <a:r>
              <a:t>URL:</a:t>
            </a:r>
            <a:r>
              <a:rPr i="1"/>
              <a:t>http://127.0.0.1:8000/up/&lt;book id&gt;/&lt;name&gt;/&lt;author&gt;/&lt;date&gt;/&lt;price&gt;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Function Introduction</a:t>
            </a:r>
          </a:p>
        </p:txBody>
      </p:sp>
      <p:sp>
        <p:nvSpPr>
          <p:cNvPr id="172" name="Update Book Detai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Update Book Details</a:t>
            </a:r>
          </a:p>
        </p:txBody>
      </p:sp>
      <p:sp>
        <p:nvSpPr>
          <p:cNvPr id="173" name="If the update is successful, the program will return the updated book details along with the following messag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the update is successful, the program will return the updated book details along with the following message: </a:t>
            </a:r>
          </a:p>
          <a:p>
            <a:pPr>
              <a:defRPr i="1" u="sng"/>
            </a:pPr>
            <a:r>
              <a:t>'message': 'Book details updated successfully'</a:t>
            </a:r>
          </a:p>
          <a:p>
            <a:endParaRPr/>
          </a:p>
          <a:p>
            <a:r>
              <a:t>If it fails, the program will return the error message: </a:t>
            </a:r>
          </a:p>
          <a:p>
            <a:pPr>
              <a:defRPr i="1" u="sng"/>
            </a:pPr>
            <a:r>
              <a:t>Sorry, please enter the correct data.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Key Benefits of Business Process Automation - Penneo">
            <a:extLst>
              <a:ext uri="{FF2B5EF4-FFF2-40B4-BE49-F238E27FC236}">
                <a16:creationId xmlns:a16="http://schemas.microsoft.com/office/drawing/2014/main" id="{406E30B7-1F6D-C5A5-C256-F8769CC1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 r="8636"/>
          <a:stretch/>
        </p:blipFill>
        <p:spPr bwMode="auto">
          <a:xfrm>
            <a:off x="13640771" y="4358544"/>
            <a:ext cx="8982070" cy="63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41CCF-BBBF-20F7-DD93-CA5709B7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79" y="558720"/>
            <a:ext cx="11964370" cy="3799824"/>
          </a:xfrm>
        </p:spPr>
        <p:txBody>
          <a:bodyPr vert="horz" lIns="182880" tIns="91440" rIns="182880" bIns="9144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8000" kern="1200" dirty="0">
                <a:solidFill>
                  <a:schemeClr val="tx1"/>
                </a:solidFill>
                <a:ea typeface="+mj-ea"/>
                <a:cs typeface="+mj-cs"/>
              </a:rPr>
              <a:t>The bottleneck /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73183-E7EB-FED4-3CA9-DB2865BB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000" y="6321383"/>
            <a:ext cx="3550408" cy="3317918"/>
          </a:xfrm>
        </p:spPr>
        <p:txBody>
          <a:bodyPr vert="horz" lIns="182880" tIns="91440" rIns="182880" bIns="9144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4000" kern="1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Book school with pencil on white background Vector Image">
            <a:extLst>
              <a:ext uri="{FF2B5EF4-FFF2-40B4-BE49-F238E27FC236}">
                <a16:creationId xmlns:a16="http://schemas.microsoft.com/office/drawing/2014/main" id="{DDD0665F-D955-82C8-260B-BAA4BCFEC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6434" r="4941" b="15175"/>
          <a:stretch/>
        </p:blipFill>
        <p:spPr bwMode="auto">
          <a:xfrm>
            <a:off x="991909" y="4530074"/>
            <a:ext cx="8328870" cy="61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3DAF82-F20B-8B2F-2954-DE9D902BBF22}"/>
              </a:ext>
            </a:extLst>
          </p:cNvPr>
          <p:cNvCxnSpPr/>
          <p:nvPr/>
        </p:nvCxnSpPr>
        <p:spPr>
          <a:xfrm>
            <a:off x="9498679" y="7222672"/>
            <a:ext cx="3171826" cy="0"/>
          </a:xfrm>
          <a:prstGeom prst="straightConnector1">
            <a:avLst/>
          </a:prstGeom>
          <a:noFill/>
          <a:ln w="889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80230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Project Review</a:t>
            </a:r>
          </a:p>
        </p:txBody>
      </p:sp>
      <p:sp>
        <p:nvSpPr>
          <p:cNvPr id="152" name="Implemented Func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r>
              <a:t>Implemented Function</a:t>
            </a:r>
          </a:p>
        </p:txBody>
      </p:sp>
      <p:sp>
        <p:nvSpPr>
          <p:cNvPr id="153" name="1. Book addi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Book addition</a:t>
            </a:r>
          </a:p>
          <a:p>
            <a:endParaRPr/>
          </a:p>
          <a:p>
            <a:r>
              <a:t>2. Book list viewing</a:t>
            </a:r>
          </a:p>
          <a:p>
            <a:endParaRPr/>
          </a:p>
          <a:p>
            <a:r>
              <a:t>3.Author-based search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2AE9-3DDA-758E-8337-70751D37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2B70-BD08-9804-805B-4AAB8D67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148" y="3651250"/>
            <a:ext cx="21031200" cy="8702676"/>
          </a:xfrm>
        </p:spPr>
        <p:txBody>
          <a:bodyPr/>
          <a:lstStyle/>
          <a:p>
            <a:r>
              <a:rPr lang="en-US" dirty="0"/>
              <a:t>Functional behaviour of the system</a:t>
            </a:r>
          </a:p>
          <a:p>
            <a:r>
              <a:rPr lang="en-US" dirty="0"/>
              <a:t>A user interacts with the BIM system</a:t>
            </a:r>
          </a:p>
          <a:p>
            <a:r>
              <a:rPr lang="en-US" dirty="0"/>
              <a:t>The system allows:</a:t>
            </a:r>
          </a:p>
          <a:p>
            <a:pPr marL="0" indent="0">
              <a:buNone/>
            </a:pPr>
            <a:r>
              <a:rPr lang="en-US" dirty="0"/>
              <a:t>Add, Retrieve, Delete and Update</a:t>
            </a:r>
          </a:p>
        </p:txBody>
      </p:sp>
      <p:pic>
        <p:nvPicPr>
          <p:cNvPr id="5" name="Picture 4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C455F4D2-F176-EB5A-C124-4BCCFA4C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1979032"/>
            <a:ext cx="12433727" cy="111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75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719-0182-D90F-6BCB-F8A7822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776809"/>
            <a:ext cx="21971000" cy="1433163"/>
          </a:xfrm>
        </p:spPr>
        <p:txBody>
          <a:bodyPr/>
          <a:lstStyle/>
          <a:p>
            <a:r>
              <a:rPr lang="en-US" dirty="0"/>
              <a:t>Sequence Diagram / Delete feature 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7998A447-05D7-BED3-FDA2-D238AF4B7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03" y="2209972"/>
            <a:ext cx="13345994" cy="112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664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6E4E-63CF-77C0-E03F-58D0E162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822325"/>
            <a:ext cx="21971000" cy="1433163"/>
          </a:xfrm>
        </p:spPr>
        <p:txBody>
          <a:bodyPr/>
          <a:lstStyle/>
          <a:p>
            <a:r>
              <a:rPr lang="en-US" dirty="0"/>
              <a:t>Sequence Diagram / Update feature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619A5577-A0A7-5C1C-77AB-873722D4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255488"/>
            <a:ext cx="11564357" cy="110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6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7F78-86F4-961C-C4E4-61D4A260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561364"/>
            <a:ext cx="21971000" cy="1433163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177239-B380-689F-106D-AD6C615F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994527"/>
            <a:ext cx="15519043" cy="111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229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D72C06-145A-C9AC-9DFB-7BFE9C12AA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1447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Review</a:t>
            </a:r>
          </a:p>
        </p:txBody>
      </p:sp>
      <p:sp>
        <p:nvSpPr>
          <p:cNvPr id="156" name="Modifying Author Search: Hiding author name in ur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z="5610" spc="-112"/>
            </a:lvl1pPr>
          </a:lstStyle>
          <a:p>
            <a:r>
              <a:t>Modifying Author Search: Hiding author name in url</a:t>
            </a:r>
          </a:p>
        </p:txBody>
      </p:sp>
      <p:sp>
        <p:nvSpPr>
          <p:cNvPr id="157" name="The author's name no longer appears in the URL of the book list retrieved using the author search feature, as shown below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author's name no longer appears in the URL of the book list retrieved using the author search feature, as shown below.</a:t>
            </a:r>
          </a:p>
          <a:p>
            <a:endParaRPr/>
          </a:p>
          <a:p>
            <a:r>
              <a:t>URL:</a:t>
            </a:r>
            <a:r>
              <a:rPr i="1"/>
              <a:t>http://127.0.0.1:8000/author_filter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385</Words>
  <Application>Microsoft Macintosh PowerPoint</Application>
  <PresentationFormat>Custom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Helvetica Neue</vt:lpstr>
      <vt:lpstr>Helvetica Neue Medium</vt:lpstr>
      <vt:lpstr>21_BasicWhite</vt:lpstr>
      <vt:lpstr>Book Inventory Management System </vt:lpstr>
      <vt:lpstr>The bottleneck / Solution</vt:lpstr>
      <vt:lpstr>Project Review</vt:lpstr>
      <vt:lpstr>Use case diagram</vt:lpstr>
      <vt:lpstr>Sequence Diagram / Delete feature </vt:lpstr>
      <vt:lpstr>Sequence Diagram / Update feature</vt:lpstr>
      <vt:lpstr>Class Diagram</vt:lpstr>
      <vt:lpstr>PowerPoint Presentation</vt:lpstr>
      <vt:lpstr>Project Review</vt:lpstr>
      <vt:lpstr>New Function Introduction</vt:lpstr>
      <vt:lpstr>New Function Introduction</vt:lpstr>
      <vt:lpstr>New Function Introduction</vt:lpstr>
      <vt:lpstr>New Function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Mario</cp:lastModifiedBy>
  <cp:revision>6</cp:revision>
  <dcterms:modified xsi:type="dcterms:W3CDTF">2024-11-15T11:09:28Z</dcterms:modified>
</cp:coreProperties>
</file>