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4"/>
  </p:notesMasterIdLst>
  <p:sldIdLst>
    <p:sldId id="256" r:id="rId5"/>
    <p:sldId id="258" r:id="rId6"/>
    <p:sldId id="260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9D78D-212E-2AF2-0687-16F64CB329C1}" v="288" dt="2024-12-06T10:47:15.843"/>
    <p1510:client id="{3EC27EAB-FD10-E999-5AAD-61C9B92A3C5D}" v="7" dt="2024-12-06T16:05:37.856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6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60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97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55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/>
              <a:t>Laurent </a:t>
            </a:r>
            <a:r>
              <a:rPr lang="en" dirty="0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 dirty="0"/>
              <a:t>Daniil </a:t>
            </a:r>
            <a:r>
              <a:rPr lang="en" dirty="0" err="1"/>
              <a:t>Karbukov</a:t>
            </a:r>
            <a:endParaRPr lang="zh-TW" dirty="0" err="1"/>
          </a:p>
          <a:p>
            <a:pPr marL="0" indent="0">
              <a:lnSpc>
                <a:spcPct val="114999"/>
              </a:lnSpc>
            </a:pPr>
            <a:r>
              <a:rPr lang="en" dirty="0"/>
              <a:t>Xie Wenhao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Created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Expanded existing UMLs with new functions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a README file to our github repository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Created the a function to register a patient and a function to book an appointment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Created a README file</a:t>
            </a:r>
            <a:endParaRPr sz="20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new functions </a:t>
            </a:r>
            <a:endParaRPr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 dirty="0"/>
              <a:t>Set up crow framework so that we can implement our code into the web app</a:t>
            </a:r>
            <a:endParaRPr lang="en-US" altLang="zh-TW" dirty="0"/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de-DE" sz="2000" dirty="0"/>
              <a:t>Setup Crow</a:t>
            </a:r>
            <a:endParaRPr lang="zh-TW" altLang="en-US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C5152211-D012-DE6D-23FB-2D2A1A9F3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33" y="1164804"/>
            <a:ext cx="8310849" cy="2813891"/>
          </a:xfrm>
          <a:prstGeom prst="rect">
            <a:avLst/>
          </a:prstGeom>
        </p:spPr>
      </p:pic>
      <p:sp>
        <p:nvSpPr>
          <p:cNvPr id="5" name="副標題 4">
            <a:extLst>
              <a:ext uri="{FF2B5EF4-FFF2-40B4-BE49-F238E27FC236}">
                <a16:creationId xmlns:a16="http://schemas.microsoft.com/office/drawing/2014/main" id="{E5FFFEBD-86C2-51E5-042E-47C8E9E05E7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37216-1462-0A12-879B-3F78A6D3A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A60DB4A-9015-1597-505D-4BAC6342326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51AFB84-7090-2BE1-7F34-DB3B5025419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2F896138-CB70-1859-CC36-55565035B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00" y="963975"/>
            <a:ext cx="6451592" cy="4131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3799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UML for registering a patient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7498805B-A84E-CCC6-E4EF-212F4115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07" y="1014663"/>
            <a:ext cx="79248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1360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UML for creating a doctor's profile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BDF6A7ED-AFFC-33C9-1317-BCF939443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993" y="571499"/>
            <a:ext cx="5286072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UML for booking an appointment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AAA3EB78-83DF-A7B8-CCB7-BD1910FC0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3" y="576470"/>
            <a:ext cx="8414585" cy="449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60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UML for viewing appointment list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工程製圖 的圖片&#10;&#10;自動產生的描述">
            <a:extLst>
              <a:ext uri="{FF2B5EF4-FFF2-40B4-BE49-F238E27FC236}">
                <a16:creationId xmlns:a16="http://schemas.microsoft.com/office/drawing/2014/main" id="{222EABBA-846A-1A2B-918F-79550A7B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73" y="571500"/>
            <a:ext cx="6806454" cy="446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Sequence UML for managing appointments and profiles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07A8B4DB-6435-DEA8-8035-5E300636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2" y="1160218"/>
            <a:ext cx="8679657" cy="344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985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5C3112C97694280F8F90B95A65F8A" ma:contentTypeVersion="1" ma:contentTypeDescription="Create a new document." ma:contentTypeScope="" ma:versionID="d8f8354ba3fe7132979fb4180d8a9a88">
  <xsd:schema xmlns:xsd="http://www.w3.org/2001/XMLSchema" xmlns:xs="http://www.w3.org/2001/XMLSchema" xmlns:p="http://schemas.microsoft.com/office/2006/metadata/properties" xmlns:ns3="bc0b9d11-a715-418a-90c7-2c19ff0c18f6" targetNamespace="http://schemas.microsoft.com/office/2006/metadata/properties" ma:root="true" ma:fieldsID="0940b8b217ca50e2d960df27d3467dff" ns3:_="">
    <xsd:import namespace="bc0b9d11-a715-418a-90c7-2c19ff0c18f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b9d11-a715-418a-90c7-2c19ff0c18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952DBC-5D3E-4363-8E32-3CD8B048BD30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bc0b9d11-a715-418a-90c7-2c19ff0c18f6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C286F7-DBA0-48C2-8413-3674CA385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0A0023-F66A-404D-B171-4476E75D1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b9d11-a715-418a-90c7-2c19ff0c18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如螢幕大小 (16:9)</PresentationFormat>
  <Paragraphs>23</Paragraphs>
  <Slides>9</Slides>
  <Notes>9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Introduction to Coding Workshop by Slidesgo</vt:lpstr>
      <vt:lpstr>Weekly Project Update</vt:lpstr>
      <vt:lpstr>Work done this week</vt:lpstr>
      <vt:lpstr>Class UML</vt:lpstr>
      <vt:lpstr>Use case UML</vt:lpstr>
      <vt:lpstr>Sequence UML for registering a patient</vt:lpstr>
      <vt:lpstr>Sequence UML for creating a doctor's profile</vt:lpstr>
      <vt:lpstr>Sequence UML for booking an appointment</vt:lpstr>
      <vt:lpstr>Sequence UML for viewing appointment list</vt:lpstr>
      <vt:lpstr>Sequence UML for managing appointments and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85</cp:revision>
  <dcterms:modified xsi:type="dcterms:W3CDTF">2025-05-09T18:27:17Z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0x010100C685C3112C97694280F8F90B95A65F8A</vt:lpwstr>
  </property>
</Properties>
</file>