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8"/>
  </p:notesMasterIdLst>
  <p:sldIdLst>
    <p:sldId id="256" r:id="rId5"/>
    <p:sldId id="258" r:id="rId6"/>
    <p:sldId id="268" r:id="rId7"/>
    <p:sldId id="260" r:id="rId8"/>
    <p:sldId id="262" r:id="rId9"/>
    <p:sldId id="264" r:id="rId10"/>
    <p:sldId id="263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9D78D-212E-2AF2-0687-16F64CB329C1}" v="576" dt="2024-12-13T15:20:15.371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65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35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91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87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532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46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6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7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Daniil </a:t>
            </a:r>
            <a:r>
              <a:rPr lang="en" err="1"/>
              <a:t>Karbukov</a:t>
            </a:r>
            <a:endParaRPr lang="zh-TW" err="1"/>
          </a:p>
          <a:p>
            <a:pPr marL="0" indent="0">
              <a:lnSpc>
                <a:spcPct val="114999"/>
              </a:lnSpc>
            </a:pPr>
            <a:r>
              <a:rPr lang="en"/>
              <a:t>Xie Wenhao</a:t>
            </a:r>
            <a:endParaRPr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managing appointments and profiles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DF39C0AB-3223-5250-D96F-BF1D213E4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0" y="1123467"/>
            <a:ext cx="9144000" cy="402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35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updating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E46B9FAB-977E-E67C-E9E8-60F0C0544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75" y="1025977"/>
            <a:ext cx="7413625" cy="403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2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retrieving medical history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69FF180C-BBEA-C138-AF6A-A2C56711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06" y="928687"/>
            <a:ext cx="7302964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recording prescriptions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94E21C26-E7B3-9344-1948-31800463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269" y="1087437"/>
            <a:ext cx="6204649" cy="40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1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Work done </a:t>
            </a:r>
            <a:r>
              <a:rPr lang="en" sz="3200"/>
              <a:t>last </a:t>
            </a:r>
            <a:r>
              <a:rPr lang="en" sz="3200">
                <a:latin typeface="IBM Plex Mono"/>
                <a:ea typeface="IBM Plex Mono"/>
                <a:cs typeface="IBM Plex Mono"/>
                <a:sym typeface="IBM Plex Mono"/>
              </a:rPr>
              <a:t>week</a:t>
            </a:r>
            <a:endParaRPr sz="32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Created UMLs</a:t>
            </a:r>
            <a:endParaRPr lang="zh-TW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240061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718637" y="3382896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773721" y="2958392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/>
              <a:t>Register patient function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73721" y="3940592"/>
            <a:ext cx="3984224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Book appointment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750115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Created and updated UMLs</a:t>
            </a:r>
            <a:endParaRPr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existing UMLs with new functions</a:t>
            </a:r>
            <a:endParaRPr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Added a prescriptions attribute for patients so their prescriptions can be recorded</a:t>
            </a:r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Function to retrieve medical history by patient Id</a:t>
            </a:r>
            <a:endParaRPr lang="zh-TW" altLang="en-US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5330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000"/>
              <a:t>Record prescription 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30742"/>
            <a:ext cx="431473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Retrieve medical history</a:t>
            </a:r>
            <a:endParaRPr lang="zh-TW" altLang="en-US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/>
              <a:t>Function to update medical history by patient Id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de-DE" sz="2000"/>
              <a:t>Update</a:t>
            </a:r>
            <a:r>
              <a:rPr lang="de-DE" altLang="zh-TW" sz="2000"/>
              <a:t> </a:t>
            </a:r>
            <a:r>
              <a:rPr lang="de-DE" altLang="zh-TW" sz="2000" err="1"/>
              <a:t>medical</a:t>
            </a:r>
            <a:r>
              <a:rPr lang="de-DE" altLang="zh-TW" sz="2000"/>
              <a:t> </a:t>
            </a:r>
            <a:r>
              <a:rPr lang="de-DE" altLang="zh-TW" sz="2000" err="1"/>
              <a:t>history</a:t>
            </a:r>
            <a:r>
              <a:rPr lang="de-DE" altLang="zh-TW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55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5FFFEBD-86C2-51E5-042E-47C8E9E05E7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86125420-8B7C-6431-ABAD-BEC86F1BC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0"/>
            <a:ext cx="637381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37216-1462-0A12-879B-3F78A6D3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A60DB4A-9015-1597-505D-4BAC6342326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51AFB84-7090-2BE1-7F34-DB3B5025419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圓形 的圖片&#10;&#10;自動產生的描述">
            <a:extLst>
              <a:ext uri="{FF2B5EF4-FFF2-40B4-BE49-F238E27FC236}">
                <a16:creationId xmlns:a16="http://schemas.microsoft.com/office/drawing/2014/main" id="{C5E25396-D743-5E1D-E84A-B039F1D53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334" y="1103312"/>
            <a:ext cx="5480206" cy="40401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3799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registering a patient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A0B911D2-F43C-880D-3FD3-7CE84473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849" y="867790"/>
            <a:ext cx="7691151" cy="420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1894" y="1360"/>
            <a:ext cx="88695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creating a doctor's profile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D0B371B7-0924-4AB9-2026-AEE9B377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54" y="642937"/>
            <a:ext cx="4608492" cy="42783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booking an appointment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圖表, 螢幕擷取畫面, 方案 的圖片&#10;&#10;自動產生的描述">
            <a:extLst>
              <a:ext uri="{FF2B5EF4-FFF2-40B4-BE49-F238E27FC236}">
                <a16:creationId xmlns:a16="http://schemas.microsoft.com/office/drawing/2014/main" id="{485146C7-C8A4-7135-ECC0-F1C6726AD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58" y="682625"/>
            <a:ext cx="6345259" cy="44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6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-62052" y="1360"/>
            <a:ext cx="92079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Sequence UML for viewing appointment list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C18BB7-AF54-7F03-92B7-C4D72CB000C3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D8F68F99-5F65-506A-9E63-0C933D183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565" y="635000"/>
            <a:ext cx="6026183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89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85C3112C97694280F8F90B95A65F8A" ma:contentTypeVersion="1" ma:contentTypeDescription="Create a new document." ma:contentTypeScope="" ma:versionID="d8f8354ba3fe7132979fb4180d8a9a88">
  <xsd:schema xmlns:xsd="http://www.w3.org/2001/XMLSchema" xmlns:xs="http://www.w3.org/2001/XMLSchema" xmlns:p="http://schemas.microsoft.com/office/2006/metadata/properties" xmlns:ns3="bc0b9d11-a715-418a-90c7-2c19ff0c18f6" targetNamespace="http://schemas.microsoft.com/office/2006/metadata/properties" ma:root="true" ma:fieldsID="0940b8b217ca50e2d960df27d3467dff" ns3:_="">
    <xsd:import namespace="bc0b9d11-a715-418a-90c7-2c19ff0c18f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b9d11-a715-418a-90c7-2c19ff0c18f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D0A0023-F66A-404D-B171-4476E75D11AA}">
  <ds:schemaRefs>
    <ds:schemaRef ds:uri="bc0b9d11-a715-418a-90c7-2c19ff0c18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C286F7-DBA0-48C2-8413-3674CA385F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952DBC-5D3E-4363-8E32-3CD8B048BD30}">
  <ds:schemaRefs>
    <ds:schemaRef ds:uri="bc0b9d11-a715-418a-90c7-2c19ff0c18f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13</Slides>
  <Notes>13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Introduction to Coding Workshop by Slidesgo</vt:lpstr>
      <vt:lpstr>Weekly Project Update</vt:lpstr>
      <vt:lpstr>Work done last week</vt:lpstr>
      <vt:lpstr>Work done this week</vt:lpstr>
      <vt:lpstr>Class UML</vt:lpstr>
      <vt:lpstr>Use case UML</vt:lpstr>
      <vt:lpstr>Sequence UML for registering a patient</vt:lpstr>
      <vt:lpstr>Sequence UML for creating a doctor's profile</vt:lpstr>
      <vt:lpstr>Sequence UML for booking an appointment</vt:lpstr>
      <vt:lpstr>Sequence UML for viewing appointment list</vt:lpstr>
      <vt:lpstr>Sequence UML for managing appointments and profiles</vt:lpstr>
      <vt:lpstr>Sequence UML for updating medical history</vt:lpstr>
      <vt:lpstr>Sequence UML for retrieving medical history</vt:lpstr>
      <vt:lpstr>Sequence UML for recording prescriptions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</cp:revision>
  <dcterms:modified xsi:type="dcterms:W3CDTF">2025-05-09T18:25:12Z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0x010100C685C3112C97694280F8F90B95A65F8A</vt:lpwstr>
  </property>
</Properties>
</file>