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8"/>
  </p:notesMasterIdLst>
  <p:sldIdLst>
    <p:sldId id="256" r:id="rId5"/>
    <p:sldId id="258" r:id="rId6"/>
    <p:sldId id="268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664A8-9628-8D98-AFB8-5DAC9E8A32B2}" v="138" dt="2025-01-16T12:07:34.327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notesMaster" Target="notesMasters/notesMaster1.xml" Id="rId18" /><Relationship Type="http://schemas.openxmlformats.org/officeDocument/2006/relationships/tableStyles" Target="tableStyles.xml" Id="rId26" /><Relationship Type="http://schemas.openxmlformats.org/officeDocument/2006/relationships/customXml" Target="../customXml/item3.xml" Id="rId3" /><Relationship Type="http://schemas.openxmlformats.org/officeDocument/2006/relationships/font" Target="fonts/font3.fntdata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theme" Target="theme/theme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font" Target="fonts/font2.fntdata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viewProps" Target="viewProp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6.xml" Id="rId10" /><Relationship Type="http://schemas.openxmlformats.org/officeDocument/2006/relationships/font" Target="fonts/font1.fntdata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font" Target="fonts/font4.fntdata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9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7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6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Daniil </a:t>
            </a:r>
            <a:r>
              <a:rPr lang="en" err="1"/>
              <a:t>Karbukov</a:t>
            </a:r>
            <a:endParaRPr lang="zh-TW" err="1"/>
          </a:p>
          <a:p>
            <a:pPr marL="0" indent="0">
              <a:lnSpc>
                <a:spcPct val="114999"/>
              </a:lnSpc>
            </a:pPr>
            <a:r>
              <a:rPr lang="en"/>
              <a:t>Xie Wenhao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managing appointments and profiles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DF39C0AB-3223-5250-D96F-BF1D213E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1123467"/>
            <a:ext cx="9144000" cy="40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updating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E46B9FAB-977E-E67C-E9E8-60F0C054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1025977"/>
            <a:ext cx="7413625" cy="4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retrieving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69FF180C-BBEA-C138-AF6A-A2C56711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06" y="928687"/>
            <a:ext cx="7302964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recording prescriptions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94E21C26-E7B3-9344-1948-31800463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69" y="1087437"/>
            <a:ext cx="6204649" cy="40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Work done </a:t>
            </a:r>
            <a:r>
              <a:rPr lang="en" sz="3200"/>
              <a:t>last </a:t>
            </a:r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week</a:t>
            </a:r>
            <a:endParaRPr sz="3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Updated UMLs</a:t>
            </a:r>
            <a:endParaRPr lang="zh-TW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240061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718637" y="338289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99786" y="2974957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 dirty="0"/>
              <a:t>Record prescription </a:t>
            </a:r>
            <a:endParaRPr lang="en" sz="2000" b="0" dirty="0">
              <a:solidFill>
                <a:srgbClr val="000000"/>
              </a:solidFill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73722" y="3932309"/>
            <a:ext cx="5847810" cy="41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Update and retrieve medical history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75011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Created and updated UMLs</a:t>
            </a:r>
            <a:endParaRPr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existing UMLs with new functions</a:t>
            </a:r>
            <a:endParaRPr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Function to add bills to patient data</a:t>
            </a:r>
            <a:endParaRPr lang="zh-TW" altLang="en-US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5330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/>
              <a:t>Added function for billing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30742"/>
            <a:ext cx="431473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endParaRPr lang="en" altLang="zh-TW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Checks if patient has insurance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de-DE" sz="2000" dirty="0"/>
              <a:t>Insurance </a:t>
            </a:r>
            <a:r>
              <a:rPr lang="de-DE" sz="2000" dirty="0" err="1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42785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5FFFEBD-86C2-51E5-042E-47C8E9E05E7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86125420-8B7C-6431-ABAD-BEC86F1B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0"/>
            <a:ext cx="637381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37216-1462-0A12-879B-3F78A6D3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A60DB4A-9015-1597-505D-4BAC6342326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51AFB84-7090-2BE1-7F34-DB3B5025419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圓形 的圖片&#10;&#10;自動產生的描述">
            <a:extLst>
              <a:ext uri="{FF2B5EF4-FFF2-40B4-BE49-F238E27FC236}">
                <a16:creationId xmlns:a16="http://schemas.microsoft.com/office/drawing/2014/main" id="{C5E25396-D743-5E1D-E84A-B039F1D5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34" y="1103312"/>
            <a:ext cx="5480206" cy="4040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3799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registering a patient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A0B911D2-F43C-880D-3FD3-7CE84473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9" y="867790"/>
            <a:ext cx="7691151" cy="4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1360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creating a doctor's profile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D0B371B7-0924-4AB9-2026-AEE9B377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4" y="642937"/>
            <a:ext cx="4608492" cy="42783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booking an appointment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圖表, 螢幕擷取畫面, 方案 的圖片&#10;&#10;自動產生的描述">
            <a:extLst>
              <a:ext uri="{FF2B5EF4-FFF2-40B4-BE49-F238E27FC236}">
                <a16:creationId xmlns:a16="http://schemas.microsoft.com/office/drawing/2014/main" id="{485146C7-C8A4-7135-ECC0-F1C6726A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58" y="682625"/>
            <a:ext cx="6345259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viewing appointment list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D8F68F99-5F65-506A-9E63-0C933D18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65" y="635000"/>
            <a:ext cx="602618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89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5C3112C97694280F8F90B95A65F8A" ma:contentTypeVersion="1" ma:contentTypeDescription="Create a new document." ma:contentTypeScope="" ma:versionID="d8f8354ba3fe7132979fb4180d8a9a88">
  <xsd:schema xmlns:xsd="http://www.w3.org/2001/XMLSchema" xmlns:xs="http://www.w3.org/2001/XMLSchema" xmlns:p="http://schemas.microsoft.com/office/2006/metadata/properties" xmlns:ns3="bc0b9d11-a715-418a-90c7-2c19ff0c18f6" targetNamespace="http://schemas.microsoft.com/office/2006/metadata/properties" ma:root="true" ma:fieldsID="0940b8b217ca50e2d960df27d3467dff" ns3:_="">
    <xsd:import namespace="bc0b9d11-a715-418a-90c7-2c19ff0c18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b9d11-a715-418a-90c7-2c19ff0c18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A0023-F66A-404D-B171-4476E75D11AA}">
  <ds:schemaRefs>
    <ds:schemaRef ds:uri="bc0b9d11-a715-418a-90c7-2c19ff0c18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C286F7-DBA0-48C2-8413-3674CA385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52DBC-5D3E-4363-8E32-3CD8B048BD30}">
  <ds:schemaRefs>
    <ds:schemaRef ds:uri="bc0b9d11-a715-418a-90c7-2c19ff0c18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13</Slides>
  <Notes>13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Introduction to Coding Workshop by Slidesgo</vt:lpstr>
      <vt:lpstr>Weekly Project Update</vt:lpstr>
      <vt:lpstr>Work done last week</vt:lpstr>
      <vt:lpstr>Work done this week</vt:lpstr>
      <vt:lpstr>Class UML</vt:lpstr>
      <vt:lpstr>Use case UML</vt:lpstr>
      <vt:lpstr>Sequence UML for registering a patient</vt:lpstr>
      <vt:lpstr>Sequence UML for creating a doctor's profile</vt:lpstr>
      <vt:lpstr>Sequence UML for booking an appointment</vt:lpstr>
      <vt:lpstr>Sequence UML for viewing appointment list</vt:lpstr>
      <vt:lpstr>Sequence UML for managing appointments and profiles</vt:lpstr>
      <vt:lpstr>Sequence UML for updating medical history</vt:lpstr>
      <vt:lpstr>Sequence UML for retrieving medical history</vt:lpstr>
      <vt:lpstr>Sequence UML for recording prescriptions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30</cp:revision>
  <dcterms:modified xsi:type="dcterms:W3CDTF">2025-01-16T12:09:59Z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0x010100C685C3112C97694280F8F90B95A65F8A</vt:lpwstr>
  </property>
</Properties>
</file>