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23"/>
  </p:notesMasterIdLst>
  <p:sldIdLst>
    <p:sldId id="256" r:id="rId5"/>
    <p:sldId id="258" r:id="rId6"/>
    <p:sldId id="268" r:id="rId7"/>
    <p:sldId id="260" r:id="rId8"/>
    <p:sldId id="262" r:id="rId9"/>
    <p:sldId id="264" r:id="rId10"/>
    <p:sldId id="263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24"/>
      <p:bold r:id="rId25"/>
      <p:italic r:id="rId26"/>
      <p:boldItalic r:id="rId27"/>
    </p:embeddedFont>
    <p:embeddedFont>
      <p:font typeface="Poppins" panose="00000500000000000000" pitchFamily="2" charset="0"/>
      <p:regular r:id="rId28"/>
      <p:bold r:id="rId29"/>
    </p:embeddedFont>
    <p:embeddedFont>
      <p:font typeface="Source Code Pro" panose="020B0509030403020204" pitchFamily="49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690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65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3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091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87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53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469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06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79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Laurent </a:t>
            </a:r>
            <a:r>
              <a:rPr lang="en" err="1"/>
              <a:t>Bialylew</a:t>
            </a:r>
          </a:p>
          <a:p>
            <a:pPr marL="0" indent="0">
              <a:lnSpc>
                <a:spcPct val="114999"/>
              </a:lnSpc>
            </a:pPr>
            <a:r>
              <a:rPr lang="en"/>
              <a:t>Daniil </a:t>
            </a:r>
            <a:r>
              <a:rPr lang="en" err="1"/>
              <a:t>Karbukov</a:t>
            </a:r>
            <a:endParaRPr lang="zh-TW" err="1"/>
          </a:p>
          <a:p>
            <a:pPr marL="0" indent="0">
              <a:lnSpc>
                <a:spcPct val="114999"/>
              </a:lnSpc>
            </a:pPr>
            <a:r>
              <a:rPr lang="en"/>
              <a:t>Xie Wenhao</a:t>
            </a:r>
            <a:endParaRPr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Weekly Project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Update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managing appointments and profiles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DF39C0AB-3223-5250-D96F-BF1D213E4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1123467"/>
            <a:ext cx="9144000" cy="40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5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updating medical history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E46B9FAB-977E-E67C-E9E8-60F0C054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75" y="1025977"/>
            <a:ext cx="7413625" cy="40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27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retrieving medical history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69FF180C-BBEA-C138-AF6A-A2C567113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206" y="928687"/>
            <a:ext cx="7302964" cy="4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recording prescriptions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94E21C26-E7B3-9344-1948-31800463D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269" y="1087437"/>
            <a:ext cx="6204649" cy="40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1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51E4DB2-2C43-723C-657F-67C065B2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Sequence diagram for billing the patient</a:t>
            </a:r>
          </a:p>
        </p:txBody>
      </p:sp>
      <p:pic>
        <p:nvPicPr>
          <p:cNvPr id="9" name="圖片 8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49617C1D-C26E-9DED-9D5D-03F50E15F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74" y="1095375"/>
            <a:ext cx="3894202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68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FABD923-0602-DA07-90C6-781A140D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Sequence diagram for checking patient's insurance</a:t>
            </a:r>
          </a:p>
        </p:txBody>
      </p:sp>
      <p:pic>
        <p:nvPicPr>
          <p:cNvPr id="9" name="圖片 8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686ED09D-E522-4D91-AFB8-B3E1E697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02" y="1459734"/>
            <a:ext cx="6373588" cy="36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057539A-3B42-09CB-7FA5-658A8245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Sequence diagram for adding supply </a:t>
            </a:r>
          </a:p>
        </p:txBody>
      </p:sp>
      <p:pic>
        <p:nvPicPr>
          <p:cNvPr id="10" name="圖片 9" descr="一張含有 文字, 螢幕擷取畫面, 圖表, 設計 的圖片&#10;&#10;AI 產生的內容可能不正確。">
            <a:extLst>
              <a:ext uri="{FF2B5EF4-FFF2-40B4-BE49-F238E27FC236}">
                <a16:creationId xmlns:a16="http://schemas.microsoft.com/office/drawing/2014/main" id="{BFE65F58-91DF-141A-80F8-7E6DE80B5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67" y="1019059"/>
            <a:ext cx="6477570" cy="412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26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2342444-7C95-4920-C126-BB944A9B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Sequence diagram for updating supply</a:t>
            </a:r>
          </a:p>
        </p:txBody>
      </p:sp>
      <p:pic>
        <p:nvPicPr>
          <p:cNvPr id="12" name="圖片 11" descr="一張含有 文字, 螢幕擷取畫面, 圖表, 設計 的圖片&#10;&#10;AI 產生的內容可能不正確。">
            <a:extLst>
              <a:ext uri="{FF2B5EF4-FFF2-40B4-BE49-F238E27FC236}">
                <a16:creationId xmlns:a16="http://schemas.microsoft.com/office/drawing/2014/main" id="{E4A0A282-E2DE-4FE3-8141-C7E9FC982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279" y="1016000"/>
            <a:ext cx="6653005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47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73E88E9D-40A1-902F-45D0-D52F0480F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Sequence diagram for viewing supply</a:t>
            </a:r>
          </a:p>
        </p:txBody>
      </p:sp>
      <p:pic>
        <p:nvPicPr>
          <p:cNvPr id="10" name="圖片 9" descr="一張含有 文字, 螢幕擷取畫面, 圖表, 字型 的圖片&#10;&#10;AI 產生的內容可能不正確。">
            <a:extLst>
              <a:ext uri="{FF2B5EF4-FFF2-40B4-BE49-F238E27FC236}">
                <a16:creationId xmlns:a16="http://schemas.microsoft.com/office/drawing/2014/main" id="{C458D50C-F392-B72B-CCFB-A406542F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1289050"/>
            <a:ext cx="6861175" cy="385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9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3200">
                <a:latin typeface="IBM Plex Mono"/>
                <a:ea typeface="IBM Plex Mono"/>
                <a:cs typeface="IBM Plex Mono"/>
                <a:sym typeface="IBM Plex Mono"/>
              </a:rPr>
              <a:t>Work done </a:t>
            </a:r>
            <a:r>
              <a:rPr lang="en" sz="3200"/>
              <a:t>last </a:t>
            </a:r>
            <a:r>
              <a:rPr lang="en" sz="3200">
                <a:latin typeface="IBM Plex Mono"/>
                <a:ea typeface="IBM Plex Mono"/>
                <a:cs typeface="IBM Plex Mono"/>
                <a:sym typeface="IBM Plex Mono"/>
              </a:rPr>
              <a:t>week</a:t>
            </a:r>
            <a:endParaRPr sz="3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Updated UMLs</a:t>
            </a:r>
            <a:endParaRPr lang="zh-TW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2400616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718637" y="3382896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599786" y="2974957"/>
            <a:ext cx="41268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sz="2000"/>
              <a:t>Added billing function</a:t>
            </a:r>
            <a:endParaRPr lang="en" sz="2000" b="0">
              <a:solidFill>
                <a:srgbClr val="000000"/>
              </a:solidFill>
            </a:endParaRP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73722" y="3932309"/>
            <a:ext cx="5847810" cy="4105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Added insurance checking</a:t>
            </a:r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75011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Created and updated UMLs</a:t>
            </a:r>
            <a:endParaRPr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existing UMLs with new functions</a:t>
            </a:r>
            <a:endParaRPr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767338" y="2435225"/>
            <a:ext cx="4057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Function to add, update, and check supplies</a:t>
            </a:r>
            <a:endParaRPr lang="zh-TW" altLang="en-US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767336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767335" y="1918675"/>
            <a:ext cx="4533099" cy="6483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000"/>
              <a:t>Added function managing supplies</a:t>
            </a:r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20000" y="3969715"/>
            <a:ext cx="3569196" cy="10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-US"/>
              <a:t>The function shows which supplies are low in stock</a:t>
            </a:r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20000" y="3631615"/>
            <a:ext cx="412685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de-DE" sz="2000"/>
              <a:t>Supply alert </a:t>
            </a:r>
            <a:r>
              <a:rPr lang="de-DE" sz="2000" err="1"/>
              <a:t>function</a:t>
            </a:r>
            <a:endParaRPr lang="zh-TW" altLang="en-US" err="1"/>
          </a:p>
        </p:txBody>
      </p:sp>
    </p:spTree>
    <p:extLst>
      <p:ext uri="{BB962C8B-B14F-4D97-AF65-F5344CB8AC3E}">
        <p14:creationId xmlns:p14="http://schemas.microsoft.com/office/powerpoint/2010/main" val="427855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Class UML</a:t>
            </a:r>
            <a:endParaRPr lang="de-DE"/>
          </a:p>
        </p:txBody>
      </p:sp>
      <p:pic>
        <p:nvPicPr>
          <p:cNvPr id="2" name="圖片 1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94B66A56-31F6-8343-D87E-F51072489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829" y="1026914"/>
            <a:ext cx="7204364" cy="41165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UML</a:t>
            </a:r>
            <a:endParaRPr lang="de-DE"/>
          </a:p>
        </p:txBody>
      </p:sp>
      <p:pic>
        <p:nvPicPr>
          <p:cNvPr id="6" name="圖片 5" descr="一張含有 文字, 圖表, 螢幕擷取畫面, 設計 的圖片&#10;&#10;AI 產生的內容可能不正確。">
            <a:extLst>
              <a:ext uri="{FF2B5EF4-FFF2-40B4-BE49-F238E27FC236}">
                <a16:creationId xmlns:a16="http://schemas.microsoft.com/office/drawing/2014/main" id="{6D3F01C9-71EE-8428-A28F-488698BF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97" y="1016000"/>
            <a:ext cx="6426058" cy="40719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1894" y="3799"/>
            <a:ext cx="88695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registering a patient</a:t>
            </a:r>
          </a:p>
        </p:txBody>
      </p:sp>
      <p:pic>
        <p:nvPicPr>
          <p:cNvPr id="4" name="圖片 3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A0B911D2-F43C-880D-3FD3-7CE844730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848" y="939227"/>
            <a:ext cx="7691151" cy="420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4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1894" y="1360"/>
            <a:ext cx="88695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creating a doctor's profile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D0B371B7-0924-4AB9-2026-AEE9B377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54" y="642937"/>
            <a:ext cx="4608492" cy="42783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booking an appointment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, 圖表, 螢幕擷取畫面, 方案 的圖片&#10;&#10;自動產生的描述">
            <a:extLst>
              <a:ext uri="{FF2B5EF4-FFF2-40B4-BE49-F238E27FC236}">
                <a16:creationId xmlns:a16="http://schemas.microsoft.com/office/drawing/2014/main" id="{485146C7-C8A4-7135-ECC0-F1C6726AD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58" y="682625"/>
            <a:ext cx="6345259" cy="4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6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viewing appointment list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D8F68F99-5F65-506A-9E63-0C933D183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565" y="635000"/>
            <a:ext cx="6026183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689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85C3112C97694280F8F90B95A65F8A" ma:contentTypeVersion="1" ma:contentTypeDescription="Create a new document." ma:contentTypeScope="" ma:versionID="d8f8354ba3fe7132979fb4180d8a9a88">
  <xsd:schema xmlns:xsd="http://www.w3.org/2001/XMLSchema" xmlns:xs="http://www.w3.org/2001/XMLSchema" xmlns:p="http://schemas.microsoft.com/office/2006/metadata/properties" xmlns:ns3="bc0b9d11-a715-418a-90c7-2c19ff0c18f6" targetNamespace="http://schemas.microsoft.com/office/2006/metadata/properties" ma:root="true" ma:fieldsID="0940b8b217ca50e2d960df27d3467dff" ns3:_="">
    <xsd:import namespace="bc0b9d11-a715-418a-90c7-2c19ff0c18f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b9d11-a715-418a-90c7-2c19ff0c18f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C286F7-DBA0-48C2-8413-3674CA385F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0A0023-F66A-404D-B171-4476E75D11AA}">
  <ds:schemaRefs>
    <ds:schemaRef ds:uri="bc0b9d11-a715-418a-90c7-2c19ff0c18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9952DBC-5D3E-4363-8E32-3CD8B048BD30}">
  <ds:schemaRefs>
    <ds:schemaRef ds:uri="bc0b9d11-a715-418a-90c7-2c19ff0c18f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如螢幕大小 (16:9)</PresentationFormat>
  <Paragraphs>36</Paragraphs>
  <Slides>18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Source Code Pro</vt:lpstr>
      <vt:lpstr>Poppins</vt:lpstr>
      <vt:lpstr>IBM Plex Mono</vt:lpstr>
      <vt:lpstr>Arial</vt:lpstr>
      <vt:lpstr>Introduction to Coding Workshop by Slidesgo</vt:lpstr>
      <vt:lpstr>Weekly Project Update</vt:lpstr>
      <vt:lpstr>Work done last week</vt:lpstr>
      <vt:lpstr>Work done this week</vt:lpstr>
      <vt:lpstr>Class UML</vt:lpstr>
      <vt:lpstr>Use case UML</vt:lpstr>
      <vt:lpstr>Sequence UML for registering a patient</vt:lpstr>
      <vt:lpstr>Sequence UML for creating a doctor's profile</vt:lpstr>
      <vt:lpstr>Sequence UML for booking an appointment</vt:lpstr>
      <vt:lpstr>Sequence UML for viewing appointment list</vt:lpstr>
      <vt:lpstr>Sequence UML for managing appointments and profiles</vt:lpstr>
      <vt:lpstr>Sequence UML for updating medical history</vt:lpstr>
      <vt:lpstr>Sequence UML for retrieving medical history</vt:lpstr>
      <vt:lpstr>Sequence UML for recording prescriptions</vt:lpstr>
      <vt:lpstr>Sequence diagram for billing the patient</vt:lpstr>
      <vt:lpstr>Sequence diagram for checking patient's insurance</vt:lpstr>
      <vt:lpstr>Sequence diagram for adding supply </vt:lpstr>
      <vt:lpstr>Sequence diagram for updating supply</vt:lpstr>
      <vt:lpstr>Sequence diagram for viewing supply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Bialylew, Laurent (Postgraduate Student)</cp:lastModifiedBy>
  <cp:revision>7</cp:revision>
  <dcterms:modified xsi:type="dcterms:W3CDTF">2025-05-09T18:19:54Z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0x010100C685C3112C97694280F8F90B95A65F8A</vt:lpwstr>
  </property>
</Properties>
</file>