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2" r:id="rId4"/>
    <p:sldId id="260" r:id="rId5"/>
    <p:sldId id="263" r:id="rId6"/>
    <p:sldId id="266" r:id="rId7"/>
    <p:sldId id="267" r:id="rId8"/>
    <p:sldId id="268" r:id="rId9"/>
    <p:sldId id="265" r:id="rId1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C0905-9EC7-7D76-11D9-CCFD07D637D5}" v="207" dt="2025-03-05T21:30:51.927"/>
    <p1510:client id="{C444821E-0CFF-959F-2216-4DE0F645CADD}" v="18" dt="2025-03-06T13:10:29.385"/>
  </p1510:revLst>
</p1510:revInfo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DDB9A37-970D-ABEA-ADAF-83C3E24B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39000432-2215-8B05-8800-DFA0EA5DE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7DA6207-12CF-C834-F6DA-D9145A412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033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4E5894CF-CB3B-13D4-5CD0-E7FF961A4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A9A39FC-6198-B91F-6875-AD2843AF9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A09D278A-4BB2-A29B-E912-D766B436C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69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Daniil Karbukov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Laurent </a:t>
            </a:r>
            <a:r>
              <a:rPr lang="en" err="1"/>
              <a:t>Bialylew</a:t>
            </a:r>
          </a:p>
          <a:p>
            <a:pPr marL="0" indent="0">
              <a:lnSpc>
                <a:spcPct val="114999"/>
              </a:lnSpc>
            </a:pPr>
            <a:r>
              <a:rPr lang="en"/>
              <a:t>Wenhao Xie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indent="0"/>
            <a:endParaRPr lang="en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Weekly Project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Update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Updated </a:t>
            </a:r>
            <a:r>
              <a:rPr lang="en" altLang="zh-TW"/>
              <a:t>UMLS</a:t>
            </a:r>
            <a:endParaRPr lang="zh-TW" altLang="en-US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778054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Created new class, use case, and sequence diagrams</a:t>
            </a:r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8" y="2244725"/>
            <a:ext cx="40573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Added Zookeeper and Tasks classes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471" name="Google Shape;1471;p37"/>
          <p:cNvSpPr txBox="1">
            <a:spLocks noGrp="1"/>
          </p:cNvSpPr>
          <p:nvPr>
            <p:ph type="subTitle" idx="3"/>
          </p:nvPr>
        </p:nvSpPr>
        <p:spPr>
          <a:xfrm>
            <a:off x="4767334" y="3943070"/>
            <a:ext cx="3711839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Added</a:t>
            </a:r>
            <a:r>
              <a:rPr lang="en" altLang="zh-TW"/>
              <a:t> the new functions to the front end</a:t>
            </a:r>
            <a:endParaRPr lang="zh-TW" altLang="en-US"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title" idx="8"/>
          </p:nvPr>
        </p:nvSpPr>
        <p:spPr>
          <a:xfrm>
            <a:off x="4767336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sz="2000"/>
              <a:t>Added new classes</a:t>
            </a:r>
            <a:endParaRPr lang="zh-TW" altLang="en-US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4"/>
          </p:nvPr>
        </p:nvSpPr>
        <p:spPr>
          <a:xfrm>
            <a:off x="4767335" y="361697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altLang="zh-TW"/>
              <a:t>Updated front end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-US"/>
              <a:t>Implement the CRUD methods for the new classes</a:t>
            </a:r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de-DE" sz="2000" err="1"/>
              <a:t>Added</a:t>
            </a:r>
            <a:r>
              <a:rPr lang="de-DE" sz="2000"/>
              <a:t> </a:t>
            </a:r>
            <a:r>
              <a:rPr lang="de-DE" sz="2000" err="1"/>
              <a:t>functions</a:t>
            </a:r>
            <a:endParaRPr lang="de-DE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6286"/>
            <a:ext cx="7704000" cy="572700"/>
          </a:xfrm>
        </p:spPr>
        <p:txBody>
          <a:bodyPr/>
          <a:lstStyle/>
          <a:p>
            <a:r>
              <a:rPr lang="en-US"/>
              <a:t>Use case UML</a:t>
            </a:r>
            <a:endParaRPr lang="de-DE"/>
          </a:p>
        </p:txBody>
      </p:sp>
      <p:pic>
        <p:nvPicPr>
          <p:cNvPr id="4" name="圖片 3" descr="一張含有 文字, 螢幕擷取畫面, 圖表, 圓形 的圖片&#10;&#10;AI 產生的內容可能不正確。">
            <a:extLst>
              <a:ext uri="{FF2B5EF4-FFF2-40B4-BE49-F238E27FC236}">
                <a16:creationId xmlns:a16="http://schemas.microsoft.com/office/drawing/2014/main" id="{967243D6-4EE9-CCBE-C917-97A6007B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276" y="414130"/>
            <a:ext cx="5462927" cy="4729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-918"/>
            <a:ext cx="7704000" cy="572700"/>
          </a:xfrm>
        </p:spPr>
        <p:txBody>
          <a:bodyPr/>
          <a:lstStyle/>
          <a:p>
            <a:pPr algn="l"/>
            <a:r>
              <a:rPr lang="en-US"/>
              <a:t>Class UML</a:t>
            </a:r>
            <a:endParaRPr lang="de-DE"/>
          </a:p>
        </p:txBody>
      </p:sp>
      <p:pic>
        <p:nvPicPr>
          <p:cNvPr id="4" name="圖片 3" descr="一張含有 文字, 螢幕擷取畫面, 圖表, 數字 的圖片&#10;&#10;AI 產生的內容可能不正確。">
            <a:extLst>
              <a:ext uri="{FF2B5EF4-FFF2-40B4-BE49-F238E27FC236}">
                <a16:creationId xmlns:a16="http://schemas.microsoft.com/office/drawing/2014/main" id="{F9E98D86-A1F9-7F79-A45F-DF28CDE6E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9650"/>
            <a:ext cx="9144000" cy="4486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1382E1BF-63E5-E0A9-92AB-93052004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61134-64A9-233D-BC2C-0971456285D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EC06529D-8547-9CB5-A673-C91FDB5A7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807" y="589359"/>
            <a:ext cx="5714314" cy="4554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214621B-631E-5003-31AA-C633621B4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CF3FF55C-7E00-B337-306C-ACF4EBA48A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BBE4A650-B90F-9572-1DA0-BBEAD26D5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A04315-E96F-4D71-79DB-5D4709B5B46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645C236E-6C0E-70D1-E070-3E958A76B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511" y="587375"/>
            <a:ext cx="6328352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1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B83EA45-5E70-1365-98BE-EA68D04E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9" name="圖片 8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8320FC64-6ADE-64BA-233B-403EF507B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218" y="1016000"/>
            <a:ext cx="5695814" cy="412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6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7D8F8E1-8C4B-DAD7-617A-3A6FFB60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Sequence UML</a:t>
            </a:r>
          </a:p>
        </p:txBody>
      </p:sp>
      <p:pic>
        <p:nvPicPr>
          <p:cNvPr id="9" name="圖片 8" descr="一張含有 文字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A78C0D2E-5737-6101-A664-C5FEF25B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031" y="1094801"/>
            <a:ext cx="5651642" cy="404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4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36047284-C392-7E94-E444-D722EAE1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20C6CD56-0EA3-AF29-896F-95C7357AC1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6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UML</a:t>
            </a:r>
            <a:endParaRPr/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1A00E35-88E9-97D9-1FF2-5524418B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356" y="3187858"/>
            <a:ext cx="1981800" cy="10881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D8E6D-55D0-28ED-98BD-7711A4E62832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圖片 3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E889F65E-69EC-8907-86B8-3722E780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349375"/>
            <a:ext cx="72485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45639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如螢幕大小 (16:9)</PresentationFormat>
  <Slides>9</Slides>
  <Notes>7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0" baseType="lpstr">
      <vt:lpstr>Introduction to Coding Workshop by Slidesgo</vt:lpstr>
      <vt:lpstr>Weekly Project Update</vt:lpstr>
      <vt:lpstr>Work done this week</vt:lpstr>
      <vt:lpstr>Use case UML</vt:lpstr>
      <vt:lpstr>Class UML</vt:lpstr>
      <vt:lpstr>Sequence UML</vt:lpstr>
      <vt:lpstr>Sequence UML</vt:lpstr>
      <vt:lpstr>Sequence UML</vt:lpstr>
      <vt:lpstr>Sequence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2025-05-09T18:54:22Z</dcterms:modified>
</cp:coreProperties>
</file>