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62" r:id="rId4"/>
    <p:sldId id="260" r:id="rId5"/>
    <p:sldId id="263" r:id="rId6"/>
    <p:sldId id="266" r:id="rId7"/>
    <p:sldId id="267" r:id="rId8"/>
    <p:sldId id="268" r:id="rId9"/>
    <p:sldId id="265" r:id="rId10"/>
    <p:sldId id="269" r:id="rId11"/>
    <p:sldId id="270" r:id="rId1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C0905-9EC7-7D76-11D9-CCFD07D637D5}" v="319" dt="2025-03-13T10:01:48.069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DDB9A37-970D-ABEA-ADAF-83C3E24B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39000432-2215-8B05-8800-DFA0EA5DE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7DA6207-12CF-C834-F6DA-D9145A412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3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E5894CF-CB3B-13D4-5CD0-E7FF961A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A9A39FC-6198-B91F-6875-AD2843AF9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09D278A-4BB2-A29B-E912-D766B436C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Daniil Karbukov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Laurent </a:t>
            </a:r>
            <a:r>
              <a:rPr lang="en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Wenhao Xie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indent="0"/>
            <a:endParaRPr lang="en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Project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Update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2B3875D-3192-8355-D9EF-5ABA343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93" y="-2535"/>
            <a:ext cx="7704000" cy="572700"/>
          </a:xfrm>
        </p:spPr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B77701D4-FC43-D16B-BE01-30F3F46B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28" y="440676"/>
            <a:ext cx="5515828" cy="47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6F221-5EC4-AFBC-72CB-602522AB3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A00236-395C-9528-B7BB-D6FEF06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6" y="-2535"/>
            <a:ext cx="7704000" cy="572700"/>
          </a:xfrm>
        </p:spPr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2" name="圖片 1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CB984681-CAC8-D95E-AED2-ED8340F0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92" y="0"/>
            <a:ext cx="59073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7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Updated </a:t>
            </a:r>
            <a:r>
              <a:rPr lang="en" altLang="zh-TW" dirty="0"/>
              <a:t>UMLS</a:t>
            </a:r>
            <a:endParaRPr lang="zh-TW" altLang="en-US"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77805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Created new class, use case, and sequence diagrams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Added Visitor, Membership, and Event classes</a:t>
            </a:r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Added</a:t>
            </a:r>
            <a:r>
              <a:rPr lang="en" altLang="zh-TW" dirty="0"/>
              <a:t> the new functions to the front end and set up a login page for users</a:t>
            </a:r>
            <a:endParaRPr lang="zh-TW" altLang="en-US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000" dirty="0"/>
              <a:t>Added new classes</a:t>
            </a:r>
            <a:endParaRPr lang="zh-TW" altLang="en-US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1697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altLang="zh-TW" dirty="0"/>
              <a:t>Updated front end</a:t>
            </a:r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Implement the CRUD methods for the new classes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err="1"/>
              <a:t>Added</a:t>
            </a:r>
            <a:r>
              <a:rPr lang="de-DE" sz="2000"/>
              <a:t> </a:t>
            </a:r>
            <a:r>
              <a:rPr lang="de-DE" sz="2000" err="1"/>
              <a:t>functions</a:t>
            </a:r>
            <a:endParaRPr lang="de-DE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6286"/>
            <a:ext cx="7704000" cy="572700"/>
          </a:xfrm>
        </p:spPr>
        <p:txBody>
          <a:bodyPr/>
          <a:lstStyle/>
          <a:p>
            <a:r>
              <a:rPr lang="en-US"/>
              <a:t>Use case UML</a:t>
            </a:r>
            <a:endParaRPr lang="de-DE"/>
          </a:p>
        </p:txBody>
      </p:sp>
      <p:pic>
        <p:nvPicPr>
          <p:cNvPr id="6" name="圖片 5" descr="一張含有 文字, 螢幕擷取畫面, 圖表, 圓形 的圖片&#10;&#10;AI 產生的內容可能不正確。">
            <a:extLst>
              <a:ext uri="{FF2B5EF4-FFF2-40B4-BE49-F238E27FC236}">
                <a16:creationId xmlns:a16="http://schemas.microsoft.com/office/drawing/2014/main" id="{0F32D26A-1A78-32F7-0978-F531937D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3" y="846921"/>
            <a:ext cx="7612711" cy="42965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2" y="-918"/>
            <a:ext cx="7704000" cy="572700"/>
          </a:xfrm>
        </p:spPr>
        <p:txBody>
          <a:bodyPr/>
          <a:lstStyle/>
          <a:p>
            <a:pPr algn="l"/>
            <a:r>
              <a:rPr lang="en-US"/>
              <a:t>Class UML</a:t>
            </a:r>
            <a:endParaRPr lang="de-DE"/>
          </a:p>
        </p:txBody>
      </p:sp>
      <p:pic>
        <p:nvPicPr>
          <p:cNvPr id="6" name="圖片 5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1E2382B0-369F-F025-5875-00DBEB2F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25" y="285750"/>
            <a:ext cx="6765662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pic>
        <p:nvPicPr>
          <p:cNvPr id="7" name="圖片 6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3C696E7D-D097-D9B3-002E-FD362360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08" y="587375"/>
            <a:ext cx="5914010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214621B-631E-5003-31AA-C633621B4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CF3FF55C-7E00-B337-306C-ACF4EBA48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BE4A650-B90F-9572-1DA0-BBEAD26D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04315-E96F-4D71-79DB-5D4709B5B46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圖片 1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96847350-A2A3-06B8-2373-BE080773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85" y="587375"/>
            <a:ext cx="6349967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B83EA45-5E70-1365-98BE-EA68D04E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2" name="圖片 1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A2EEFF6F-587D-9225-07B1-9721F1B5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19" y="1016000"/>
            <a:ext cx="5722363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6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D8F8E1-8C4B-DAD7-617A-3A6FFB60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2" name="圖片 1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530BA2DC-7F3B-20DF-DECC-482B3C8C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87" y="908891"/>
            <a:ext cx="5893887" cy="4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36047284-C392-7E94-E444-D722EAE13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20C6CD56-0EA3-AF29-896F-95C7357AC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1A00E35-88E9-97D9-1FF2-5524418B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8E6D-55D0-28ED-98BD-7711A4E6283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圖片 1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F71F4824-C24F-8FE7-FE06-1C5403FD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" y="939800"/>
            <a:ext cx="90201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563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11</Slides>
  <Notes>7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Introduction to Coding Workshop by Slidesgo</vt:lpstr>
      <vt:lpstr>Weekly Project Update</vt:lpstr>
      <vt:lpstr>Work done this week</vt:lpstr>
      <vt:lpstr>Use case UML</vt:lpstr>
      <vt:lpstr>Class UML</vt:lpstr>
      <vt:lpstr>Sequence UML</vt:lpstr>
      <vt:lpstr>Sequence UML</vt:lpstr>
      <vt:lpstr>Sequence UML</vt:lpstr>
      <vt:lpstr>Sequence UML</vt:lpstr>
      <vt:lpstr>Sequence UML</vt:lpstr>
      <vt:lpstr>Sequence UML</vt:lpstr>
      <vt:lpstr>Sequence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87</cp:revision>
  <dcterms:modified xsi:type="dcterms:W3CDTF">2025-05-09T18:56:00Z</dcterms:modified>
</cp:coreProperties>
</file>