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中继</a:t>
            </a:r>
            <a:r>
              <a:rPr lang="zh-CN" altLang="zh-CN"/>
              <a:t>形态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9820" y="2112010"/>
            <a:ext cx="4905375" cy="3514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0"/>
              <a:t>中继下跌</a:t>
            </a:r>
            <a:endParaRPr lang="zh-CN" altLang="en-US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中继下跌</a:t>
            </a:r>
            <a:r>
              <a:rPr lang="zh-CN" altLang="en-US"/>
              <a:t>形态：出现3根或3跟以上阴线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阴线中有中大阴线就是下跌中继。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三根阴线每根阴线的收盘低于前一根阴线的最低点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出现中继下跌形态之后，股价略微反弹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（股价还是下跌，跌破前期中继下跌的最低点）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1525" y="3904615"/>
            <a:ext cx="4302760" cy="2953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15" y="1490345"/>
            <a:ext cx="4804410" cy="46634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0">
                <a:sym typeface="+mn-ea"/>
              </a:rPr>
              <a:t>中继下跌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阴线代表做空力量，持续阴线一旦到达</a:t>
            </a:r>
            <a:r>
              <a:rPr lang="en-US" altLang="zh-CN"/>
              <a:t>3</a:t>
            </a:r>
            <a:r>
              <a:rPr lang="zh-CN" altLang="en-US"/>
              <a:t>跟或者更多可以说明主力在高位派发后，不计成本</a:t>
            </a:r>
            <a:r>
              <a:rPr lang="zh-CN" altLang="en-US"/>
              <a:t>砸盘</a:t>
            </a:r>
            <a:endParaRPr lang="zh-CN" altLang="en-US"/>
          </a:p>
          <a:p>
            <a:r>
              <a:rPr lang="zh-CN" altLang="en-US"/>
              <a:t>尤其是有中大阴线，而不同的股票，代表的中大阴线也不</a:t>
            </a:r>
            <a:r>
              <a:rPr lang="zh-CN" altLang="en-US"/>
              <a:t>一样</a:t>
            </a:r>
            <a:endParaRPr lang="zh-CN" altLang="en-US"/>
          </a:p>
          <a:p>
            <a:r>
              <a:rPr lang="zh-CN" altLang="en-US">
                <a:sym typeface="+mn-ea"/>
              </a:rPr>
              <a:t>中继下跌：中大阴判断标准</a:t>
            </a:r>
            <a:endParaRPr lang="zh-CN" altLang="en-US"/>
          </a:p>
          <a:p>
            <a:r>
              <a:rPr lang="zh-CN" altLang="en-US"/>
              <a:t>跌停肯定是大阴线，关键点是中阴线如何</a:t>
            </a:r>
            <a:r>
              <a:rPr lang="zh-CN" altLang="en-US"/>
              <a:t>判断而中阴线的判断离不开上涨时做多的</a:t>
            </a:r>
            <a:r>
              <a:rPr lang="zh-CN" altLang="en-US"/>
              <a:t>阳线</a:t>
            </a:r>
            <a:endParaRPr lang="zh-CN" altLang="en-US"/>
          </a:p>
          <a:p>
            <a:r>
              <a:rPr lang="zh-CN" altLang="en-US"/>
              <a:t>前期拉升行情中曾经出现过多大的阳线（除涨停</a:t>
            </a:r>
            <a:r>
              <a:rPr lang="zh-CN" altLang="en-US"/>
              <a:t>之外）的</a:t>
            </a:r>
            <a:r>
              <a:rPr lang="zh-CN" altLang="en-US"/>
              <a:t>阳线</a:t>
            </a:r>
            <a:endParaRPr lang="zh-CN" altLang="en-US"/>
          </a:p>
          <a:p>
            <a:r>
              <a:rPr lang="zh-CN" altLang="en-US"/>
              <a:t>例如：一轮上涨行情肯定是阳多阴少，这个时候可以细数有多少阳</a:t>
            </a:r>
            <a:r>
              <a:rPr lang="zh-CN" altLang="en-US"/>
              <a:t>线</a:t>
            </a:r>
            <a:endParaRPr lang="zh-CN" altLang="en-US"/>
          </a:p>
          <a:p>
            <a:r>
              <a:rPr lang="zh-CN" altLang="en-US"/>
              <a:t>从大到小</a:t>
            </a:r>
            <a:r>
              <a:rPr lang="zh-CN" altLang="en-US"/>
              <a:t>排列</a:t>
            </a:r>
            <a:endParaRPr lang="zh-CN" altLang="en-US"/>
          </a:p>
          <a:p>
            <a:r>
              <a:rPr lang="zh-CN" altLang="en-US"/>
              <a:t>最大的阳线</a:t>
            </a:r>
            <a:r>
              <a:rPr lang="en-US" altLang="zh-CN"/>
              <a:t>8%</a:t>
            </a:r>
            <a:r>
              <a:rPr lang="zh-CN" altLang="en-US"/>
              <a:t>，</a:t>
            </a:r>
            <a:r>
              <a:rPr lang="en-US" altLang="zh-CN"/>
              <a:t>6%,5%,4%.</a:t>
            </a:r>
            <a:r>
              <a:rPr lang="zh-CN" altLang="en-US"/>
              <a:t>那么涨幅</a:t>
            </a:r>
            <a:r>
              <a:rPr lang="en-US" altLang="zh-CN"/>
              <a:t>5-6%</a:t>
            </a:r>
            <a:r>
              <a:rPr lang="zh-CN" altLang="en-US"/>
              <a:t>的就是中阳线，而中继形态中出现大于或者等于</a:t>
            </a:r>
            <a:r>
              <a:rPr lang="en-US" altLang="zh-CN"/>
              <a:t>5-6%</a:t>
            </a:r>
            <a:r>
              <a:rPr lang="zh-CN" altLang="en-US"/>
              <a:t>的阴线就是中阴</a:t>
            </a:r>
            <a:r>
              <a:rPr lang="zh-CN" altLang="en-US"/>
              <a:t>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0">
                <a:sym typeface="+mn-ea"/>
              </a:rPr>
              <a:t>中继下跌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以长电科技为案例：股价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23</a:t>
            </a:r>
            <a:r>
              <a:rPr lang="zh-CN" altLang="en-US"/>
              <a:t>号放量突破</a:t>
            </a:r>
            <a:r>
              <a:rPr lang="en-US" altLang="zh-CN"/>
              <a:t>5</a:t>
            </a:r>
            <a:r>
              <a:rPr lang="zh-CN" altLang="en-US"/>
              <a:t>天均线后上涨，直到</a:t>
            </a:r>
            <a:r>
              <a:rPr lang="en-US" altLang="zh-CN"/>
              <a:t>48.94</a:t>
            </a:r>
            <a:r>
              <a:rPr lang="zh-CN" altLang="en-US"/>
              <a:t>见高之后过程中出现了</a:t>
            </a:r>
            <a:r>
              <a:rPr lang="en-US" altLang="zh-CN"/>
              <a:t>11</a:t>
            </a:r>
            <a:r>
              <a:rPr lang="zh-CN" altLang="en-US"/>
              <a:t>跟阳线，</a:t>
            </a:r>
            <a:r>
              <a:rPr lang="en-US" altLang="zh-CN"/>
              <a:t>7</a:t>
            </a:r>
            <a:r>
              <a:rPr lang="zh-CN" altLang="en-US"/>
              <a:t>跟阴线。最大阳线</a:t>
            </a:r>
            <a:r>
              <a:rPr lang="zh-CN" altLang="en-US"/>
              <a:t>排列</a:t>
            </a:r>
            <a:endParaRPr lang="zh-CN" altLang="en-US"/>
          </a:p>
          <a:p>
            <a:r>
              <a:rPr lang="zh-CN" altLang="en-US"/>
              <a:t>启动当天</a:t>
            </a:r>
            <a:r>
              <a:rPr lang="en-US" altLang="zh-CN"/>
              <a:t>7.32%  1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号</a:t>
            </a:r>
            <a:r>
              <a:rPr lang="en-US" altLang="zh-CN"/>
              <a:t>7.11% </a:t>
            </a:r>
            <a:r>
              <a:rPr lang="zh-CN" altLang="en-US"/>
              <a:t>依次是</a:t>
            </a:r>
            <a:r>
              <a:rPr lang="en-US" altLang="zh-CN"/>
              <a:t>4.86% 4.14%</a:t>
            </a:r>
            <a:endParaRPr lang="en-US" altLang="zh-CN"/>
          </a:p>
          <a:p>
            <a:r>
              <a:rPr lang="zh-CN" altLang="en-US"/>
              <a:t>而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27</a:t>
            </a:r>
            <a:r>
              <a:rPr lang="zh-CN" altLang="en-US"/>
              <a:t>号</a:t>
            </a:r>
            <a:r>
              <a:rPr lang="en-US" altLang="zh-CN"/>
              <a:t>  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号</a:t>
            </a:r>
            <a:r>
              <a:rPr lang="en-US" altLang="zh-CN"/>
              <a:t>  1</a:t>
            </a:r>
            <a:r>
              <a:rPr lang="zh-CN" altLang="en-US"/>
              <a:t>月</a:t>
            </a:r>
            <a:r>
              <a:rPr lang="en-US" altLang="zh-CN"/>
              <a:t>29</a:t>
            </a:r>
            <a:r>
              <a:rPr lang="zh-CN" altLang="en-US"/>
              <a:t>连续三根阴线</a:t>
            </a:r>
            <a:endParaRPr lang="zh-CN" altLang="en-US"/>
          </a:p>
          <a:p>
            <a:r>
              <a:rPr lang="zh-CN" altLang="en-US"/>
              <a:t>期间最大的</a:t>
            </a:r>
            <a:r>
              <a:rPr lang="en-US" altLang="zh-CN"/>
              <a:t>6.15%  </a:t>
            </a:r>
            <a:r>
              <a:rPr lang="zh-CN" altLang="en-US"/>
              <a:t>其次</a:t>
            </a:r>
            <a:r>
              <a:rPr lang="en-US" altLang="zh-CN"/>
              <a:t>5.14%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两根阴线都属于中大阴线。判断为中继形态。</a:t>
            </a:r>
            <a:endParaRPr lang="zh-CN" altLang="en-US"/>
          </a:p>
          <a:p>
            <a:r>
              <a:rPr lang="zh-CN" altLang="en-US"/>
              <a:t>股价在反弹而后还将跌破这次反弹最低点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75" y="2126615"/>
            <a:ext cx="4773930" cy="3933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0">
                <a:sym typeface="+mn-ea"/>
              </a:rPr>
              <a:t>中继下跌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中继下跌</a:t>
            </a:r>
            <a:r>
              <a:rPr lang="zh-CN" altLang="en-US"/>
              <a:t>易错点</a:t>
            </a:r>
            <a:endParaRPr lang="zh-CN" altLang="en-US"/>
          </a:p>
          <a:p>
            <a:r>
              <a:rPr lang="zh-CN" altLang="en-US"/>
              <a:t>第一：中继下跌出现趋势转换之后，股价有效站上</a:t>
            </a:r>
            <a:r>
              <a:rPr lang="en-US" altLang="zh-CN"/>
              <a:t>10</a:t>
            </a:r>
            <a:r>
              <a:rPr lang="zh-CN" altLang="en-US"/>
              <a:t>周均线之后，不一定要是股价大涨特涨</a:t>
            </a:r>
            <a:r>
              <a:rPr lang="zh-CN" altLang="en-US"/>
              <a:t>之后</a:t>
            </a:r>
            <a:endParaRPr lang="zh-CN" altLang="en-US"/>
          </a:p>
          <a:p>
            <a:r>
              <a:rPr lang="zh-CN" altLang="en-US"/>
              <a:t>第二：如何判断前期涨幅的定义</a:t>
            </a:r>
            <a:r>
              <a:rPr lang="en-US" altLang="zh-CN"/>
              <a:t>--</a:t>
            </a:r>
            <a:r>
              <a:rPr lang="zh-CN" altLang="en-US"/>
              <a:t>股价在调整（洗盘）之后再次站稳短期均线</a:t>
            </a:r>
            <a:r>
              <a:rPr lang="zh-CN" altLang="en-US"/>
              <a:t>上涨</a:t>
            </a:r>
            <a:endParaRPr lang="zh-CN" altLang="en-US"/>
          </a:p>
          <a:p>
            <a:r>
              <a:rPr lang="zh-CN" altLang="en-US"/>
              <a:t>第三：中继下跌低点不是三根阴线的最低点，而是在反弹前突破</a:t>
            </a:r>
            <a:r>
              <a:rPr lang="en-US" altLang="zh-CN"/>
              <a:t>5</a:t>
            </a:r>
            <a:r>
              <a:rPr lang="zh-CN" altLang="en-US"/>
              <a:t>天均线前的低点</a:t>
            </a:r>
            <a:endParaRPr lang="zh-CN" altLang="en-US"/>
          </a:p>
          <a:p>
            <a:r>
              <a:rPr lang="zh-CN" altLang="en-US"/>
              <a:t>以长电科技为</a:t>
            </a:r>
            <a:r>
              <a:rPr lang="zh-CN" altLang="en-US"/>
              <a:t>案例：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48005"/>
            <a:ext cx="10968990" cy="5701665"/>
          </a:xfrm>
        </p:spPr>
        <p:txBody>
          <a:bodyPr/>
          <a:p>
            <a:r>
              <a:rPr lang="zh-CN" altLang="en-US"/>
              <a:t>长电科技案例：</a:t>
            </a:r>
            <a:r>
              <a:rPr lang="en-US" altLang="zh-CN"/>
              <a:t>                                                     </a:t>
            </a:r>
            <a:endParaRPr lang="zh-CN" altLang="en-US"/>
          </a:p>
          <a:p>
            <a:r>
              <a:rPr lang="zh-CN" altLang="en-US"/>
              <a:t>股价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27~29</a:t>
            </a:r>
            <a:r>
              <a:rPr lang="zh-CN" altLang="en-US"/>
              <a:t>号出现中阴线</a:t>
            </a:r>
            <a:r>
              <a:rPr lang="en-US" altLang="zh-CN"/>
              <a:t>              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股价</a:t>
            </a:r>
            <a:r>
              <a:rPr lang="en-US" altLang="zh-CN">
                <a:solidFill>
                  <a:srgbClr val="FF0000"/>
                </a:solidFill>
              </a:rPr>
              <a:t>   12</a:t>
            </a:r>
            <a:r>
              <a:rPr lang="zh-CN" altLang="en-US">
                <a:solidFill>
                  <a:srgbClr val="FF0000"/>
                </a:solidFill>
              </a:rPr>
              <a:t>月</a:t>
            </a:r>
            <a:r>
              <a:rPr lang="en-US" altLang="zh-CN">
                <a:solidFill>
                  <a:srgbClr val="FF0000"/>
                </a:solidFill>
              </a:rPr>
              <a:t> 3</a:t>
            </a:r>
            <a:r>
              <a:rPr lang="zh-CN" altLang="en-US">
                <a:solidFill>
                  <a:srgbClr val="FF0000"/>
                </a:solidFill>
              </a:rPr>
              <a:t>号至</a:t>
            </a:r>
            <a:r>
              <a:rPr lang="en-US" altLang="zh-CN">
                <a:solidFill>
                  <a:srgbClr val="FF0000"/>
                </a:solidFill>
              </a:rPr>
              <a:t>  12</a:t>
            </a:r>
            <a:r>
              <a:rPr lang="zh-CN" altLang="en-US">
                <a:solidFill>
                  <a:srgbClr val="FF0000"/>
                </a:solidFill>
              </a:rPr>
              <a:t>月</a:t>
            </a:r>
            <a:r>
              <a:rPr lang="en-US" altLang="zh-CN">
                <a:solidFill>
                  <a:srgbClr val="FF0000"/>
                </a:solidFill>
              </a:rPr>
              <a:t>21</a:t>
            </a:r>
            <a:r>
              <a:rPr lang="zh-CN" altLang="en-US">
                <a:solidFill>
                  <a:srgbClr val="FF0000"/>
                </a:solidFill>
              </a:rPr>
              <a:t>号出现下跌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         </a:t>
            </a:r>
            <a:endParaRPr lang="zh-CN" altLang="en-US"/>
          </a:p>
          <a:p>
            <a:r>
              <a:rPr lang="zh-CN" altLang="en-US"/>
              <a:t>但是股价的最低点不是第三根阴线的</a:t>
            </a:r>
            <a:r>
              <a:rPr lang="en-US" altLang="zh-CN"/>
              <a:t>40.10           </a:t>
            </a:r>
            <a:r>
              <a:rPr lang="zh-CN" altLang="en-US">
                <a:solidFill>
                  <a:srgbClr val="FF0000"/>
                </a:solidFill>
              </a:rPr>
              <a:t>股价在</a:t>
            </a:r>
            <a:r>
              <a:rPr lang="en-US" altLang="zh-CN">
                <a:solidFill>
                  <a:srgbClr val="FF0000"/>
                </a:solidFill>
              </a:rPr>
              <a:t>12</a:t>
            </a:r>
            <a:r>
              <a:rPr lang="zh-CN" altLang="en-US">
                <a:solidFill>
                  <a:srgbClr val="FF0000"/>
                </a:solidFill>
              </a:rPr>
              <a:t>月</a:t>
            </a:r>
            <a:r>
              <a:rPr lang="en-US" altLang="zh-CN">
                <a:solidFill>
                  <a:srgbClr val="FF0000"/>
                </a:solidFill>
              </a:rPr>
              <a:t>23</a:t>
            </a:r>
            <a:r>
              <a:rPr lang="zh-CN" altLang="en-US">
                <a:solidFill>
                  <a:srgbClr val="FF0000"/>
                </a:solidFill>
              </a:rPr>
              <a:t>号之后出现上涨，那么就可以</a:t>
            </a:r>
            <a:endParaRPr lang="en-US" altLang="zh-CN"/>
          </a:p>
          <a:p>
            <a:r>
              <a:rPr lang="zh-CN" altLang="en-US"/>
              <a:t>而是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/>
              <a:t>4</a:t>
            </a:r>
            <a:r>
              <a:rPr lang="zh-CN" altLang="en-US"/>
              <a:t>号突破</a:t>
            </a:r>
            <a:r>
              <a:rPr lang="en-US" altLang="zh-CN"/>
              <a:t>5</a:t>
            </a:r>
            <a:r>
              <a:rPr lang="zh-CN" altLang="en-US"/>
              <a:t>天均线阳线的最低点</a:t>
            </a:r>
            <a:r>
              <a:rPr lang="en-US" altLang="zh-CN"/>
              <a:t>                 </a:t>
            </a:r>
            <a:r>
              <a:rPr lang="zh-CN" altLang="en-US">
                <a:solidFill>
                  <a:srgbClr val="FF0000"/>
                </a:solidFill>
              </a:rPr>
              <a:t>以今天开始看前一轮上涨，从而通过该论上涨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                                                              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的阳线判断中继阴线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664460"/>
            <a:ext cx="5484495" cy="3900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600588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2840" y="1711960"/>
            <a:ext cx="4838700" cy="4314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002304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3020" y="1807210"/>
            <a:ext cx="7038975" cy="4124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0"/>
              <a:t>中继下跌</a:t>
            </a:r>
            <a:r>
              <a:rPr lang="en-US" altLang="zh-CN" b="0"/>
              <a:t>--</a:t>
            </a:r>
            <a:r>
              <a:rPr lang="zh-CN" altLang="en-US" b="0"/>
              <a:t>另类形态</a:t>
            </a:r>
            <a:endParaRPr lang="zh-CN" altLang="en-US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在下跌中继里面还有一种形态：</a:t>
            </a:r>
            <a:endParaRPr lang="zh-CN" altLang="en-US"/>
          </a:p>
          <a:p>
            <a:r>
              <a:rPr lang="zh-CN" altLang="en-US"/>
              <a:t>没有中大阴线，但是出现了超过</a:t>
            </a:r>
            <a:r>
              <a:rPr lang="en-US" altLang="zh-CN"/>
              <a:t>8</a:t>
            </a:r>
            <a:r>
              <a:rPr lang="zh-CN" altLang="en-US"/>
              <a:t>根中小阴线，</a:t>
            </a:r>
            <a:endParaRPr lang="zh-CN" altLang="en-US"/>
          </a:p>
          <a:p>
            <a:r>
              <a:rPr lang="zh-CN" altLang="en-US"/>
              <a:t>股价抹去之前涨幅的</a:t>
            </a:r>
            <a:r>
              <a:rPr lang="zh-CN" altLang="en-US"/>
              <a:t>一半。杀伤力同样</a:t>
            </a:r>
            <a:r>
              <a:rPr lang="zh-CN" altLang="en-US"/>
              <a:t>严重</a:t>
            </a:r>
            <a:endParaRPr lang="zh-CN" altLang="en-US"/>
          </a:p>
          <a:p>
            <a:r>
              <a:rPr lang="zh-CN" altLang="en-US"/>
              <a:t>很多时候更加</a:t>
            </a:r>
            <a:r>
              <a:rPr lang="zh-CN" altLang="en-US"/>
              <a:t>严重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30" y="3326765"/>
            <a:ext cx="3699510" cy="300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45" y="1490345"/>
            <a:ext cx="5413375" cy="47599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4005,&quot;width&quot;:5835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演示</Application>
  <PresentationFormat>宽屏</PresentationFormat>
  <Paragraphs>57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中继形态</vt:lpstr>
      <vt:lpstr>中继下跌</vt:lpstr>
      <vt:lpstr>中继下跌</vt:lpstr>
      <vt:lpstr>中继下跌</vt:lpstr>
      <vt:lpstr>中继下跌</vt:lpstr>
      <vt:lpstr>PowerPoint 演示文稿</vt:lpstr>
      <vt:lpstr>600588</vt:lpstr>
      <vt:lpstr>002304</vt:lpstr>
      <vt:lpstr>中继下跌--另类形态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181</cp:revision>
  <dcterms:created xsi:type="dcterms:W3CDTF">2019-06-19T02:08:00Z</dcterms:created>
  <dcterms:modified xsi:type="dcterms:W3CDTF">2021-04-23T02:13:21Z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5053247AE12F496B8655B07A31FCFA9C</vt:lpwstr>
  </property>
</Properties>
</file>