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3" r:id="rId4"/>
    <p:sldId id="410" r:id="rId5"/>
    <p:sldId id="411" r:id="rId6"/>
    <p:sldId id="414" r:id="rId7"/>
    <p:sldId id="412" r:id="rId8"/>
    <p:sldId id="415" r:id="rId9"/>
    <p:sldId id="41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MACD--</a:t>
            </a:r>
            <a:r>
              <a:rPr lang="zh-CN" altLang="en-US"/>
              <a:t>蜻蜓点水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MACD--</a:t>
            </a:r>
            <a:r>
              <a:rPr lang="zh-CN" altLang="en-US"/>
              <a:t>蜻蜓点水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蜻蜓点水：所谓蜻蜓点水，股价在上涨过程中，突然出现杀跌，出现恐慌性情绪。然后又快速拉回，此目的就会股价拉升途中进行一次深度洗盘以达到清洗浮筹的目的</a:t>
            </a:r>
            <a:endParaRPr lang="zh-CN" altLang="en-US"/>
          </a:p>
          <a:p>
            <a:r>
              <a:rPr lang="zh-CN" altLang="en-US"/>
              <a:t>特征：股价在</a:t>
            </a:r>
            <a:r>
              <a:rPr lang="en-US" altLang="zh-CN"/>
              <a:t>60</a:t>
            </a:r>
            <a:r>
              <a:rPr lang="zh-CN" altLang="en-US"/>
              <a:t>天均线运行，然后向下调整（杀跌）</a:t>
            </a:r>
            <a:endParaRPr lang="zh-CN" altLang="en-US"/>
          </a:p>
          <a:p>
            <a:r>
              <a:rPr lang="en-US" altLang="zh-CN"/>
              <a:t>         MACD</a:t>
            </a:r>
            <a:r>
              <a:rPr lang="zh-CN" altLang="en-US"/>
              <a:t>所体现的是</a:t>
            </a:r>
            <a:r>
              <a:rPr lang="zh-CN" altLang="en-US">
                <a:sym typeface="+mn-ea"/>
              </a:rPr>
              <a:t>（白线（快线（DIFF））） 由上往下靠近（黄线（慢线（DEA）））</a:t>
            </a:r>
            <a:endParaRPr lang="zh-CN" altLang="en-US">
              <a:sym typeface="+mn-ea"/>
            </a:endParaRPr>
          </a:p>
          <a:p>
            <a:r>
              <a:rPr lang="en-US" altLang="zh-CN"/>
              <a:t>         </a:t>
            </a:r>
            <a:r>
              <a:rPr lang="zh-CN" altLang="en-US"/>
              <a:t>红色能量柱逐渐变短，随后</a:t>
            </a:r>
            <a:r>
              <a:rPr lang="en-US" altLang="zh-CN"/>
              <a:t>DIFF</a:t>
            </a:r>
            <a:r>
              <a:rPr lang="zh-CN" altLang="en-US"/>
              <a:t>线与</a:t>
            </a:r>
            <a:r>
              <a:rPr lang="en-US" altLang="zh-CN"/>
              <a:t>DEA</a:t>
            </a:r>
            <a:r>
              <a:rPr lang="zh-CN" altLang="en-US"/>
              <a:t>线粘合，但是不交叉，之后又分开红色量能柱又</a:t>
            </a:r>
            <a:r>
              <a:rPr lang="en-US" altLang="zh-CN"/>
              <a:t>                </a:t>
            </a:r>
            <a:r>
              <a:rPr lang="zh-CN" altLang="en-US"/>
              <a:t>开始变长</a:t>
            </a:r>
            <a:endParaRPr lang="zh-CN" altLang="en-US"/>
          </a:p>
          <a:p>
            <a:r>
              <a:rPr lang="en-US" altLang="zh-CN"/>
              <a:t>        K</a:t>
            </a:r>
            <a:r>
              <a:rPr lang="zh-CN" altLang="en-US"/>
              <a:t>线放量站上</a:t>
            </a:r>
            <a:r>
              <a:rPr lang="en-US" altLang="zh-CN"/>
              <a:t>5</a:t>
            </a:r>
            <a:r>
              <a:rPr lang="zh-CN" altLang="en-US"/>
              <a:t>天均线收盘前</a:t>
            </a:r>
            <a:r>
              <a:rPr lang="en-US" altLang="zh-CN"/>
              <a:t>20</a:t>
            </a:r>
            <a:r>
              <a:rPr lang="zh-CN" altLang="en-US"/>
              <a:t>分钟（</a:t>
            </a:r>
            <a:r>
              <a:rPr lang="en-US" altLang="zh-CN"/>
              <a:t>14</a:t>
            </a:r>
            <a:r>
              <a:rPr lang="zh-CN" altLang="en-US"/>
              <a:t>：</a:t>
            </a:r>
            <a:r>
              <a:rPr lang="en-US" altLang="zh-CN"/>
              <a:t>40</a:t>
            </a:r>
            <a:r>
              <a:rPr lang="zh-CN" altLang="en-US"/>
              <a:t>）左右买进</a:t>
            </a:r>
            <a:endParaRPr lang="zh-CN" altLang="en-US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>
                <a:solidFill>
                  <a:srgbClr val="FF0000"/>
                </a:solidFill>
              </a:rPr>
              <a:t>注：股价靠近</a:t>
            </a:r>
            <a:r>
              <a:rPr lang="en-US" altLang="zh-CN">
                <a:solidFill>
                  <a:srgbClr val="FF0000"/>
                </a:solidFill>
              </a:rPr>
              <a:t>60</a:t>
            </a:r>
            <a:r>
              <a:rPr lang="zh-CN" altLang="en-US">
                <a:solidFill>
                  <a:srgbClr val="FF0000"/>
                </a:solidFill>
              </a:rPr>
              <a:t>天均线最佳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t>MACD“</a:t>
            </a:r>
            <a:r>
              <a:rPr lang="zh-CN"/>
              <a:t>蜻蜓点水</a:t>
            </a:r>
            <a:r>
              <a:t>”</a:t>
            </a:r>
            <a:r>
              <a:rPr lang="zh-CN"/>
              <a:t>图形</a:t>
            </a:r>
            <a:endParaRPr 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255" y="2076450"/>
            <a:ext cx="4314825" cy="385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7865" y="1490345"/>
            <a:ext cx="5318125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>
                <a:sym typeface="+mn-ea"/>
              </a:rPr>
              <a:t>MACD“</a:t>
            </a:r>
            <a:r>
              <a:rPr lang="zh-CN">
                <a:sym typeface="+mn-ea"/>
              </a:rPr>
              <a:t>蜻蜓点水</a:t>
            </a:r>
            <a:r>
              <a:rPr>
                <a:sym typeface="+mn-ea"/>
              </a:rPr>
              <a:t>”</a:t>
            </a:r>
            <a:r>
              <a:rPr lang="zh-CN">
                <a:sym typeface="+mn-ea"/>
              </a:rPr>
              <a:t>案例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1490345"/>
            <a:ext cx="5607050" cy="49968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33565" y="1490345"/>
            <a:ext cx="455358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中国平安--2020年 11月3号，股价在经历多次震荡突破未果之后，现在回到60天均线附近，随后发起第四次攻击，股价来到84.5的位置，再次受压，会后出现调整，此时MACD做多量能住也逐渐变短，随后股价以3.44%的阳线再次突破5天均线，而此时的MACD能量柱，也随之拉长，欲要交叉的黄白上线，再次起身离开，随后股价起飞，价格一路沿5天均线一路上涨之94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>
                <a:sym typeface="+mn-ea"/>
              </a:rPr>
              <a:t>MACD--</a:t>
            </a:r>
            <a:r>
              <a:rPr lang="zh-CN" altLang="en-US">
                <a:sym typeface="+mn-ea"/>
              </a:rPr>
              <a:t>蜻蜓点水（变化形态）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特征：股价在</a:t>
            </a:r>
            <a:r>
              <a:rPr lang="en-US" altLang="zh-CN">
                <a:sym typeface="+mn-ea"/>
              </a:rPr>
              <a:t>60</a:t>
            </a:r>
            <a:r>
              <a:rPr lang="zh-CN" altLang="en-US">
                <a:sym typeface="+mn-ea"/>
              </a:rPr>
              <a:t>天均线上运行，然后向下调整（杀跌）</a:t>
            </a:r>
            <a:endParaRPr lang="zh-CN" altLang="en-US"/>
          </a:p>
          <a:p>
            <a:r>
              <a:rPr lang="en-US" altLang="zh-CN">
                <a:sym typeface="+mn-ea"/>
              </a:rPr>
              <a:t>         MACD</a:t>
            </a:r>
            <a:r>
              <a:rPr lang="zh-CN" altLang="en-US">
                <a:sym typeface="+mn-ea"/>
              </a:rPr>
              <a:t>所体现的是</a:t>
            </a:r>
            <a:r>
              <a:rPr lang="zh-CN" altLang="en-US">
                <a:sym typeface="+mn-ea"/>
              </a:rPr>
              <a:t>（白线（快线（DIFF））） 由上往下靠近（黄线（慢线（DEA）））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       </a:t>
            </a:r>
            <a:r>
              <a:rPr lang="zh-CN" altLang="en-US">
                <a:sym typeface="+mn-ea"/>
              </a:rPr>
              <a:t>红色能量柱逐渐变短，随后</a:t>
            </a:r>
            <a:r>
              <a:rPr lang="en-US" altLang="zh-CN">
                <a:sym typeface="+mn-ea"/>
              </a:rPr>
              <a:t>DIFF</a:t>
            </a:r>
            <a:r>
              <a:rPr lang="zh-CN" altLang="en-US">
                <a:sym typeface="+mn-ea"/>
              </a:rPr>
              <a:t>线与</a:t>
            </a:r>
            <a:r>
              <a:rPr lang="en-US" altLang="zh-CN">
                <a:sym typeface="+mn-ea"/>
              </a:rPr>
              <a:t>DEA</a:t>
            </a:r>
            <a:r>
              <a:rPr lang="zh-CN" altLang="en-US">
                <a:sym typeface="+mn-ea"/>
              </a:rPr>
              <a:t>线粘合，但是交叉（时间不超过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天），能量柱一度由红变绿，三根之类又变红</a:t>
            </a:r>
            <a:endParaRPr lang="zh-CN" altLang="en-US"/>
          </a:p>
          <a:p>
            <a:r>
              <a:rPr lang="en-US" altLang="zh-CN">
                <a:sym typeface="+mn-ea"/>
              </a:rPr>
              <a:t>        K</a:t>
            </a:r>
            <a:r>
              <a:rPr lang="zh-CN" altLang="en-US">
                <a:sym typeface="+mn-ea"/>
              </a:rPr>
              <a:t>线放量站上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天均线收盘前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分钟左右买进</a:t>
            </a:r>
            <a:endParaRPr lang="zh-CN" altLang="en-US"/>
          </a:p>
          <a:p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r>
              <a:rPr lang="en-US" altLang="zh-CN">
                <a:sym typeface="+mn-ea"/>
              </a:rPr>
              <a:t>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注：股价靠近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60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天均线最佳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>
                <a:sym typeface="+mn-ea"/>
              </a:rPr>
              <a:t>MACD“</a:t>
            </a:r>
            <a:r>
              <a:rPr lang="zh-CN">
                <a:sym typeface="+mn-ea"/>
              </a:rPr>
              <a:t>蜻蜓点水</a:t>
            </a:r>
            <a:r>
              <a:rPr>
                <a:sym typeface="+mn-ea"/>
              </a:rPr>
              <a:t>”</a:t>
            </a:r>
            <a:r>
              <a:rPr lang="zh-CN">
                <a:sym typeface="+mn-ea"/>
              </a:rPr>
              <a:t>案例</a:t>
            </a:r>
            <a:endParaRPr 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0625" y="1502410"/>
            <a:ext cx="5656580" cy="47593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58050" y="1444625"/>
            <a:ext cx="391668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格力电器---2020年国庆之后用两个向上跳空，出现第二个跳空向上之后，股价开始震荡，随后跌破5天均线，并且出现连续阴线，而此时的MACD做多量能柱，也在这个时候逐渐变短，快慢线逐渐粘合，随后出现连续阳线突破5天均线，MACD快慢线也形成了蜻蜓点水之势，股价随后沿5天均线开始主升浪行情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WPS 演示</Application>
  <PresentationFormat>宽屏</PresentationFormat>
  <Paragraphs>34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MACD--蜻蜓点水</vt:lpstr>
      <vt:lpstr>MACD--蜻蜓点水</vt:lpstr>
      <vt:lpstr>MACD“蜻蜓点水”图形</vt:lpstr>
      <vt:lpstr>MACD“蜻蜓点水”图形</vt:lpstr>
      <vt:lpstr>MACD--蜻蜓点水（变化形态）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180</cp:revision>
  <dcterms:created xsi:type="dcterms:W3CDTF">2019-06-19T02:08:00Z</dcterms:created>
  <dcterms:modified xsi:type="dcterms:W3CDTF">2021-04-08T03:19:07Z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2052-11.1.0.10359</vt:lpwstr>
  </property>
  <property fmtid="{D5CDD505-2E9C-101B-9397-08002B2CF9AE}" pid="3" name="ICV">
    <vt:lpwstr>9B0D6E010F8945F884C8E40C2F349D58</vt:lpwstr>
  </property>
</Properties>
</file>