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06" r:id="rId4"/>
    <p:sldId id="284" r:id="rId5"/>
    <p:sldId id="307" r:id="rId6"/>
    <p:sldId id="276" r:id="rId7"/>
    <p:sldId id="308" r:id="rId8"/>
    <p:sldId id="309" r:id="rId9"/>
    <p:sldId id="299" r:id="rId10"/>
    <p:sldId id="31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9CCFF"/>
    <a:srgbClr val="0066FF"/>
    <a:srgbClr val="5E9B78"/>
    <a:srgbClr val="C7723D"/>
    <a:srgbClr val="FF5050"/>
    <a:srgbClr val="8F6034"/>
    <a:srgbClr val="A0A1A3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1" autoAdjust="0"/>
    <p:restoredTop sz="83511" autoAdjust="0"/>
  </p:normalViewPr>
  <p:slideViewPr>
    <p:cSldViewPr snapToGrid="0">
      <p:cViewPr varScale="1">
        <p:scale>
          <a:sx n="62" d="100"/>
          <a:sy n="62" d="100"/>
        </p:scale>
        <p:origin x="9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75B5F-12A2-4A99-9999-C4FB5F11DB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>
            <a:fillRect/>
          </a:stretch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942760" y="2244445"/>
            <a:ext cx="8306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Node.js</a:t>
            </a:r>
            <a:r>
              <a:rPr lang="zh-CN" altLang="en-US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初探</a:t>
            </a:r>
            <a:endParaRPr lang="zh-CN" altLang="en-US" sz="6000" dirty="0" smtClean="0">
              <a:solidFill>
                <a:schemeClr val="bg1"/>
              </a:solidFill>
              <a:latin typeface="Helvetica" panose="020B0604020202030204" pitchFamily="34" charset="0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39822" y="3259813"/>
            <a:ext cx="27123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宋丹华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986088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7452179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2857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565" y="1767205"/>
            <a:ext cx="8035925" cy="189357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565" y="778510"/>
            <a:ext cx="4361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大概会讲什么？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350" y="1913255"/>
            <a:ext cx="7828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的概念，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原生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来搭建一个服务，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如何使用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Koa2+mongodb+vue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搭建一个动态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2857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565" y="778510"/>
            <a:ext cx="4361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是什么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4565" y="1835150"/>
            <a:ext cx="9106535" cy="280797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6330" y="2021840"/>
            <a:ext cx="83629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Node.JS是一个基于Chrome的V8引擎的JavaScript运行环境。</a:t>
            </a:r>
            <a:endParaRPr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是一个后端的Javascript运行环境</a:t>
            </a:r>
            <a:r>
              <a:rPr 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提供了很多系统级的API，如文件操作、网络编程等</a:t>
            </a:r>
            <a:r>
              <a:rPr 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http://nodejs.cn/api/</a:t>
            </a:r>
            <a:endParaRPr 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735" y="-2857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565" y="1519555"/>
            <a:ext cx="9729470" cy="380301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565" y="492760"/>
            <a:ext cx="8662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如何使用原生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来搭建一个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56335" y="1674495"/>
            <a:ext cx="8554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hello world 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http = require("http");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http.createServer(function(request, response){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response.writeHead(200,{"Content-Type":"text/plain"});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response.write("Hello World");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response.end();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}).listen(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3030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加上路由处理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3619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565" y="1205230"/>
            <a:ext cx="6806565" cy="118046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Koa?</a:t>
            </a:r>
            <a:endParaRPr lang="en-US" altLang="zh-CN"/>
          </a:p>
          <a:p>
            <a:pPr algn="l"/>
            <a:r>
              <a:rPr lang="zh-CN" altLang="en-US"/>
              <a:t>用在</a:t>
            </a:r>
            <a:r>
              <a:rPr lang="en-US" altLang="zh-CN"/>
              <a:t>Node</a:t>
            </a:r>
            <a:r>
              <a:rPr lang="zh-CN" altLang="en-US"/>
              <a:t>上的下一代</a:t>
            </a:r>
            <a:r>
              <a:rPr lang="en-US" altLang="zh-CN"/>
              <a:t>web</a:t>
            </a:r>
            <a:r>
              <a:rPr lang="zh-CN" altLang="en-US"/>
              <a:t> 应用开发框架。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5040" y="293370"/>
            <a:ext cx="9589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Koa2+MongoDB+Vue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搭建一个动态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20150622162411_4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65" y="3924300"/>
            <a:ext cx="3551555" cy="2133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4565" y="2600960"/>
            <a:ext cx="6807200" cy="345694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   const Koa = require('koa');</a:t>
            </a:r>
            <a:endParaRPr lang="en-US" altLang="zh-CN"/>
          </a:p>
          <a:p>
            <a:pPr algn="l"/>
            <a:r>
              <a:rPr lang="en-US" altLang="zh-CN"/>
              <a:t>       const app = new Koa();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const main = ctx =&gt; {</a:t>
            </a:r>
            <a:endParaRPr lang="en-US" altLang="zh-CN"/>
          </a:p>
          <a:p>
            <a:pPr algn="l"/>
            <a:r>
              <a:rPr lang="en-US" altLang="zh-CN"/>
              <a:t>             ctx.response.type = 'text/plain';</a:t>
            </a:r>
            <a:endParaRPr lang="en-US" altLang="zh-CN"/>
          </a:p>
          <a:p>
            <a:pPr algn="l"/>
            <a:r>
              <a:rPr lang="en-US" altLang="zh-CN"/>
              <a:t>             ctx.response.body = 'Hello World 2.js';</a:t>
            </a:r>
            <a:endParaRPr lang="en-US" altLang="zh-CN"/>
          </a:p>
          <a:p>
            <a:pPr algn="l"/>
            <a:r>
              <a:rPr lang="en-US" altLang="zh-CN"/>
              <a:t>       };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app.use(main);</a:t>
            </a:r>
            <a:endParaRPr lang="en-US" altLang="zh-CN"/>
          </a:p>
          <a:p>
            <a:pPr algn="l"/>
            <a:r>
              <a:rPr lang="en-US" altLang="zh-CN"/>
              <a:t>       app.listen(3030);</a:t>
            </a:r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3619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565" y="1645285"/>
            <a:ext cx="6806565" cy="118046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MongoDB</a:t>
            </a:r>
            <a:r>
              <a:rPr lang="en-US" altLang="zh-CN"/>
              <a:t>?</a:t>
            </a:r>
            <a:endParaRPr lang="en-US" altLang="zh-CN"/>
          </a:p>
          <a:p>
            <a:pPr algn="l"/>
            <a:r>
              <a:t>是一个</a:t>
            </a:r>
            <a:r>
              <a:rPr lang="en-US"/>
              <a:t>Nosql</a:t>
            </a:r>
            <a:r>
              <a:rPr lang="zh-CN"/>
              <a:t>。</a:t>
            </a:r>
            <a:endParaRPr lang="zh-CN"/>
          </a:p>
          <a:p>
            <a:pPr algn="l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955040" y="378460"/>
            <a:ext cx="9589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Koa2+MongoDB+Vue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搭建一个动态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20150622162411_4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990" y="1195705"/>
            <a:ext cx="3551555" cy="2133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 descr="u=2749762525,3884798244&amp;fm=1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35" y="1228725"/>
            <a:ext cx="3156585" cy="20135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4565" y="3372485"/>
            <a:ext cx="6807200" cy="251841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中如何使用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mongoose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000"/>
              <a:t>mongoose是nodeJS提供连接 mongodb的一个库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en-US" altLang="zh-CN"/>
          </a:p>
        </p:txBody>
      </p:sp>
      <p:pic>
        <p:nvPicPr>
          <p:cNvPr id="4" name="图片 3" descr="20150622162411_4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55" y="3844290"/>
            <a:ext cx="3551555" cy="2133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 descr="u=2749762525,3884798244&amp;fm=1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3877310"/>
            <a:ext cx="3156585" cy="2013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770" y="4330065"/>
            <a:ext cx="321119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3619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5040" y="378460"/>
            <a:ext cx="9589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Koa2+MongoDB+Vue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搭建一个动态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20150622162411_4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65" y="3844290"/>
            <a:ext cx="3551555" cy="2133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 descr="u=2749762525,3884798244&amp;fm=1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10" y="3877310"/>
            <a:ext cx="3156585" cy="2013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40" y="4330065"/>
            <a:ext cx="3211195" cy="1019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5040" y="1220470"/>
            <a:ext cx="7117715" cy="503872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/>
              <a:t>const mongoose = require('mongoose');</a:t>
            </a:r>
            <a:endParaRPr lang="en-US" altLang="zh-CN" sz="2000"/>
          </a:p>
          <a:p>
            <a:pPr algn="l"/>
            <a:r>
              <a:rPr lang="en-US" altLang="zh-CN" sz="2000"/>
              <a:t>mongoose.connect('mongodb://127.0.0.1:27017/hello');</a:t>
            </a:r>
            <a:endParaRPr lang="en-US" altLang="zh-CN" sz="2000"/>
          </a:p>
          <a:p>
            <a:pPr algn="l"/>
            <a:r>
              <a:rPr lang="en-US" altLang="zh-CN" sz="2000"/>
              <a:t>const db = mongoose.connection;</a:t>
            </a:r>
            <a:endParaRPr lang="en-US" altLang="zh-CN" sz="2000"/>
          </a:p>
          <a:p>
            <a:pPr algn="l"/>
            <a:r>
              <a:rPr lang="en-US" altLang="zh-CN" sz="2000"/>
              <a:t>db.on('error', console.error.bind(console, 'connection error:'));</a:t>
            </a:r>
            <a:endParaRPr lang="en-US" altLang="zh-CN" sz="2000"/>
          </a:p>
          <a:p>
            <a:pPr algn="l"/>
            <a:r>
              <a:rPr lang="en-US" altLang="zh-CN" sz="2000"/>
              <a:t>db.once('open', function() {</a:t>
            </a:r>
            <a:endParaRPr lang="en-US" altLang="zh-CN" sz="2000"/>
          </a:p>
          <a:p>
            <a:pPr algn="l"/>
            <a:r>
              <a:rPr lang="en-US" altLang="zh-CN" sz="2000"/>
              <a:t>    console.log('connected in');</a:t>
            </a:r>
            <a:endParaRPr lang="en-US" altLang="zh-CN" sz="2000"/>
          </a:p>
          <a:p>
            <a:pPr algn="l"/>
            <a:r>
              <a:rPr lang="en-US" altLang="zh-CN" sz="2000"/>
              <a:t>});</a:t>
            </a:r>
            <a:endParaRPr lang="en-US" altLang="zh-CN" sz="2000"/>
          </a:p>
          <a:p>
            <a:pPr algn="l"/>
            <a:r>
              <a:rPr lang="en-US" altLang="zh-CN" sz="2000"/>
              <a:t>const HelloSchema = mongoose.Schema({</a:t>
            </a:r>
            <a:endParaRPr lang="en-US" altLang="zh-CN" sz="2000"/>
          </a:p>
          <a:p>
            <a:pPr algn="l"/>
            <a:r>
              <a:rPr lang="en-US" altLang="zh-CN" sz="2000"/>
              <a:t>    hello: 'String'</a:t>
            </a:r>
            <a:endParaRPr lang="en-US" altLang="zh-CN" sz="2000"/>
          </a:p>
          <a:p>
            <a:pPr algn="l"/>
            <a:r>
              <a:rPr lang="en-US" altLang="zh-CN" sz="2000"/>
              <a:t>});</a:t>
            </a:r>
            <a:endParaRPr lang="en-US" altLang="zh-CN" sz="2000"/>
          </a:p>
          <a:p>
            <a:pPr algn="l"/>
            <a:r>
              <a:rPr lang="en-US" altLang="zh-CN" sz="2000"/>
              <a:t>var Hello = mongoose.model('Hello', HelloSchema);</a:t>
            </a:r>
            <a:endParaRPr lang="en-US" altLang="zh-CN" sz="2000"/>
          </a:p>
          <a:p>
            <a:pPr algn="l"/>
            <a:r>
              <a:rPr lang="en-US" altLang="zh-CN" sz="2000"/>
              <a:t>Hello.create({ hello: 'world3.js' });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2857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565" y="1631950"/>
            <a:ext cx="10433685" cy="41865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565" y="778510"/>
            <a:ext cx="6465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一个记家务的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435" y="1908810"/>
            <a:ext cx="8479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干嘛的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目录结构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`JF(5Y%Y5$S)7EQG4)C@A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95" y="1694815"/>
            <a:ext cx="4605020" cy="406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-28575"/>
            <a:ext cx="12230735" cy="6886575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565" y="778510"/>
            <a:ext cx="6465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一个爬虫的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  <a:alpha val="2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WPS 演示</Application>
  <PresentationFormat>宽屏</PresentationFormat>
  <Paragraphs>90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Helvetica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Administrator</cp:lastModifiedBy>
  <cp:revision>309</cp:revision>
  <dcterms:created xsi:type="dcterms:W3CDTF">2015-12-19T02:13:00Z</dcterms:created>
  <dcterms:modified xsi:type="dcterms:W3CDTF">2018-06-07T08:47:33Z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