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58" r:id="rId3"/>
    <p:sldId id="256"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C0CCA-F4BF-4216-BA89-0EA1919039E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EEA28D-4F36-4A51-8E6D-74CB89BB67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E36B4B1-C21D-4DF7-8F50-6BDE88295F80}"/>
              </a:ext>
            </a:extLst>
          </p:cNvPr>
          <p:cNvSpPr>
            <a:spLocks noGrp="1"/>
          </p:cNvSpPr>
          <p:nvPr>
            <p:ph type="dt" sz="half" idx="10"/>
          </p:nvPr>
        </p:nvSpPr>
        <p:spPr/>
        <p:txBody>
          <a:bodyPr/>
          <a:lstStyle/>
          <a:p>
            <a:fld id="{209DEB7C-DEF9-44F9-BCA7-FBE2B7B17A21}" type="datetimeFigureOut">
              <a:rPr lang="zh-CN" altLang="en-US" smtClean="0"/>
              <a:t>2023/4/27</a:t>
            </a:fld>
            <a:endParaRPr lang="zh-CN" altLang="en-US"/>
          </a:p>
        </p:txBody>
      </p:sp>
      <p:sp>
        <p:nvSpPr>
          <p:cNvPr id="5" name="页脚占位符 4">
            <a:extLst>
              <a:ext uri="{FF2B5EF4-FFF2-40B4-BE49-F238E27FC236}">
                <a16:creationId xmlns:a16="http://schemas.microsoft.com/office/drawing/2014/main" id="{B086BDA4-8A79-47D0-916E-52CCADC2FD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7606E8-BC2C-4935-892C-A26E634565B7}"/>
              </a:ext>
            </a:extLst>
          </p:cNvPr>
          <p:cNvSpPr>
            <a:spLocks noGrp="1"/>
          </p:cNvSpPr>
          <p:nvPr>
            <p:ph type="sldNum" sz="quarter" idx="12"/>
          </p:nvPr>
        </p:nvSpPr>
        <p:spPr/>
        <p:txBody>
          <a:bodyPr/>
          <a:lstStyle/>
          <a:p>
            <a:fld id="{0144F897-4FB7-4CE0-AE96-A4013A8253B9}" type="slidenum">
              <a:rPr lang="zh-CN" altLang="en-US" smtClean="0"/>
              <a:t>‹#›</a:t>
            </a:fld>
            <a:endParaRPr lang="zh-CN" altLang="en-US"/>
          </a:p>
        </p:txBody>
      </p:sp>
    </p:spTree>
    <p:extLst>
      <p:ext uri="{BB962C8B-B14F-4D97-AF65-F5344CB8AC3E}">
        <p14:creationId xmlns:p14="http://schemas.microsoft.com/office/powerpoint/2010/main" val="2357977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4116A-577C-42A8-BA0E-54E9B80EFA7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1DFA94E-7DED-474C-BF0B-6AD7C2E08DD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37003E-3D19-4D61-BE9E-99ED5B57D5A1}"/>
              </a:ext>
            </a:extLst>
          </p:cNvPr>
          <p:cNvSpPr>
            <a:spLocks noGrp="1"/>
          </p:cNvSpPr>
          <p:nvPr>
            <p:ph type="dt" sz="half" idx="10"/>
          </p:nvPr>
        </p:nvSpPr>
        <p:spPr/>
        <p:txBody>
          <a:bodyPr/>
          <a:lstStyle/>
          <a:p>
            <a:fld id="{209DEB7C-DEF9-44F9-BCA7-FBE2B7B17A21}" type="datetimeFigureOut">
              <a:rPr lang="zh-CN" altLang="en-US" smtClean="0"/>
              <a:t>2023/4/27</a:t>
            </a:fld>
            <a:endParaRPr lang="zh-CN" altLang="en-US"/>
          </a:p>
        </p:txBody>
      </p:sp>
      <p:sp>
        <p:nvSpPr>
          <p:cNvPr id="5" name="页脚占位符 4">
            <a:extLst>
              <a:ext uri="{FF2B5EF4-FFF2-40B4-BE49-F238E27FC236}">
                <a16:creationId xmlns:a16="http://schemas.microsoft.com/office/drawing/2014/main" id="{BD3B4562-20B9-4021-A71B-9068AD1B17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329F9E-6698-49C7-907A-E3261D94E45D}"/>
              </a:ext>
            </a:extLst>
          </p:cNvPr>
          <p:cNvSpPr>
            <a:spLocks noGrp="1"/>
          </p:cNvSpPr>
          <p:nvPr>
            <p:ph type="sldNum" sz="quarter" idx="12"/>
          </p:nvPr>
        </p:nvSpPr>
        <p:spPr/>
        <p:txBody>
          <a:bodyPr/>
          <a:lstStyle/>
          <a:p>
            <a:fld id="{0144F897-4FB7-4CE0-AE96-A4013A8253B9}" type="slidenum">
              <a:rPr lang="zh-CN" altLang="en-US" smtClean="0"/>
              <a:t>‹#›</a:t>
            </a:fld>
            <a:endParaRPr lang="zh-CN" altLang="en-US"/>
          </a:p>
        </p:txBody>
      </p:sp>
    </p:spTree>
    <p:extLst>
      <p:ext uri="{BB962C8B-B14F-4D97-AF65-F5344CB8AC3E}">
        <p14:creationId xmlns:p14="http://schemas.microsoft.com/office/powerpoint/2010/main" val="2795966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95FD596-0BC9-48EA-94F4-38C0A4BB48D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A0A9844-EA2C-48EA-BE88-EE27B76E7E9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8C3B5C-DC4E-42CA-A6C1-EB4D4F8ADBA8}"/>
              </a:ext>
            </a:extLst>
          </p:cNvPr>
          <p:cNvSpPr>
            <a:spLocks noGrp="1"/>
          </p:cNvSpPr>
          <p:nvPr>
            <p:ph type="dt" sz="half" idx="10"/>
          </p:nvPr>
        </p:nvSpPr>
        <p:spPr/>
        <p:txBody>
          <a:bodyPr/>
          <a:lstStyle/>
          <a:p>
            <a:fld id="{209DEB7C-DEF9-44F9-BCA7-FBE2B7B17A21}" type="datetimeFigureOut">
              <a:rPr lang="zh-CN" altLang="en-US" smtClean="0"/>
              <a:t>2023/4/27</a:t>
            </a:fld>
            <a:endParaRPr lang="zh-CN" altLang="en-US"/>
          </a:p>
        </p:txBody>
      </p:sp>
      <p:sp>
        <p:nvSpPr>
          <p:cNvPr id="5" name="页脚占位符 4">
            <a:extLst>
              <a:ext uri="{FF2B5EF4-FFF2-40B4-BE49-F238E27FC236}">
                <a16:creationId xmlns:a16="http://schemas.microsoft.com/office/drawing/2014/main" id="{6FA3AE75-EFA7-4188-900D-227028C459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2290B3-178D-496B-8096-46ACD894B50E}"/>
              </a:ext>
            </a:extLst>
          </p:cNvPr>
          <p:cNvSpPr>
            <a:spLocks noGrp="1"/>
          </p:cNvSpPr>
          <p:nvPr>
            <p:ph type="sldNum" sz="quarter" idx="12"/>
          </p:nvPr>
        </p:nvSpPr>
        <p:spPr/>
        <p:txBody>
          <a:bodyPr/>
          <a:lstStyle/>
          <a:p>
            <a:fld id="{0144F897-4FB7-4CE0-AE96-A4013A8253B9}" type="slidenum">
              <a:rPr lang="zh-CN" altLang="en-US" smtClean="0"/>
              <a:t>‹#›</a:t>
            </a:fld>
            <a:endParaRPr lang="zh-CN" altLang="en-US"/>
          </a:p>
        </p:txBody>
      </p:sp>
    </p:spTree>
    <p:extLst>
      <p:ext uri="{BB962C8B-B14F-4D97-AF65-F5344CB8AC3E}">
        <p14:creationId xmlns:p14="http://schemas.microsoft.com/office/powerpoint/2010/main" val="262890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59AAC-361B-4AFC-8569-27EEEB35A0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745ECF-53A0-4FEB-BD7C-2580285F108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67D53D-0801-4F01-924B-769DE7F52A46}"/>
              </a:ext>
            </a:extLst>
          </p:cNvPr>
          <p:cNvSpPr>
            <a:spLocks noGrp="1"/>
          </p:cNvSpPr>
          <p:nvPr>
            <p:ph type="dt" sz="half" idx="10"/>
          </p:nvPr>
        </p:nvSpPr>
        <p:spPr/>
        <p:txBody>
          <a:bodyPr/>
          <a:lstStyle/>
          <a:p>
            <a:fld id="{209DEB7C-DEF9-44F9-BCA7-FBE2B7B17A21}" type="datetimeFigureOut">
              <a:rPr lang="zh-CN" altLang="en-US" smtClean="0"/>
              <a:t>2023/4/27</a:t>
            </a:fld>
            <a:endParaRPr lang="zh-CN" altLang="en-US"/>
          </a:p>
        </p:txBody>
      </p:sp>
      <p:sp>
        <p:nvSpPr>
          <p:cNvPr id="5" name="页脚占位符 4">
            <a:extLst>
              <a:ext uri="{FF2B5EF4-FFF2-40B4-BE49-F238E27FC236}">
                <a16:creationId xmlns:a16="http://schemas.microsoft.com/office/drawing/2014/main" id="{B9346826-CAD0-4098-A02E-810E42979E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2E34E5-CDED-45CC-8EB8-E1E3E0F80320}"/>
              </a:ext>
            </a:extLst>
          </p:cNvPr>
          <p:cNvSpPr>
            <a:spLocks noGrp="1"/>
          </p:cNvSpPr>
          <p:nvPr>
            <p:ph type="sldNum" sz="quarter" idx="12"/>
          </p:nvPr>
        </p:nvSpPr>
        <p:spPr/>
        <p:txBody>
          <a:bodyPr/>
          <a:lstStyle/>
          <a:p>
            <a:fld id="{0144F897-4FB7-4CE0-AE96-A4013A8253B9}" type="slidenum">
              <a:rPr lang="zh-CN" altLang="en-US" smtClean="0"/>
              <a:t>‹#›</a:t>
            </a:fld>
            <a:endParaRPr lang="zh-CN" altLang="en-US"/>
          </a:p>
        </p:txBody>
      </p:sp>
    </p:spTree>
    <p:extLst>
      <p:ext uri="{BB962C8B-B14F-4D97-AF65-F5344CB8AC3E}">
        <p14:creationId xmlns:p14="http://schemas.microsoft.com/office/powerpoint/2010/main" val="66485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7045E7-69E3-4F79-B263-CBCBE256143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EE552A5-9624-43CF-A280-9684A9736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A6EB6E0-2141-48A3-BD88-4769EDC1524C}"/>
              </a:ext>
            </a:extLst>
          </p:cNvPr>
          <p:cNvSpPr>
            <a:spLocks noGrp="1"/>
          </p:cNvSpPr>
          <p:nvPr>
            <p:ph type="dt" sz="half" idx="10"/>
          </p:nvPr>
        </p:nvSpPr>
        <p:spPr/>
        <p:txBody>
          <a:bodyPr/>
          <a:lstStyle/>
          <a:p>
            <a:fld id="{209DEB7C-DEF9-44F9-BCA7-FBE2B7B17A21}" type="datetimeFigureOut">
              <a:rPr lang="zh-CN" altLang="en-US" smtClean="0"/>
              <a:t>2023/4/27</a:t>
            </a:fld>
            <a:endParaRPr lang="zh-CN" altLang="en-US"/>
          </a:p>
        </p:txBody>
      </p:sp>
      <p:sp>
        <p:nvSpPr>
          <p:cNvPr id="5" name="页脚占位符 4">
            <a:extLst>
              <a:ext uri="{FF2B5EF4-FFF2-40B4-BE49-F238E27FC236}">
                <a16:creationId xmlns:a16="http://schemas.microsoft.com/office/drawing/2014/main" id="{36975C88-9CCE-4081-8C2A-F1DBA19EBA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782EF5-985B-481B-A3BA-DE35FC89907F}"/>
              </a:ext>
            </a:extLst>
          </p:cNvPr>
          <p:cNvSpPr>
            <a:spLocks noGrp="1"/>
          </p:cNvSpPr>
          <p:nvPr>
            <p:ph type="sldNum" sz="quarter" idx="12"/>
          </p:nvPr>
        </p:nvSpPr>
        <p:spPr/>
        <p:txBody>
          <a:bodyPr/>
          <a:lstStyle/>
          <a:p>
            <a:fld id="{0144F897-4FB7-4CE0-AE96-A4013A8253B9}" type="slidenum">
              <a:rPr lang="zh-CN" altLang="en-US" smtClean="0"/>
              <a:t>‹#›</a:t>
            </a:fld>
            <a:endParaRPr lang="zh-CN" altLang="en-US"/>
          </a:p>
        </p:txBody>
      </p:sp>
    </p:spTree>
    <p:extLst>
      <p:ext uri="{BB962C8B-B14F-4D97-AF65-F5344CB8AC3E}">
        <p14:creationId xmlns:p14="http://schemas.microsoft.com/office/powerpoint/2010/main" val="1669747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14CE86-3666-4F56-8CFA-A8ED72B4AA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A2F7591-4A74-4236-91E9-D8A137A58FB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20AA911-C299-4A20-A6A5-D418C525E88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F095974-9B5F-4969-B1AF-11A17F5C7D41}"/>
              </a:ext>
            </a:extLst>
          </p:cNvPr>
          <p:cNvSpPr>
            <a:spLocks noGrp="1"/>
          </p:cNvSpPr>
          <p:nvPr>
            <p:ph type="dt" sz="half" idx="10"/>
          </p:nvPr>
        </p:nvSpPr>
        <p:spPr/>
        <p:txBody>
          <a:bodyPr/>
          <a:lstStyle/>
          <a:p>
            <a:fld id="{209DEB7C-DEF9-44F9-BCA7-FBE2B7B17A21}" type="datetimeFigureOut">
              <a:rPr lang="zh-CN" altLang="en-US" smtClean="0"/>
              <a:t>2023/4/27</a:t>
            </a:fld>
            <a:endParaRPr lang="zh-CN" altLang="en-US"/>
          </a:p>
        </p:txBody>
      </p:sp>
      <p:sp>
        <p:nvSpPr>
          <p:cNvPr id="6" name="页脚占位符 5">
            <a:extLst>
              <a:ext uri="{FF2B5EF4-FFF2-40B4-BE49-F238E27FC236}">
                <a16:creationId xmlns:a16="http://schemas.microsoft.com/office/drawing/2014/main" id="{69945981-89A1-47B6-BC50-137D34BB4D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197A41-EDC3-4BEF-A20A-3C5864BA7658}"/>
              </a:ext>
            </a:extLst>
          </p:cNvPr>
          <p:cNvSpPr>
            <a:spLocks noGrp="1"/>
          </p:cNvSpPr>
          <p:nvPr>
            <p:ph type="sldNum" sz="quarter" idx="12"/>
          </p:nvPr>
        </p:nvSpPr>
        <p:spPr/>
        <p:txBody>
          <a:bodyPr/>
          <a:lstStyle/>
          <a:p>
            <a:fld id="{0144F897-4FB7-4CE0-AE96-A4013A8253B9}" type="slidenum">
              <a:rPr lang="zh-CN" altLang="en-US" smtClean="0"/>
              <a:t>‹#›</a:t>
            </a:fld>
            <a:endParaRPr lang="zh-CN" altLang="en-US"/>
          </a:p>
        </p:txBody>
      </p:sp>
    </p:spTree>
    <p:extLst>
      <p:ext uri="{BB962C8B-B14F-4D97-AF65-F5344CB8AC3E}">
        <p14:creationId xmlns:p14="http://schemas.microsoft.com/office/powerpoint/2010/main" val="192539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89A06-C9AF-4E51-B4AB-65EB96676C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14CFB01-8EB2-43C5-A52E-AC29777F8E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AE9D807-0AA8-47F3-B163-5686F7C4390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9725C5B-11F5-4155-A43E-578EBF5020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395513C-CC91-4B7B-A6CE-9735F06926A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3056488-4EA5-48DF-B3BE-70017FF7B36B}"/>
              </a:ext>
            </a:extLst>
          </p:cNvPr>
          <p:cNvSpPr>
            <a:spLocks noGrp="1"/>
          </p:cNvSpPr>
          <p:nvPr>
            <p:ph type="dt" sz="half" idx="10"/>
          </p:nvPr>
        </p:nvSpPr>
        <p:spPr/>
        <p:txBody>
          <a:bodyPr/>
          <a:lstStyle/>
          <a:p>
            <a:fld id="{209DEB7C-DEF9-44F9-BCA7-FBE2B7B17A21}" type="datetimeFigureOut">
              <a:rPr lang="zh-CN" altLang="en-US" smtClean="0"/>
              <a:t>2023/4/27</a:t>
            </a:fld>
            <a:endParaRPr lang="zh-CN" altLang="en-US"/>
          </a:p>
        </p:txBody>
      </p:sp>
      <p:sp>
        <p:nvSpPr>
          <p:cNvPr id="8" name="页脚占位符 7">
            <a:extLst>
              <a:ext uri="{FF2B5EF4-FFF2-40B4-BE49-F238E27FC236}">
                <a16:creationId xmlns:a16="http://schemas.microsoft.com/office/drawing/2014/main" id="{70496228-2C9F-4C91-9428-F76BA010181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090FA3-D175-4016-928F-0003642779FE}"/>
              </a:ext>
            </a:extLst>
          </p:cNvPr>
          <p:cNvSpPr>
            <a:spLocks noGrp="1"/>
          </p:cNvSpPr>
          <p:nvPr>
            <p:ph type="sldNum" sz="quarter" idx="12"/>
          </p:nvPr>
        </p:nvSpPr>
        <p:spPr/>
        <p:txBody>
          <a:bodyPr/>
          <a:lstStyle/>
          <a:p>
            <a:fld id="{0144F897-4FB7-4CE0-AE96-A4013A8253B9}" type="slidenum">
              <a:rPr lang="zh-CN" altLang="en-US" smtClean="0"/>
              <a:t>‹#›</a:t>
            </a:fld>
            <a:endParaRPr lang="zh-CN" altLang="en-US"/>
          </a:p>
        </p:txBody>
      </p:sp>
    </p:spTree>
    <p:extLst>
      <p:ext uri="{BB962C8B-B14F-4D97-AF65-F5344CB8AC3E}">
        <p14:creationId xmlns:p14="http://schemas.microsoft.com/office/powerpoint/2010/main" val="769409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4C5C6-DE55-4462-A655-66BC924BA5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BD10DCD-D9C4-4AE9-84C9-DF9AC8736A71}"/>
              </a:ext>
            </a:extLst>
          </p:cNvPr>
          <p:cNvSpPr>
            <a:spLocks noGrp="1"/>
          </p:cNvSpPr>
          <p:nvPr>
            <p:ph type="dt" sz="half" idx="10"/>
          </p:nvPr>
        </p:nvSpPr>
        <p:spPr/>
        <p:txBody>
          <a:bodyPr/>
          <a:lstStyle/>
          <a:p>
            <a:fld id="{209DEB7C-DEF9-44F9-BCA7-FBE2B7B17A21}" type="datetimeFigureOut">
              <a:rPr lang="zh-CN" altLang="en-US" smtClean="0"/>
              <a:t>2023/4/27</a:t>
            </a:fld>
            <a:endParaRPr lang="zh-CN" altLang="en-US"/>
          </a:p>
        </p:txBody>
      </p:sp>
      <p:sp>
        <p:nvSpPr>
          <p:cNvPr id="4" name="页脚占位符 3">
            <a:extLst>
              <a:ext uri="{FF2B5EF4-FFF2-40B4-BE49-F238E27FC236}">
                <a16:creationId xmlns:a16="http://schemas.microsoft.com/office/drawing/2014/main" id="{6530C24C-3CD6-4225-A6E9-302BEE5CCB9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29CC10B-AB0E-462B-B228-42AFBFC6B45C}"/>
              </a:ext>
            </a:extLst>
          </p:cNvPr>
          <p:cNvSpPr>
            <a:spLocks noGrp="1"/>
          </p:cNvSpPr>
          <p:nvPr>
            <p:ph type="sldNum" sz="quarter" idx="12"/>
          </p:nvPr>
        </p:nvSpPr>
        <p:spPr/>
        <p:txBody>
          <a:bodyPr/>
          <a:lstStyle/>
          <a:p>
            <a:fld id="{0144F897-4FB7-4CE0-AE96-A4013A8253B9}" type="slidenum">
              <a:rPr lang="zh-CN" altLang="en-US" smtClean="0"/>
              <a:t>‹#›</a:t>
            </a:fld>
            <a:endParaRPr lang="zh-CN" altLang="en-US"/>
          </a:p>
        </p:txBody>
      </p:sp>
    </p:spTree>
    <p:extLst>
      <p:ext uri="{BB962C8B-B14F-4D97-AF65-F5344CB8AC3E}">
        <p14:creationId xmlns:p14="http://schemas.microsoft.com/office/powerpoint/2010/main" val="108717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8C8720-D748-48FC-9AAE-082274B9C24D}"/>
              </a:ext>
            </a:extLst>
          </p:cNvPr>
          <p:cNvSpPr>
            <a:spLocks noGrp="1"/>
          </p:cNvSpPr>
          <p:nvPr>
            <p:ph type="dt" sz="half" idx="10"/>
          </p:nvPr>
        </p:nvSpPr>
        <p:spPr/>
        <p:txBody>
          <a:bodyPr/>
          <a:lstStyle/>
          <a:p>
            <a:fld id="{209DEB7C-DEF9-44F9-BCA7-FBE2B7B17A21}" type="datetimeFigureOut">
              <a:rPr lang="zh-CN" altLang="en-US" smtClean="0"/>
              <a:t>2023/4/27</a:t>
            </a:fld>
            <a:endParaRPr lang="zh-CN" altLang="en-US"/>
          </a:p>
        </p:txBody>
      </p:sp>
      <p:sp>
        <p:nvSpPr>
          <p:cNvPr id="3" name="页脚占位符 2">
            <a:extLst>
              <a:ext uri="{FF2B5EF4-FFF2-40B4-BE49-F238E27FC236}">
                <a16:creationId xmlns:a16="http://schemas.microsoft.com/office/drawing/2014/main" id="{BD688CDB-6FCE-4AA7-99E8-F3E26325FE0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B2A7714-5A01-475F-9F1E-5B4C9056E5D6}"/>
              </a:ext>
            </a:extLst>
          </p:cNvPr>
          <p:cNvSpPr>
            <a:spLocks noGrp="1"/>
          </p:cNvSpPr>
          <p:nvPr>
            <p:ph type="sldNum" sz="quarter" idx="12"/>
          </p:nvPr>
        </p:nvSpPr>
        <p:spPr/>
        <p:txBody>
          <a:bodyPr/>
          <a:lstStyle/>
          <a:p>
            <a:fld id="{0144F897-4FB7-4CE0-AE96-A4013A8253B9}" type="slidenum">
              <a:rPr lang="zh-CN" altLang="en-US" smtClean="0"/>
              <a:t>‹#›</a:t>
            </a:fld>
            <a:endParaRPr lang="zh-CN" altLang="en-US"/>
          </a:p>
        </p:txBody>
      </p:sp>
    </p:spTree>
    <p:extLst>
      <p:ext uri="{BB962C8B-B14F-4D97-AF65-F5344CB8AC3E}">
        <p14:creationId xmlns:p14="http://schemas.microsoft.com/office/powerpoint/2010/main" val="2020122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5AA52-90B0-4007-A5B8-D9BA7AF10B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92EFE46-1181-4A50-A390-4E64561E4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67ED389-457B-45C5-B76E-A2BD708B8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4E6B1B-A9A1-4CE2-AE62-7DEBEE1FF475}"/>
              </a:ext>
            </a:extLst>
          </p:cNvPr>
          <p:cNvSpPr>
            <a:spLocks noGrp="1"/>
          </p:cNvSpPr>
          <p:nvPr>
            <p:ph type="dt" sz="half" idx="10"/>
          </p:nvPr>
        </p:nvSpPr>
        <p:spPr/>
        <p:txBody>
          <a:bodyPr/>
          <a:lstStyle/>
          <a:p>
            <a:fld id="{209DEB7C-DEF9-44F9-BCA7-FBE2B7B17A21}" type="datetimeFigureOut">
              <a:rPr lang="zh-CN" altLang="en-US" smtClean="0"/>
              <a:t>2023/4/27</a:t>
            </a:fld>
            <a:endParaRPr lang="zh-CN" altLang="en-US"/>
          </a:p>
        </p:txBody>
      </p:sp>
      <p:sp>
        <p:nvSpPr>
          <p:cNvPr id="6" name="页脚占位符 5">
            <a:extLst>
              <a:ext uri="{FF2B5EF4-FFF2-40B4-BE49-F238E27FC236}">
                <a16:creationId xmlns:a16="http://schemas.microsoft.com/office/drawing/2014/main" id="{0E99C6EA-AB90-49A4-A014-099AC5889C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14276C-9D64-409C-B9CB-0CE1C6725640}"/>
              </a:ext>
            </a:extLst>
          </p:cNvPr>
          <p:cNvSpPr>
            <a:spLocks noGrp="1"/>
          </p:cNvSpPr>
          <p:nvPr>
            <p:ph type="sldNum" sz="quarter" idx="12"/>
          </p:nvPr>
        </p:nvSpPr>
        <p:spPr/>
        <p:txBody>
          <a:bodyPr/>
          <a:lstStyle/>
          <a:p>
            <a:fld id="{0144F897-4FB7-4CE0-AE96-A4013A8253B9}" type="slidenum">
              <a:rPr lang="zh-CN" altLang="en-US" smtClean="0"/>
              <a:t>‹#›</a:t>
            </a:fld>
            <a:endParaRPr lang="zh-CN" altLang="en-US"/>
          </a:p>
        </p:txBody>
      </p:sp>
    </p:spTree>
    <p:extLst>
      <p:ext uri="{BB962C8B-B14F-4D97-AF65-F5344CB8AC3E}">
        <p14:creationId xmlns:p14="http://schemas.microsoft.com/office/powerpoint/2010/main" val="263152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B1EA1-7C9B-445A-A9D8-37C59F4AAA5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F024DF-6946-4A48-914F-ACFE43E54B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9FCC294-D704-44BE-A3F0-6C0E29D68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B8534C-74E5-4329-9BE7-2C25107F2C06}"/>
              </a:ext>
            </a:extLst>
          </p:cNvPr>
          <p:cNvSpPr>
            <a:spLocks noGrp="1"/>
          </p:cNvSpPr>
          <p:nvPr>
            <p:ph type="dt" sz="half" idx="10"/>
          </p:nvPr>
        </p:nvSpPr>
        <p:spPr/>
        <p:txBody>
          <a:bodyPr/>
          <a:lstStyle/>
          <a:p>
            <a:fld id="{209DEB7C-DEF9-44F9-BCA7-FBE2B7B17A21}" type="datetimeFigureOut">
              <a:rPr lang="zh-CN" altLang="en-US" smtClean="0"/>
              <a:t>2023/4/27</a:t>
            </a:fld>
            <a:endParaRPr lang="zh-CN" altLang="en-US"/>
          </a:p>
        </p:txBody>
      </p:sp>
      <p:sp>
        <p:nvSpPr>
          <p:cNvPr id="6" name="页脚占位符 5">
            <a:extLst>
              <a:ext uri="{FF2B5EF4-FFF2-40B4-BE49-F238E27FC236}">
                <a16:creationId xmlns:a16="http://schemas.microsoft.com/office/drawing/2014/main" id="{9C7FDE02-1B33-4EC2-82AC-B6477BCF39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67AD41-BF8B-48F7-9D35-D3FB10071F77}"/>
              </a:ext>
            </a:extLst>
          </p:cNvPr>
          <p:cNvSpPr>
            <a:spLocks noGrp="1"/>
          </p:cNvSpPr>
          <p:nvPr>
            <p:ph type="sldNum" sz="quarter" idx="12"/>
          </p:nvPr>
        </p:nvSpPr>
        <p:spPr/>
        <p:txBody>
          <a:bodyPr/>
          <a:lstStyle/>
          <a:p>
            <a:fld id="{0144F897-4FB7-4CE0-AE96-A4013A8253B9}" type="slidenum">
              <a:rPr lang="zh-CN" altLang="en-US" smtClean="0"/>
              <a:t>‹#›</a:t>
            </a:fld>
            <a:endParaRPr lang="zh-CN" altLang="en-US"/>
          </a:p>
        </p:txBody>
      </p:sp>
    </p:spTree>
    <p:extLst>
      <p:ext uri="{BB962C8B-B14F-4D97-AF65-F5344CB8AC3E}">
        <p14:creationId xmlns:p14="http://schemas.microsoft.com/office/powerpoint/2010/main" val="3691804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18199E-61AC-4A2B-961D-5C60F6E82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976C54-8724-4D5B-8D4C-CDDF23D34E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BD305D-6B17-4823-9245-D064015FDB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9DEB7C-DEF9-44F9-BCA7-FBE2B7B17A21}" type="datetimeFigureOut">
              <a:rPr lang="zh-CN" altLang="en-US" smtClean="0"/>
              <a:t>2023/4/27</a:t>
            </a:fld>
            <a:endParaRPr lang="zh-CN" altLang="en-US"/>
          </a:p>
        </p:txBody>
      </p:sp>
      <p:sp>
        <p:nvSpPr>
          <p:cNvPr id="5" name="页脚占位符 4">
            <a:extLst>
              <a:ext uri="{FF2B5EF4-FFF2-40B4-BE49-F238E27FC236}">
                <a16:creationId xmlns:a16="http://schemas.microsoft.com/office/drawing/2014/main" id="{A4AF1DED-E9A9-4F34-A85F-FECBC7B57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09D7162-C8FB-4EAD-8B08-7BF0C188B6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4F897-4FB7-4CE0-AE96-A4013A8253B9}" type="slidenum">
              <a:rPr lang="zh-CN" altLang="en-US" smtClean="0"/>
              <a:t>‹#›</a:t>
            </a:fld>
            <a:endParaRPr lang="zh-CN" altLang="en-US"/>
          </a:p>
        </p:txBody>
      </p:sp>
    </p:spTree>
    <p:extLst>
      <p:ext uri="{BB962C8B-B14F-4D97-AF65-F5344CB8AC3E}">
        <p14:creationId xmlns:p14="http://schemas.microsoft.com/office/powerpoint/2010/main" val="2850230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10" Type="http://schemas.openxmlformats.org/officeDocument/2006/relationships/image" Target="../media/image6.wmf"/><Relationship Id="rId4" Type="http://schemas.openxmlformats.org/officeDocument/2006/relationships/oleObject" Target="../embeddings/oleObject2.bin"/><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E5C5C0E-7252-4B70-B947-E4CEA37CCFB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145912" y="271608"/>
            <a:ext cx="6106730" cy="2532707"/>
          </a:xfrm>
          <a:prstGeom prst="rect">
            <a:avLst/>
          </a:prstGeom>
        </p:spPr>
      </p:pic>
      <p:graphicFrame>
        <p:nvGraphicFramePr>
          <p:cNvPr id="5" name="对象 4">
            <a:extLst>
              <a:ext uri="{FF2B5EF4-FFF2-40B4-BE49-F238E27FC236}">
                <a16:creationId xmlns:a16="http://schemas.microsoft.com/office/drawing/2014/main" id="{8042D325-AAB2-41C5-B252-BF7E0C7ED274}"/>
              </a:ext>
            </a:extLst>
          </p:cNvPr>
          <p:cNvGraphicFramePr>
            <a:graphicFrameLocks noChangeAspect="1"/>
          </p:cNvGraphicFramePr>
          <p:nvPr>
            <p:extLst>
              <p:ext uri="{D42A27DB-BD31-4B8C-83A1-F6EECF244321}">
                <p14:modId xmlns:p14="http://schemas.microsoft.com/office/powerpoint/2010/main" val="3808087295"/>
              </p:ext>
            </p:extLst>
          </p:nvPr>
        </p:nvGraphicFramePr>
        <p:xfrm>
          <a:off x="4208212" y="3141853"/>
          <a:ext cx="3245953" cy="716639"/>
        </p:xfrm>
        <a:graphic>
          <a:graphicData uri="http://schemas.openxmlformats.org/presentationml/2006/ole">
            <mc:AlternateContent xmlns:mc="http://schemas.openxmlformats.org/markup-compatibility/2006">
              <mc:Choice xmlns:v="urn:schemas-microsoft-com:vml" Requires="v">
                <p:oleObj spid="_x0000_s1028" name="Equation" r:id="rId4" imgW="2200484" imgH="485657" progId="Equation.DSMT4">
                  <p:embed/>
                </p:oleObj>
              </mc:Choice>
              <mc:Fallback>
                <p:oleObj name="Equation" r:id="rId4" imgW="2200484" imgH="485657" progId="Equation.DSMT4">
                  <p:embed/>
                  <p:pic>
                    <p:nvPicPr>
                      <p:cNvPr id="0" name=""/>
                      <p:cNvPicPr/>
                      <p:nvPr/>
                    </p:nvPicPr>
                    <p:blipFill>
                      <a:blip r:embed="rId5"/>
                      <a:stretch>
                        <a:fillRect/>
                      </a:stretch>
                    </p:blipFill>
                    <p:spPr>
                      <a:xfrm>
                        <a:off x="4208212" y="3141853"/>
                        <a:ext cx="3245953" cy="716639"/>
                      </a:xfrm>
                      <a:prstGeom prst="rect">
                        <a:avLst/>
                      </a:prstGeom>
                    </p:spPr>
                  </p:pic>
                </p:oleObj>
              </mc:Fallback>
            </mc:AlternateContent>
          </a:graphicData>
        </a:graphic>
      </p:graphicFrame>
      <p:pic>
        <p:nvPicPr>
          <p:cNvPr id="6" name="图片 5">
            <a:extLst>
              <a:ext uri="{FF2B5EF4-FFF2-40B4-BE49-F238E27FC236}">
                <a16:creationId xmlns:a16="http://schemas.microsoft.com/office/drawing/2014/main" id="{2390B811-E818-4C9E-8D8F-D03601BB392F}"/>
              </a:ext>
            </a:extLst>
          </p:cNvPr>
          <p:cNvPicPr>
            <a:picLocks noChangeAspect="1"/>
          </p:cNvPicPr>
          <p:nvPr/>
        </p:nvPicPr>
        <p:blipFill>
          <a:blip r:embed="rId6"/>
          <a:stretch>
            <a:fillRect/>
          </a:stretch>
        </p:blipFill>
        <p:spPr>
          <a:xfrm>
            <a:off x="1889912" y="3791175"/>
            <a:ext cx="7570959" cy="2873434"/>
          </a:xfrm>
          <a:prstGeom prst="rect">
            <a:avLst/>
          </a:prstGeom>
        </p:spPr>
      </p:pic>
      <p:sp>
        <p:nvSpPr>
          <p:cNvPr id="9" name="文本框 8">
            <a:extLst>
              <a:ext uri="{FF2B5EF4-FFF2-40B4-BE49-F238E27FC236}">
                <a16:creationId xmlns:a16="http://schemas.microsoft.com/office/drawing/2014/main" id="{90D6F32C-6B56-4BEF-B6AC-760C57B49BCE}"/>
              </a:ext>
            </a:extLst>
          </p:cNvPr>
          <p:cNvSpPr txBox="1"/>
          <p:nvPr/>
        </p:nvSpPr>
        <p:spPr>
          <a:xfrm>
            <a:off x="2351639" y="2782590"/>
            <a:ext cx="6097508" cy="338554"/>
          </a:xfrm>
          <a:prstGeom prst="rect">
            <a:avLst/>
          </a:prstGeom>
          <a:noFill/>
        </p:spPr>
        <p:txBody>
          <a:bodyPr wrap="square">
            <a:spAutoFit/>
          </a:bodyPr>
          <a:lstStyle/>
          <a:p>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当声波从水透射到颅骨时，透射波与入射波的质点振速比为：</a:t>
            </a:r>
            <a:endParaRPr lang="zh-CN" altLang="en-US" sz="1600" dirty="0"/>
          </a:p>
        </p:txBody>
      </p:sp>
    </p:spTree>
    <p:extLst>
      <p:ext uri="{BB962C8B-B14F-4D97-AF65-F5344CB8AC3E}">
        <p14:creationId xmlns:p14="http://schemas.microsoft.com/office/powerpoint/2010/main" val="88883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9C37D5C2-B48F-4827-B935-355B7D1D56BC}"/>
                  </a:ext>
                </a:extLst>
              </p:cNvPr>
              <p:cNvSpPr txBox="1"/>
              <p:nvPr/>
            </p:nvSpPr>
            <p:spPr>
              <a:xfrm>
                <a:off x="612995" y="1050263"/>
                <a:ext cx="10966010" cy="646331"/>
              </a:xfrm>
              <a:prstGeom prst="rect">
                <a:avLst/>
              </a:prstGeom>
              <a:noFill/>
            </p:spPr>
            <p:txBody>
              <a:bodyPr wrap="square">
                <a:spAutoFit/>
              </a:bodyPr>
              <a:lstStyle/>
              <a:p>
                <a:r>
                  <a:rPr lang="zh-CN" altLang="en-US" b="1" i="0" dirty="0">
                    <a:effectLst/>
                    <a:latin typeface="Times New Roman" panose="02020603050405020304" pitchFamily="18" charset="0"/>
                    <a:ea typeface="宋体" panose="02010600030101010101" pitchFamily="2" charset="-122"/>
                  </a:rPr>
                  <a:t>计算每个面的法线向量</a:t>
                </a:r>
                <a:r>
                  <a:rPr lang="zh-CN" altLang="en-US" b="0" i="0" dirty="0">
                    <a:solidFill>
                      <a:srgbClr val="374151"/>
                    </a:solidFill>
                    <a:effectLst/>
                    <a:latin typeface="Times New Roman" panose="02020603050405020304" pitchFamily="18" charset="0"/>
                    <a:ea typeface="宋体" panose="02010600030101010101" pitchFamily="2" charset="-122"/>
                  </a:rPr>
                  <a:t>：如果一个面由顶点</a:t>
                </a:r>
                <a14:m>
                  <m:oMath xmlns:m="http://schemas.openxmlformats.org/officeDocument/2006/math">
                    <m:sSub>
                      <m:sSubPr>
                        <m:ctrlPr>
                          <a:rPr lang="en-US" altLang="zh-CN" b="1" i="1" dirty="0" smtClean="0">
                            <a:solidFill>
                              <a:srgbClr val="374151"/>
                            </a:solidFill>
                            <a:effectLst/>
                            <a:latin typeface="Cambria Math" panose="02040503050406030204" pitchFamily="18" charset="0"/>
                          </a:rPr>
                        </m:ctrlPr>
                      </m:sSubPr>
                      <m:e>
                        <m:r>
                          <a:rPr lang="en-US" altLang="zh-CN" b="1" i="1" dirty="0" smtClean="0">
                            <a:solidFill>
                              <a:srgbClr val="374151"/>
                            </a:solidFill>
                            <a:effectLst/>
                            <a:latin typeface="Cambria Math" panose="02040503050406030204" pitchFamily="18" charset="0"/>
                          </a:rPr>
                          <m:t>𝒗</m:t>
                        </m:r>
                      </m:e>
                      <m:sub>
                        <m:r>
                          <a:rPr lang="en-US" altLang="zh-CN" b="1" i="1" dirty="0" smtClean="0">
                            <a:solidFill>
                              <a:srgbClr val="374151"/>
                            </a:solidFill>
                            <a:effectLst/>
                            <a:latin typeface="Cambria Math" panose="02040503050406030204" pitchFamily="18" charset="0"/>
                          </a:rPr>
                          <m:t>𝟏</m:t>
                        </m:r>
                      </m:sub>
                    </m:sSub>
                  </m:oMath>
                </a14:m>
                <a:r>
                  <a:rPr lang="zh-CN" altLang="en-US" b="0" i="0" dirty="0">
                    <a:solidFill>
                      <a:srgbClr val="374151"/>
                    </a:solidFill>
                    <a:effectLst/>
                    <a:latin typeface="Times New Roman" panose="02020603050405020304" pitchFamily="18" charset="0"/>
                    <a:ea typeface="宋体" panose="02010600030101010101" pitchFamily="2" charset="-122"/>
                  </a:rPr>
                  <a:t>、</a:t>
                </a:r>
                <a14:m>
                  <m:oMath xmlns:m="http://schemas.openxmlformats.org/officeDocument/2006/math">
                    <m:sSub>
                      <m:sSubPr>
                        <m:ctrlPr>
                          <a:rPr lang="en-US" altLang="zh-CN" b="1" i="1" dirty="0" smtClean="0">
                            <a:solidFill>
                              <a:srgbClr val="374151"/>
                            </a:solidFill>
                            <a:effectLst/>
                            <a:latin typeface="Cambria Math" panose="02040503050406030204" pitchFamily="18" charset="0"/>
                          </a:rPr>
                        </m:ctrlPr>
                      </m:sSubPr>
                      <m:e>
                        <m:r>
                          <a:rPr lang="en-US" altLang="zh-CN" b="1" i="1" dirty="0" smtClean="0">
                            <a:solidFill>
                              <a:srgbClr val="374151"/>
                            </a:solidFill>
                            <a:effectLst/>
                            <a:latin typeface="Cambria Math" panose="02040503050406030204" pitchFamily="18" charset="0"/>
                          </a:rPr>
                          <m:t>𝒗</m:t>
                        </m:r>
                      </m:e>
                      <m:sub>
                        <m:r>
                          <a:rPr lang="en-US" altLang="zh-CN" b="1" i="1" dirty="0" smtClean="0">
                            <a:solidFill>
                              <a:srgbClr val="374151"/>
                            </a:solidFill>
                            <a:effectLst/>
                            <a:latin typeface="Cambria Math" panose="02040503050406030204" pitchFamily="18" charset="0"/>
                          </a:rPr>
                          <m:t>𝟐</m:t>
                        </m:r>
                      </m:sub>
                    </m:sSub>
                  </m:oMath>
                </a14:m>
                <a:r>
                  <a:rPr lang="zh-CN" altLang="en-US" b="0" i="0" dirty="0">
                    <a:solidFill>
                      <a:srgbClr val="374151"/>
                    </a:solidFill>
                    <a:effectLst/>
                    <a:latin typeface="Times New Roman" panose="02020603050405020304" pitchFamily="18" charset="0"/>
                    <a:ea typeface="宋体" panose="02010600030101010101" pitchFamily="2" charset="-122"/>
                  </a:rPr>
                  <a:t>和</a:t>
                </a:r>
                <a14:m>
                  <m:oMath xmlns:m="http://schemas.openxmlformats.org/officeDocument/2006/math">
                    <m:sSub>
                      <m:sSubPr>
                        <m:ctrlPr>
                          <a:rPr lang="en-US" altLang="zh-CN" b="1" i="1" dirty="0" smtClean="0">
                            <a:solidFill>
                              <a:srgbClr val="374151"/>
                            </a:solidFill>
                            <a:effectLst/>
                            <a:latin typeface="Cambria Math" panose="02040503050406030204" pitchFamily="18" charset="0"/>
                          </a:rPr>
                        </m:ctrlPr>
                      </m:sSubPr>
                      <m:e>
                        <m:r>
                          <a:rPr lang="en-US" altLang="zh-CN" b="1" i="1" dirty="0" smtClean="0">
                            <a:solidFill>
                              <a:srgbClr val="374151"/>
                            </a:solidFill>
                            <a:effectLst/>
                            <a:latin typeface="Cambria Math" panose="02040503050406030204" pitchFamily="18" charset="0"/>
                          </a:rPr>
                          <m:t>𝒗</m:t>
                        </m:r>
                      </m:e>
                      <m:sub>
                        <m:r>
                          <a:rPr lang="en-US" altLang="zh-CN" b="1" i="1" dirty="0" smtClean="0">
                            <a:solidFill>
                              <a:srgbClr val="374151"/>
                            </a:solidFill>
                            <a:effectLst/>
                            <a:latin typeface="Cambria Math" panose="02040503050406030204" pitchFamily="18" charset="0"/>
                          </a:rPr>
                          <m:t>𝟑</m:t>
                        </m:r>
                      </m:sub>
                    </m:sSub>
                  </m:oMath>
                </a14:m>
                <a:r>
                  <a:rPr lang="zh-CN" altLang="en-US" b="0" i="0" dirty="0">
                    <a:solidFill>
                      <a:srgbClr val="374151"/>
                    </a:solidFill>
                    <a:effectLst/>
                    <a:latin typeface="Times New Roman" panose="02020603050405020304" pitchFamily="18" charset="0"/>
                    <a:ea typeface="宋体" panose="02010600030101010101" pitchFamily="2" charset="-122"/>
                  </a:rPr>
                  <a:t>定义，那么可以通过计算这两个向量的叉积来得到这个面的法线向量：</a:t>
                </a:r>
                <a:endParaRPr lang="zh-CN" altLang="en-US" dirty="0">
                  <a:latin typeface="Times New Roman" panose="02020603050405020304" pitchFamily="18" charset="0"/>
                  <a:ea typeface="宋体" panose="02010600030101010101" pitchFamily="2" charset="-122"/>
                </a:endParaRPr>
              </a:p>
            </p:txBody>
          </p:sp>
        </mc:Choice>
        <mc:Fallback>
          <p:sp>
            <p:nvSpPr>
              <p:cNvPr id="5" name="文本框 4">
                <a:extLst>
                  <a:ext uri="{FF2B5EF4-FFF2-40B4-BE49-F238E27FC236}">
                    <a16:creationId xmlns:a16="http://schemas.microsoft.com/office/drawing/2014/main" id="{9C37D5C2-B48F-4827-B935-355B7D1D56BC}"/>
                  </a:ext>
                </a:extLst>
              </p:cNvPr>
              <p:cNvSpPr txBox="1">
                <a:spLocks noRot="1" noChangeAspect="1" noMove="1" noResize="1" noEditPoints="1" noAdjustHandles="1" noChangeArrowheads="1" noChangeShapeType="1" noTextEdit="1"/>
              </p:cNvSpPr>
              <p:nvPr/>
            </p:nvSpPr>
            <p:spPr>
              <a:xfrm>
                <a:off x="612995" y="1050263"/>
                <a:ext cx="10966010" cy="646331"/>
              </a:xfrm>
              <a:prstGeom prst="rect">
                <a:avLst/>
              </a:prstGeom>
              <a:blipFill>
                <a:blip r:embed="rId3"/>
                <a:stretch>
                  <a:fillRect l="-501" t="-6604" b="-12264"/>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795AF83C-A944-4774-BE5B-AA2F22E96EFF}"/>
              </a:ext>
            </a:extLst>
          </p:cNvPr>
          <p:cNvSpPr txBox="1"/>
          <p:nvPr/>
        </p:nvSpPr>
        <p:spPr>
          <a:xfrm>
            <a:off x="612995" y="2487068"/>
            <a:ext cx="10966010" cy="646331"/>
          </a:xfrm>
          <a:prstGeom prst="rect">
            <a:avLst/>
          </a:prstGeom>
          <a:noFill/>
        </p:spPr>
        <p:txBody>
          <a:bodyPr wrap="square">
            <a:spAutoFit/>
          </a:bodyPr>
          <a:lstStyle/>
          <a:p>
            <a:r>
              <a:rPr lang="zh-CN" altLang="en-US" b="1" dirty="0">
                <a:latin typeface="Times New Roman" panose="02020603050405020304" pitchFamily="18" charset="0"/>
                <a:ea typeface="宋体" panose="02010600030101010101" pitchFamily="2" charset="-122"/>
              </a:rPr>
              <a:t>计算每个顶点的法线向量：</a:t>
            </a:r>
            <a:r>
              <a:rPr lang="zh-CN" altLang="en-US" dirty="0">
                <a:latin typeface="Times New Roman" panose="02020603050405020304" pitchFamily="18" charset="0"/>
                <a:ea typeface="宋体" panose="02010600030101010101" pitchFamily="2" charset="-122"/>
              </a:rPr>
              <a:t>每个顶点的法线向量是由该顶点相邻的所有面的法线向量的平均值得到的。首先，对于每个顶点，我们找出所有与之相邻的面，然后将这些面的法线向量加在一起，然后除以面的数量：</a:t>
            </a:r>
          </a:p>
        </p:txBody>
      </p:sp>
      <p:graphicFrame>
        <p:nvGraphicFramePr>
          <p:cNvPr id="12" name="对象 11">
            <a:extLst>
              <a:ext uri="{FF2B5EF4-FFF2-40B4-BE49-F238E27FC236}">
                <a16:creationId xmlns:a16="http://schemas.microsoft.com/office/drawing/2014/main" id="{C118D14D-3AB6-40F2-A5E3-46BD7AC82BDD}"/>
              </a:ext>
            </a:extLst>
          </p:cNvPr>
          <p:cNvGraphicFramePr>
            <a:graphicFrameLocks noChangeAspect="1"/>
          </p:cNvGraphicFramePr>
          <p:nvPr>
            <p:extLst>
              <p:ext uri="{D42A27DB-BD31-4B8C-83A1-F6EECF244321}">
                <p14:modId xmlns:p14="http://schemas.microsoft.com/office/powerpoint/2010/main" val="2856452633"/>
              </p:ext>
            </p:extLst>
          </p:nvPr>
        </p:nvGraphicFramePr>
        <p:xfrm>
          <a:off x="4018529" y="1872889"/>
          <a:ext cx="2576512" cy="436562"/>
        </p:xfrm>
        <a:graphic>
          <a:graphicData uri="http://schemas.openxmlformats.org/presentationml/2006/ole">
            <mc:AlternateContent xmlns:mc="http://schemas.openxmlformats.org/markup-compatibility/2006">
              <mc:Choice xmlns:v="urn:schemas-microsoft-com:vml" Requires="v">
                <p:oleObj spid="_x0000_s2056" name="Equation" r:id="rId4" imgW="1346040" imgH="228600" progId="Equation.DSMT4">
                  <p:embed/>
                </p:oleObj>
              </mc:Choice>
              <mc:Fallback>
                <p:oleObj name="Equation" r:id="rId4" imgW="1346040" imgH="228600" progId="Equation.DSMT4">
                  <p:embed/>
                  <p:pic>
                    <p:nvPicPr>
                      <p:cNvPr id="0" name=""/>
                      <p:cNvPicPr/>
                      <p:nvPr/>
                    </p:nvPicPr>
                    <p:blipFill>
                      <a:blip r:embed="rId5"/>
                      <a:stretch>
                        <a:fillRect/>
                      </a:stretch>
                    </p:blipFill>
                    <p:spPr>
                      <a:xfrm>
                        <a:off x="4018529" y="1872889"/>
                        <a:ext cx="2576512" cy="436562"/>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2B8375FC-B931-478E-84DC-6E7149F69051}"/>
              </a:ext>
            </a:extLst>
          </p:cNvPr>
          <p:cNvGraphicFramePr>
            <a:graphicFrameLocks noChangeAspect="1"/>
          </p:cNvGraphicFramePr>
          <p:nvPr>
            <p:extLst>
              <p:ext uri="{D42A27DB-BD31-4B8C-83A1-F6EECF244321}">
                <p14:modId xmlns:p14="http://schemas.microsoft.com/office/powerpoint/2010/main" val="658488724"/>
              </p:ext>
            </p:extLst>
          </p:nvPr>
        </p:nvGraphicFramePr>
        <p:xfrm>
          <a:off x="4553765" y="3285574"/>
          <a:ext cx="1719907" cy="701541"/>
        </p:xfrm>
        <a:graphic>
          <a:graphicData uri="http://schemas.openxmlformats.org/presentationml/2006/ole">
            <mc:AlternateContent xmlns:mc="http://schemas.openxmlformats.org/markup-compatibility/2006">
              <mc:Choice xmlns:v="urn:schemas-microsoft-com:vml" Requires="v">
                <p:oleObj spid="_x0000_s2057" name="Equation" r:id="rId6" imgW="965160" imgH="393480" progId="Equation.DSMT4">
                  <p:embed/>
                </p:oleObj>
              </mc:Choice>
              <mc:Fallback>
                <p:oleObj name="Equation" r:id="rId6" imgW="965160" imgH="393480" progId="Equation.DSMT4">
                  <p:embed/>
                  <p:pic>
                    <p:nvPicPr>
                      <p:cNvPr id="0" name=""/>
                      <p:cNvPicPr/>
                      <p:nvPr/>
                    </p:nvPicPr>
                    <p:blipFill>
                      <a:blip r:embed="rId7"/>
                      <a:stretch>
                        <a:fillRect/>
                      </a:stretch>
                    </p:blipFill>
                    <p:spPr>
                      <a:xfrm>
                        <a:off x="4553765" y="3285574"/>
                        <a:ext cx="1719907" cy="701541"/>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6557879B-3D4C-488E-AD57-3720350DD595}"/>
                  </a:ext>
                </a:extLst>
              </p:cNvPr>
              <p:cNvSpPr txBox="1"/>
              <p:nvPr/>
            </p:nvSpPr>
            <p:spPr>
              <a:xfrm>
                <a:off x="612995" y="3987115"/>
                <a:ext cx="10966010" cy="646331"/>
              </a:xfrm>
              <a:prstGeom prst="rect">
                <a:avLst/>
              </a:prstGeom>
              <a:noFill/>
            </p:spPr>
            <p:txBody>
              <a:bodyPr wrap="square">
                <a:spAutoFit/>
              </a:bodyPr>
              <a:lstStyle/>
              <a:p>
                <a:r>
                  <a:rPr lang="zh-CN" altLang="en-US" b="1" i="0" dirty="0">
                    <a:effectLst/>
                    <a:latin typeface="Times New Roman" panose="02020603050405020304" pitchFamily="18" charset="0"/>
                    <a:ea typeface="宋体" panose="02010600030101010101" pitchFamily="2" charset="-122"/>
                  </a:rPr>
                  <a:t>计算新的顶点位置</a:t>
                </a:r>
                <a:r>
                  <a:rPr lang="zh-CN" altLang="en-US" b="0" i="0" dirty="0">
                    <a:solidFill>
                      <a:srgbClr val="374151"/>
                    </a:solidFill>
                    <a:effectLst/>
                    <a:latin typeface="Times New Roman" panose="02020603050405020304" pitchFamily="18" charset="0"/>
                    <a:ea typeface="宋体" panose="02010600030101010101" pitchFamily="2" charset="-122"/>
                  </a:rPr>
                  <a:t>：如果一个顶点的位置由向量</a:t>
                </a:r>
                <a14:m>
                  <m:oMath xmlns:m="http://schemas.openxmlformats.org/officeDocument/2006/math">
                    <m:r>
                      <a:rPr lang="en-US" altLang="zh-CN" b="1" i="1" dirty="0" smtClean="0">
                        <a:solidFill>
                          <a:srgbClr val="374151"/>
                        </a:solidFill>
                        <a:effectLst/>
                        <a:latin typeface="Cambria Math" panose="02040503050406030204" pitchFamily="18" charset="0"/>
                      </a:rPr>
                      <m:t>𝒗</m:t>
                    </m:r>
                  </m:oMath>
                </a14:m>
                <a:r>
                  <a:rPr lang="zh-CN" altLang="en-US" b="0" i="0" dirty="0">
                    <a:solidFill>
                      <a:srgbClr val="374151"/>
                    </a:solidFill>
                    <a:effectLst/>
                    <a:latin typeface="Times New Roman" panose="02020603050405020304" pitchFamily="18" charset="0"/>
                    <a:ea typeface="宋体" panose="02010600030101010101" pitchFamily="2" charset="-122"/>
                  </a:rPr>
                  <a:t>表示，它的法线单位向量为</a:t>
                </a:r>
                <a14:m>
                  <m:oMath xmlns:m="http://schemas.openxmlformats.org/officeDocument/2006/math">
                    <m:sSub>
                      <m:sSubPr>
                        <m:ctrlPr>
                          <a:rPr lang="en-US" altLang="zh-CN" b="1" i="1" dirty="0" smtClean="0">
                            <a:solidFill>
                              <a:srgbClr val="374151"/>
                            </a:solidFill>
                            <a:effectLst/>
                            <a:latin typeface="Cambria Math" panose="02040503050406030204" pitchFamily="18" charset="0"/>
                          </a:rPr>
                        </m:ctrlPr>
                      </m:sSubPr>
                      <m:e>
                        <m:r>
                          <a:rPr lang="en-US" altLang="zh-CN" b="1" i="1" dirty="0" smtClean="0">
                            <a:solidFill>
                              <a:srgbClr val="374151"/>
                            </a:solidFill>
                            <a:effectLst/>
                            <a:latin typeface="Cambria Math" panose="02040503050406030204" pitchFamily="18" charset="0"/>
                          </a:rPr>
                          <m:t>𝒏</m:t>
                        </m:r>
                      </m:e>
                      <m:sub>
                        <m:r>
                          <a:rPr lang="en-US" altLang="zh-CN" b="1" i="1" dirty="0" smtClean="0">
                            <a:solidFill>
                              <a:srgbClr val="374151"/>
                            </a:solidFill>
                            <a:effectLst/>
                            <a:latin typeface="Cambria Math" panose="02040503050406030204" pitchFamily="18" charset="0"/>
                          </a:rPr>
                          <m:t>𝒆</m:t>
                        </m:r>
                      </m:sub>
                    </m:sSub>
                  </m:oMath>
                </a14:m>
                <a:r>
                  <a:rPr lang="zh-CN" altLang="en-US" b="0" i="0" dirty="0">
                    <a:solidFill>
                      <a:srgbClr val="374151"/>
                    </a:solidFill>
                    <a:effectLst/>
                    <a:latin typeface="Times New Roman" panose="02020603050405020304" pitchFamily="18" charset="0"/>
                    <a:ea typeface="宋体" panose="02010600030101010101" pitchFamily="2" charset="-122"/>
                  </a:rPr>
                  <a:t>，我们想要沿着法线方向移动距离</a:t>
                </a:r>
                <a:r>
                  <a:rPr lang="en-US" altLang="zh-CN" b="0" i="0" dirty="0">
                    <a:solidFill>
                      <a:srgbClr val="374151"/>
                    </a:solidFill>
                    <a:effectLst/>
                    <a:latin typeface="Times New Roman" panose="02020603050405020304" pitchFamily="18" charset="0"/>
                    <a:ea typeface="宋体" panose="02010600030101010101" pitchFamily="2" charset="-122"/>
                  </a:rPr>
                  <a:t>d</a:t>
                </a:r>
                <a:r>
                  <a:rPr lang="zh-CN" altLang="en-US" b="0" i="0" dirty="0">
                    <a:solidFill>
                      <a:srgbClr val="374151"/>
                    </a:solidFill>
                    <a:effectLst/>
                    <a:latin typeface="Times New Roman" panose="02020603050405020304" pitchFamily="18" charset="0"/>
                    <a:ea typeface="宋体" panose="02010600030101010101" pitchFamily="2" charset="-122"/>
                  </a:rPr>
                  <a:t>，那么新的顶点位置可以通过以下公式计算得到：</a:t>
                </a:r>
                <a:endParaRPr lang="zh-CN" altLang="en-US" dirty="0">
                  <a:latin typeface="Times New Roman" panose="02020603050405020304" pitchFamily="18" charset="0"/>
                  <a:ea typeface="宋体" panose="02010600030101010101" pitchFamily="2" charset="-122"/>
                </a:endParaRPr>
              </a:p>
            </p:txBody>
          </p:sp>
        </mc:Choice>
        <mc:Fallback>
          <p:sp>
            <p:nvSpPr>
              <p:cNvPr id="15" name="文本框 14">
                <a:extLst>
                  <a:ext uri="{FF2B5EF4-FFF2-40B4-BE49-F238E27FC236}">
                    <a16:creationId xmlns:a16="http://schemas.microsoft.com/office/drawing/2014/main" id="{6557879B-3D4C-488E-AD57-3720350DD595}"/>
                  </a:ext>
                </a:extLst>
              </p:cNvPr>
              <p:cNvSpPr txBox="1">
                <a:spLocks noRot="1" noChangeAspect="1" noMove="1" noResize="1" noEditPoints="1" noAdjustHandles="1" noChangeArrowheads="1" noChangeShapeType="1" noTextEdit="1"/>
              </p:cNvSpPr>
              <p:nvPr/>
            </p:nvSpPr>
            <p:spPr>
              <a:xfrm>
                <a:off x="612995" y="3987115"/>
                <a:ext cx="10966010" cy="646331"/>
              </a:xfrm>
              <a:prstGeom prst="rect">
                <a:avLst/>
              </a:prstGeom>
              <a:blipFill>
                <a:blip r:embed="rId8"/>
                <a:stretch>
                  <a:fillRect l="-501" t="-6604" b="-15094"/>
                </a:stretch>
              </a:blipFill>
            </p:spPr>
            <p:txBody>
              <a:bodyPr/>
              <a:lstStyle/>
              <a:p>
                <a:r>
                  <a:rPr lang="zh-CN" altLang="en-US">
                    <a:noFill/>
                  </a:rPr>
                  <a:t> </a:t>
                </a:r>
              </a:p>
            </p:txBody>
          </p:sp>
        </mc:Fallback>
      </mc:AlternateContent>
      <p:graphicFrame>
        <p:nvGraphicFramePr>
          <p:cNvPr id="16" name="对象 15">
            <a:extLst>
              <a:ext uri="{FF2B5EF4-FFF2-40B4-BE49-F238E27FC236}">
                <a16:creationId xmlns:a16="http://schemas.microsoft.com/office/drawing/2014/main" id="{2A287773-8D4D-4862-8082-2BFE7D3EC2B9}"/>
              </a:ext>
            </a:extLst>
          </p:cNvPr>
          <p:cNvGraphicFramePr>
            <a:graphicFrameLocks noChangeAspect="1"/>
          </p:cNvGraphicFramePr>
          <p:nvPr>
            <p:extLst>
              <p:ext uri="{D42A27DB-BD31-4B8C-83A1-F6EECF244321}">
                <p14:modId xmlns:p14="http://schemas.microsoft.com/office/powerpoint/2010/main" val="453370407"/>
              </p:ext>
            </p:extLst>
          </p:nvPr>
        </p:nvGraphicFramePr>
        <p:xfrm>
          <a:off x="4949762" y="4688656"/>
          <a:ext cx="1730375" cy="493713"/>
        </p:xfrm>
        <a:graphic>
          <a:graphicData uri="http://schemas.openxmlformats.org/presentationml/2006/ole">
            <mc:AlternateContent xmlns:mc="http://schemas.openxmlformats.org/markup-compatibility/2006">
              <mc:Choice xmlns:v="urn:schemas-microsoft-com:vml" Requires="v">
                <p:oleObj spid="_x0000_s2058" name="Equation" r:id="rId9" imgW="799920" imgH="228600" progId="Equation.DSMT4">
                  <p:embed/>
                </p:oleObj>
              </mc:Choice>
              <mc:Fallback>
                <p:oleObj name="Equation" r:id="rId9" imgW="799920" imgH="228600" progId="Equation.DSMT4">
                  <p:embed/>
                  <p:pic>
                    <p:nvPicPr>
                      <p:cNvPr id="0" name=""/>
                      <p:cNvPicPr/>
                      <p:nvPr/>
                    </p:nvPicPr>
                    <p:blipFill>
                      <a:blip r:embed="rId10"/>
                      <a:stretch>
                        <a:fillRect/>
                      </a:stretch>
                    </p:blipFill>
                    <p:spPr>
                      <a:xfrm>
                        <a:off x="4949762" y="4688656"/>
                        <a:ext cx="1730375" cy="493713"/>
                      </a:xfrm>
                      <a:prstGeom prst="rect">
                        <a:avLst/>
                      </a:prstGeom>
                    </p:spPr>
                  </p:pic>
                </p:oleObj>
              </mc:Fallback>
            </mc:AlternateContent>
          </a:graphicData>
        </a:graphic>
      </p:graphicFrame>
    </p:spTree>
    <p:extLst>
      <p:ext uri="{BB962C8B-B14F-4D97-AF65-F5344CB8AC3E}">
        <p14:creationId xmlns:p14="http://schemas.microsoft.com/office/powerpoint/2010/main" val="52833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0EC2F1-203E-45C7-843A-82430AFC4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7001" y="1293705"/>
            <a:ext cx="3359775" cy="3359775"/>
          </a:xfrm>
          <a:prstGeom prst="rect">
            <a:avLst/>
          </a:prstGeom>
        </p:spPr>
      </p:pic>
      <p:pic>
        <p:nvPicPr>
          <p:cNvPr id="7" name="图片 6">
            <a:extLst>
              <a:ext uri="{FF2B5EF4-FFF2-40B4-BE49-F238E27FC236}">
                <a16:creationId xmlns:a16="http://schemas.microsoft.com/office/drawing/2014/main" id="{A32D2B50-C0F7-4C07-ADF9-B892C11BA3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950" y="1389339"/>
            <a:ext cx="3264142" cy="3264142"/>
          </a:xfrm>
          <a:prstGeom prst="rect">
            <a:avLst/>
          </a:prstGeom>
        </p:spPr>
      </p:pic>
      <p:pic>
        <p:nvPicPr>
          <p:cNvPr id="9" name="图片 8">
            <a:extLst>
              <a:ext uri="{FF2B5EF4-FFF2-40B4-BE49-F238E27FC236}">
                <a16:creationId xmlns:a16="http://schemas.microsoft.com/office/drawing/2014/main" id="{71200EF6-3964-45C1-A9B0-01A50C73E7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0898" y="1383671"/>
            <a:ext cx="3269810" cy="3269810"/>
          </a:xfrm>
          <a:prstGeom prst="rect">
            <a:avLst/>
          </a:prstGeom>
        </p:spPr>
      </p:pic>
      <p:sp>
        <p:nvSpPr>
          <p:cNvPr id="10" name="文本框 9">
            <a:extLst>
              <a:ext uri="{FF2B5EF4-FFF2-40B4-BE49-F238E27FC236}">
                <a16:creationId xmlns:a16="http://schemas.microsoft.com/office/drawing/2014/main" id="{939E9623-64AD-4C0B-8DF3-52B2763E5929}"/>
              </a:ext>
            </a:extLst>
          </p:cNvPr>
          <p:cNvSpPr txBox="1"/>
          <p:nvPr/>
        </p:nvSpPr>
        <p:spPr>
          <a:xfrm>
            <a:off x="1982709" y="4834551"/>
            <a:ext cx="2109458" cy="369332"/>
          </a:xfrm>
          <a:prstGeom prst="rect">
            <a:avLst/>
          </a:prstGeom>
          <a:noFill/>
        </p:spPr>
        <p:txBody>
          <a:bodyPr wrap="square" rtlCol="0">
            <a:spAutoFit/>
          </a:bodyPr>
          <a:lstStyle/>
          <a:p>
            <a:r>
              <a:rPr lang="zh-CN" altLang="en-US" dirty="0"/>
              <a:t>颅骨规则</a:t>
            </a:r>
          </a:p>
        </p:txBody>
      </p:sp>
      <p:sp>
        <p:nvSpPr>
          <p:cNvPr id="11" name="文本框 10">
            <a:extLst>
              <a:ext uri="{FF2B5EF4-FFF2-40B4-BE49-F238E27FC236}">
                <a16:creationId xmlns:a16="http://schemas.microsoft.com/office/drawing/2014/main" id="{80B9259E-9A65-4E74-8E63-6B60DCE8BD28}"/>
              </a:ext>
            </a:extLst>
          </p:cNvPr>
          <p:cNvSpPr txBox="1"/>
          <p:nvPr/>
        </p:nvSpPr>
        <p:spPr>
          <a:xfrm>
            <a:off x="5349089" y="4834551"/>
            <a:ext cx="2109458" cy="369332"/>
          </a:xfrm>
          <a:prstGeom prst="rect">
            <a:avLst/>
          </a:prstGeom>
          <a:noFill/>
        </p:spPr>
        <p:txBody>
          <a:bodyPr wrap="square" rtlCol="0">
            <a:spAutoFit/>
          </a:bodyPr>
          <a:lstStyle/>
          <a:p>
            <a:r>
              <a:rPr lang="zh-CN" altLang="en-US" dirty="0"/>
              <a:t>单层颅骨不规则</a:t>
            </a:r>
          </a:p>
        </p:txBody>
      </p:sp>
      <p:sp>
        <p:nvSpPr>
          <p:cNvPr id="12" name="文本框 11">
            <a:extLst>
              <a:ext uri="{FF2B5EF4-FFF2-40B4-BE49-F238E27FC236}">
                <a16:creationId xmlns:a16="http://schemas.microsoft.com/office/drawing/2014/main" id="{48275699-331E-4249-9B2D-983ED6D738F8}"/>
              </a:ext>
            </a:extLst>
          </p:cNvPr>
          <p:cNvSpPr txBox="1"/>
          <p:nvPr/>
        </p:nvSpPr>
        <p:spPr>
          <a:xfrm>
            <a:off x="9154562" y="4769668"/>
            <a:ext cx="2109458" cy="369332"/>
          </a:xfrm>
          <a:prstGeom prst="rect">
            <a:avLst/>
          </a:prstGeom>
          <a:noFill/>
        </p:spPr>
        <p:txBody>
          <a:bodyPr wrap="square" rtlCol="0">
            <a:spAutoFit/>
          </a:bodyPr>
          <a:lstStyle/>
          <a:p>
            <a:r>
              <a:rPr lang="zh-CN" altLang="en-US" dirty="0"/>
              <a:t>颅骨不规则</a:t>
            </a:r>
          </a:p>
        </p:txBody>
      </p:sp>
    </p:spTree>
    <p:extLst>
      <p:ext uri="{BB962C8B-B14F-4D97-AF65-F5344CB8AC3E}">
        <p14:creationId xmlns:p14="http://schemas.microsoft.com/office/powerpoint/2010/main" val="7411385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13101</TotalTime>
  <Words>171</Words>
  <Application>Microsoft Office PowerPoint</Application>
  <PresentationFormat>宽屏</PresentationFormat>
  <Paragraphs>7</Paragraphs>
  <Slides>3</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vt:i4>
      </vt:variant>
    </vt:vector>
  </HeadingPairs>
  <TitlesOfParts>
    <vt:vector size="10" baseType="lpstr">
      <vt:lpstr>等线</vt:lpstr>
      <vt:lpstr>等线 Light</vt:lpstr>
      <vt:lpstr>Arial</vt:lpstr>
      <vt:lpstr>Cambria Math</vt:lpstr>
      <vt:lpstr>Times New Roman</vt:lpstr>
      <vt:lpstr>Office 主题​​</vt:lpstr>
      <vt:lpstr>MathType 7.0 Equation</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陈振华</dc:creator>
  <cp:lastModifiedBy>陈振华</cp:lastModifiedBy>
  <cp:revision>74</cp:revision>
  <dcterms:created xsi:type="dcterms:W3CDTF">2022-11-21T01:45:57Z</dcterms:created>
  <dcterms:modified xsi:type="dcterms:W3CDTF">2023-04-27T05:12:02Z</dcterms:modified>
</cp:coreProperties>
</file>