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5" r:id="rId3"/>
  </p:sldMasterIdLst>
  <p:notesMasterIdLst>
    <p:notesMasterId r:id="rId10"/>
  </p:notesMasterIdLst>
  <p:handoutMasterIdLst>
    <p:handoutMasterId r:id="rId11"/>
  </p:handoutMasterIdLst>
  <p:sldIdLst>
    <p:sldId id="525" r:id="rId4"/>
    <p:sldId id="601" r:id="rId5"/>
    <p:sldId id="607" r:id="rId6"/>
    <p:sldId id="602" r:id="rId7"/>
    <p:sldId id="603" r:id="rId8"/>
    <p:sldId id="605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bg1"/>
        </a:solidFill>
        <a:latin typeface="Segoe"/>
        <a:ea typeface="微软雅黑" panose="020B0503020204020204" pitchFamily="34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bg1"/>
        </a:solidFill>
        <a:latin typeface="Segoe"/>
        <a:ea typeface="微软雅黑" panose="020B0503020204020204" pitchFamily="34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bg1"/>
        </a:solidFill>
        <a:latin typeface="Segoe"/>
        <a:ea typeface="微软雅黑" panose="020B0503020204020204" pitchFamily="34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bg1"/>
        </a:solidFill>
        <a:latin typeface="Segoe"/>
        <a:ea typeface="微软雅黑" panose="020B0503020204020204" pitchFamily="34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bg1"/>
        </a:solidFill>
        <a:latin typeface="Segoe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Segoe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Segoe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Segoe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Segoe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E84E"/>
    <a:srgbClr val="00080C"/>
    <a:srgbClr val="FF0000"/>
    <a:srgbClr val="FBA821"/>
    <a:srgbClr val="F78843"/>
    <a:srgbClr val="FCB83E"/>
    <a:srgbClr val="4F81BD"/>
    <a:srgbClr val="62A5E8"/>
    <a:srgbClr val="A8C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1" autoAdjust="0"/>
    <p:restoredTop sz="87674" autoAdjust="0"/>
  </p:normalViewPr>
  <p:slideViewPr>
    <p:cSldViewPr snapToGrid="0">
      <p:cViewPr varScale="1">
        <p:scale>
          <a:sx n="100" d="100"/>
          <a:sy n="100" d="100"/>
        </p:scale>
        <p:origin x="18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fld id="{E5363C41-12FC-480B-8A8E-348A2D05B154}" type="datetime1">
              <a:rPr lang="zh-CN" altLang="en-US"/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fld id="{28F4FD0C-C631-4EE8-A18E-EC2B9A47446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fld id="{DA5EA88F-AC2F-4A61-880E-E2A5C55E9AEA}" type="datetime1">
              <a:rPr lang="zh-CN" altLang="en-US"/>
            </a:fld>
            <a:endParaRPr lang="zh-CN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12" charset="-128"/>
              </a:defRPr>
            </a:lvl1pPr>
          </a:lstStyle>
          <a:p>
            <a:pPr>
              <a:defRPr/>
            </a:pPr>
            <a:fld id="{185FC8F9-9AF0-48E0-B777-30EAAE33A0F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-112" charset="-128"/>
        <a:cs typeface="MS PGothic" panose="020B0600070205080204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9225" y="6491288"/>
            <a:ext cx="392113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77CC6BA1-1DEF-4D80-95E2-D36E10B43E8D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72425" y="6491288"/>
            <a:ext cx="936625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10" name="Group 54"/>
          <p:cNvGrpSpPr/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11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55"/>
          <p:cNvGrpSpPr/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8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2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Group 56"/>
          <p:cNvGrpSpPr/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5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57"/>
          <p:cNvGrpSpPr/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32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5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7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9225" y="6491288"/>
            <a:ext cx="392113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AE44C514-DA15-4857-ACB4-612D03924A35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72425" y="6491288"/>
            <a:ext cx="936625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13" name="Group 3"/>
          <p:cNvGrpSpPr/>
          <p:nvPr/>
        </p:nvGrpSpPr>
        <p:grpSpPr bwMode="auto"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1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42353"/>
                    <a:invGamma/>
                    <a:alpha val="36000"/>
                  </a:srgbClr>
                </a:gs>
                <a:gs pos="100000">
                  <a:srgbClr val="C0C0C0"/>
                </a:gs>
              </a:gsLst>
              <a:lin ang="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31373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shade val="35686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9CC769">
                    <a:gamma/>
                    <a:shade val="3451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800" b="1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cxnSp>
          <p:nvCxnSpPr>
            <p:cNvPr id="27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9225" y="6491288"/>
            <a:ext cx="392113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147E4A70-8049-4540-B70C-75BE400A2B9B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72425" y="6491288"/>
            <a:ext cx="936625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14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5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563F">
                    <a:gamma/>
                    <a:shade val="46275"/>
                    <a:invGamma/>
                  </a:srgbClr>
                </a:gs>
                <a:gs pos="50000">
                  <a:srgbClr val="00563F"/>
                </a:gs>
                <a:gs pos="100000">
                  <a:srgbClr val="00563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/>
              <a:ahLst/>
              <a:cxnLst>
                <a:cxn ang="0">
                  <a:pos x="1478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786" y="0"/>
                </a:cxn>
                <a:cxn ang="0">
                  <a:pos x="1478" y="284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/>
              <a:ahLst/>
              <a:cxnLst>
                <a:cxn ang="0">
                  <a:pos x="308" y="120"/>
                </a:cxn>
                <a:cxn ang="0">
                  <a:pos x="0" y="442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0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4B1092">
                    <a:gamma/>
                    <a:shade val="46275"/>
                    <a:invGamma/>
                  </a:srgbClr>
                </a:gs>
                <a:gs pos="50000">
                  <a:srgbClr val="4B1092"/>
                </a:gs>
                <a:gs pos="100000">
                  <a:srgbClr val="4B1092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/>
              <a:ahLst/>
              <a:cxnLst>
                <a:cxn ang="0">
                  <a:pos x="161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1920" y="0"/>
                </a:cxn>
                <a:cxn ang="0">
                  <a:pos x="1612" y="284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/>
              <a:ahLst/>
              <a:cxnLst>
                <a:cxn ang="0">
                  <a:pos x="306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6" y="0"/>
                </a:cxn>
                <a:cxn ang="0">
                  <a:pos x="306" y="122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330A">
                    <a:gamma/>
                    <a:shade val="46275"/>
                    <a:invGamma/>
                  </a:srgbClr>
                </a:gs>
                <a:gs pos="50000">
                  <a:srgbClr val="90330A"/>
                </a:gs>
                <a:gs pos="100000">
                  <a:srgbClr val="90330A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/>
              <a:ahLst/>
              <a:cxnLst>
                <a:cxn ang="0">
                  <a:pos x="308" y="122"/>
                </a:cxn>
                <a:cxn ang="0">
                  <a:pos x="0" y="444"/>
                </a:cxn>
                <a:cxn ang="0">
                  <a:pos x="0" y="286"/>
                </a:cxn>
                <a:cxn ang="0">
                  <a:pos x="308" y="0"/>
                </a:cxn>
                <a:cxn ang="0">
                  <a:pos x="308" y="122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906B0E">
                    <a:gamma/>
                    <a:shade val="46275"/>
                    <a:invGamma/>
                  </a:srgbClr>
                </a:gs>
                <a:gs pos="50000">
                  <a:srgbClr val="906B0E"/>
                </a:gs>
                <a:gs pos="100000">
                  <a:srgbClr val="906B0E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/>
              <a:ahLst/>
              <a:cxnLst>
                <a:cxn ang="0">
                  <a:pos x="1872" y="284"/>
                </a:cxn>
                <a:cxn ang="0">
                  <a:pos x="0" y="284"/>
                </a:cxn>
                <a:cxn ang="0">
                  <a:pos x="446" y="0"/>
                </a:cxn>
                <a:cxn ang="0">
                  <a:pos x="2180" y="0"/>
                </a:cxn>
                <a:cxn ang="0">
                  <a:pos x="1872" y="284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/>
              <a:ahLst/>
              <a:cxnLst>
                <a:cxn ang="0">
                  <a:pos x="12" y="2464"/>
                </a:cxn>
                <a:cxn ang="0">
                  <a:pos x="56" y="2120"/>
                </a:cxn>
                <a:cxn ang="0">
                  <a:pos x="124" y="1808"/>
                </a:cxn>
                <a:cxn ang="0">
                  <a:pos x="212" y="1524"/>
                </a:cxn>
                <a:cxn ang="0">
                  <a:pos x="316" y="1270"/>
                </a:cxn>
                <a:cxn ang="0">
                  <a:pos x="430" y="1044"/>
                </a:cxn>
                <a:cxn ang="0">
                  <a:pos x="550" y="846"/>
                </a:cxn>
                <a:cxn ang="0">
                  <a:pos x="672" y="674"/>
                </a:cxn>
                <a:cxn ang="0">
                  <a:pos x="792" y="528"/>
                </a:cxn>
                <a:cxn ang="0">
                  <a:pos x="906" y="408"/>
                </a:cxn>
                <a:cxn ang="0">
                  <a:pos x="1010" y="310"/>
                </a:cxn>
                <a:cxn ang="0">
                  <a:pos x="1096" y="236"/>
                </a:cxn>
                <a:cxn ang="0">
                  <a:pos x="1164" y="184"/>
                </a:cxn>
                <a:cxn ang="0">
                  <a:pos x="1208" y="154"/>
                </a:cxn>
                <a:cxn ang="0">
                  <a:pos x="1224" y="144"/>
                </a:cxn>
                <a:cxn ang="0">
                  <a:pos x="1728" y="56"/>
                </a:cxn>
                <a:cxn ang="0">
                  <a:pos x="1568" y="328"/>
                </a:cxn>
                <a:cxn ang="0">
                  <a:pos x="1554" y="332"/>
                </a:cxn>
                <a:cxn ang="0">
                  <a:pos x="1514" y="346"/>
                </a:cxn>
                <a:cxn ang="0">
                  <a:pos x="1452" y="370"/>
                </a:cxn>
                <a:cxn ang="0">
                  <a:pos x="1370" y="410"/>
                </a:cxn>
                <a:cxn ang="0">
                  <a:pos x="1270" y="466"/>
                </a:cxn>
                <a:cxn ang="0">
                  <a:pos x="1158" y="540"/>
                </a:cxn>
                <a:cxn ang="0">
                  <a:pos x="1034" y="636"/>
                </a:cxn>
                <a:cxn ang="0">
                  <a:pos x="904" y="756"/>
                </a:cxn>
                <a:cxn ang="0">
                  <a:pos x="770" y="900"/>
                </a:cxn>
                <a:cxn ang="0">
                  <a:pos x="632" y="1076"/>
                </a:cxn>
                <a:cxn ang="0">
                  <a:pos x="498" y="1280"/>
                </a:cxn>
                <a:cxn ang="0">
                  <a:pos x="370" y="1518"/>
                </a:cxn>
                <a:cxn ang="0">
                  <a:pos x="248" y="1792"/>
                </a:cxn>
                <a:cxn ang="0">
                  <a:pos x="138" y="2104"/>
                </a:cxn>
                <a:cxn ang="0">
                  <a:pos x="42" y="2456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906A">
                    <a:gamma/>
                    <a:shade val="72549"/>
                    <a:invGamma/>
                  </a:srgbClr>
                </a:gs>
                <a:gs pos="50000">
                  <a:srgbClr val="00906A"/>
                </a:gs>
                <a:gs pos="100000">
                  <a:srgbClr val="00906A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CN" sz="1800" dirty="0">
                <a:latin typeface="微软雅黑" panose="020B0503020204020204" pitchFamily="34" charset="-122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8041FF">
                    <a:gamma/>
                    <a:shade val="72549"/>
                    <a:invGamma/>
                  </a:srgbClr>
                </a:gs>
                <a:gs pos="50000">
                  <a:srgbClr val="8041FF"/>
                </a:gs>
                <a:gs pos="100000">
                  <a:srgbClr val="8041FF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CN" sz="1800" dirty="0">
                <a:latin typeface="微软雅黑" panose="020B0503020204020204" pitchFamily="34" charset="-122"/>
              </a:endParaRPr>
            </a:p>
          </p:txBody>
        </p:sp>
        <p:sp>
          <p:nvSpPr>
            <p:cNvPr id="42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/>
              <a:ahLst/>
              <a:cxnLst>
                <a:cxn ang="0">
                  <a:pos x="1742" y="286"/>
                </a:cxn>
                <a:cxn ang="0">
                  <a:pos x="0" y="286"/>
                </a:cxn>
                <a:cxn ang="0">
                  <a:pos x="446" y="0"/>
                </a:cxn>
                <a:cxn ang="0">
                  <a:pos x="2048" y="0"/>
                </a:cxn>
                <a:cxn ang="0">
                  <a:pos x="1742" y="286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DC7150">
                    <a:gamma/>
                    <a:shade val="72549"/>
                    <a:invGamma/>
                  </a:srgbClr>
                </a:gs>
                <a:gs pos="50000">
                  <a:srgbClr val="DC7150"/>
                </a:gs>
                <a:gs pos="100000">
                  <a:srgbClr val="DC7150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CN" sz="1800" dirty="0">
                <a:latin typeface="微软雅黑" panose="020B0503020204020204" pitchFamily="34" charset="-122"/>
              </a:endParaRPr>
            </a:p>
          </p:txBody>
        </p:sp>
        <p:sp>
          <p:nvSpPr>
            <p:cNvPr id="44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D0A11C">
                    <a:gamma/>
                    <a:shade val="72549"/>
                    <a:invGamma/>
                  </a:srgbClr>
                </a:gs>
                <a:gs pos="50000">
                  <a:srgbClr val="D0A11C"/>
                </a:gs>
                <a:gs pos="100000">
                  <a:srgbClr val="D0A11C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CN" sz="18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9225" y="6491288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DD409DB0-AD71-4C18-B421-91390F2202AA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72425" y="6491288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buFontTx/>
              <a:buChar char="•"/>
              <a:defRPr/>
            </a:pPr>
            <a:endParaRPr lang="zh-CN" altLang="en-US" sz="1800">
              <a:solidFill>
                <a:srgbClr val="4D4D4D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shade val="46275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altLang="zh-CN" sz="1800" dirty="0">
              <a:latin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9225" y="6491288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08B9F59F-AB28-4290-B944-F6B6BC730473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72425" y="6491288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12" name="Group 41"/>
          <p:cNvGrpSpPr/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70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6" cy="119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grpSp>
          <p:nvGrpSpPr>
            <p:cNvPr id="25" name="Group 15"/>
            <p:cNvGrpSpPr/>
            <p:nvPr/>
          </p:nvGrpSpPr>
          <p:grpSpPr bwMode="auto">
            <a:xfrm>
              <a:off x="639" y="1551"/>
              <a:ext cx="1029" cy="1036"/>
              <a:chOff x="4166" y="1705"/>
              <a:chExt cx="1250" cy="1257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gray">
              <a:xfrm>
                <a:off x="4166" y="1707"/>
                <a:ext cx="1250" cy="125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45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46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</p:grpSp>
        <p:sp>
          <p:nvSpPr>
            <p:cNvPr id="26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Char char="•"/>
                <a:defRPr/>
              </a:pPr>
              <a:endParaRPr lang="zh-CN" altLang="en-US" sz="1800">
                <a:solidFill>
                  <a:srgbClr val="4D4D4D"/>
                </a:solidFill>
                <a:ea typeface="MS PGothic" panose="020B0600070205080204" pitchFamily="-112" charset="-128"/>
              </a:endParaRPr>
            </a:p>
          </p:txBody>
        </p:sp>
        <p:grpSp>
          <p:nvGrpSpPr>
            <p:cNvPr id="31" name="Group 25"/>
            <p:cNvGrpSpPr/>
            <p:nvPr/>
          </p:nvGrpSpPr>
          <p:grpSpPr bwMode="auto">
            <a:xfrm>
              <a:off x="2362" y="1551"/>
              <a:ext cx="1028" cy="1036"/>
              <a:chOff x="4166" y="1705"/>
              <a:chExt cx="1249" cy="1257"/>
            </a:xfrm>
          </p:grpSpPr>
          <p:sp>
            <p:nvSpPr>
              <p:cNvPr id="40" name="Oval 26"/>
              <p:cNvSpPr>
                <a:spLocks noChangeArrowheads="1"/>
              </p:cNvSpPr>
              <p:nvPr/>
            </p:nvSpPr>
            <p:spPr bwMode="gray">
              <a:xfrm>
                <a:off x="4166" y="1707"/>
                <a:ext cx="1249" cy="125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41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42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43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</p:grpSp>
        <p:grpSp>
          <p:nvGrpSpPr>
            <p:cNvPr id="32" name="Group 30"/>
            <p:cNvGrpSpPr/>
            <p:nvPr/>
          </p:nvGrpSpPr>
          <p:grpSpPr bwMode="auto">
            <a:xfrm>
              <a:off x="4096" y="1551"/>
              <a:ext cx="1032" cy="1036"/>
              <a:chOff x="4166" y="1705"/>
              <a:chExt cx="1253" cy="1257"/>
            </a:xfrm>
          </p:grpSpPr>
          <p:sp>
            <p:nvSpPr>
              <p:cNvPr id="36" name="Oval 31"/>
              <p:cNvSpPr>
                <a:spLocks noChangeArrowheads="1"/>
              </p:cNvSpPr>
              <p:nvPr/>
            </p:nvSpPr>
            <p:spPr bwMode="gray">
              <a:xfrm>
                <a:off x="4166" y="1707"/>
                <a:ext cx="1255" cy="125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37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38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buFontTx/>
                  <a:buChar char="•"/>
                  <a:defRPr/>
                </a:pPr>
                <a:endParaRPr lang="zh-CN" altLang="en-US" sz="1800">
                  <a:solidFill>
                    <a:srgbClr val="4D4D4D"/>
                  </a:solidFill>
                  <a:ea typeface="MS PGothic" panose="020B0600070205080204" pitchFamily="-112" charset="-128"/>
                </a:endParaRPr>
              </a:p>
            </p:txBody>
          </p:sp>
        </p:grpSp>
        <p:sp>
          <p:nvSpPr>
            <p:cNvPr id="33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CN" sz="18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CN" sz="18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35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altLang="zh-CN" sz="18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9225" y="6491288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9A98840F-13BA-4645-BCBE-60AD17B4C288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72425" y="6491288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11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12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 w="0">
              <a:noFill/>
              <a:prstDash val="solid"/>
              <a:rou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3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3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7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28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9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0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5" cy="7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00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22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7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000"/>
                </a:srgb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49225" y="6491288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E194E7C6-1577-4B7D-9040-79D960966BC5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72425" y="6491288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13" name="Group 33"/>
          <p:cNvGrpSpPr/>
          <p:nvPr/>
        </p:nvGrpSpPr>
        <p:grpSpPr bwMode="auto">
          <a:xfrm>
            <a:off x="2552700" y="1744663"/>
            <a:ext cx="4038600" cy="3744912"/>
            <a:chOff x="1608" y="976"/>
            <a:chExt cx="2544" cy="2359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 rot="39573186">
              <a:off x="3006" y="139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gray">
            <a:xfrm rot="35969022">
              <a:off x="2270" y="1410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gray">
            <a:xfrm rot="-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80000"/>
              </a:srgbClr>
            </a:solidFill>
            <a:ln w="0" algn="ctr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D9520F">
                    <a:gamma/>
                    <a:tint val="48627"/>
                    <a:invGamma/>
                  </a:srgbClr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tint val="0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36A1B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54118"/>
                    <a:invGamma/>
                  </a:srgbClr>
                </a:gs>
                <a:gs pos="50000">
                  <a:srgbClr val="36A1B6"/>
                </a:gs>
                <a:gs pos="100000">
                  <a:srgbClr val="36A1B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gamma/>
                    <a:shade val="63529"/>
                    <a:invGamma/>
                  </a:srgbClr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grpSp>
          <p:nvGrpSpPr>
            <p:cNvPr id="32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3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spcBef>
                    <a:spcPct val="0"/>
                  </a:spcBef>
                  <a:defRPr/>
                </a:pPr>
                <a:endParaRPr lang="zh-CN" altLang="en-US" sz="1800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34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spcBef>
                    <a:spcPct val="0"/>
                  </a:spcBef>
                  <a:defRPr/>
                </a:pPr>
                <a:endParaRPr lang="zh-CN" altLang="en-US" sz="1800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35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spcBef>
                    <a:spcPct val="0"/>
                  </a:spcBef>
                  <a:defRPr/>
                </a:pPr>
                <a:endParaRPr lang="zh-CN" altLang="en-US" sz="1800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4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>
                  <a:spcBef>
                    <a:spcPct val="0"/>
                  </a:spcBef>
                  <a:defRPr/>
                </a:pPr>
                <a:endParaRPr lang="zh-CN" altLang="en-US" sz="1800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9225" y="6491288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F9D530DD-650D-4829-9785-9FF39B0C13C1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72425" y="6491288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8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0" name="Group 9"/>
            <p:cNvGrpSpPr/>
            <p:nvPr/>
          </p:nvGrpSpPr>
          <p:grpSpPr bwMode="auto">
            <a:xfrm>
              <a:off x="1292" y="1256"/>
              <a:ext cx="623" cy="91"/>
              <a:chOff x="2003" y="3442"/>
              <a:chExt cx="468" cy="239"/>
            </a:xfrm>
          </p:grpSpPr>
          <p:sp>
            <p:nvSpPr>
              <p:cNvPr id="34" name="Oval 10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Rectangle 11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Oval 12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5" name="Oval 13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1" name="Rectangle 14"/>
            <p:cNvSpPr>
              <a:spLocks noChangeArrowheads="1"/>
            </p:cNvSpPr>
            <p:nvPr/>
          </p:nvSpPr>
          <p:spPr bwMode="gray">
            <a:xfrm rot="3419336">
              <a:off x="1776" y="1148"/>
              <a:ext cx="672" cy="680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2" name="Group 15"/>
            <p:cNvGrpSpPr/>
            <p:nvPr/>
          </p:nvGrpSpPr>
          <p:grpSpPr bwMode="auto">
            <a:xfrm>
              <a:off x="2444" y="1256"/>
              <a:ext cx="623" cy="91"/>
              <a:chOff x="2003" y="3442"/>
              <a:chExt cx="468" cy="239"/>
            </a:xfrm>
          </p:grpSpPr>
          <p:sp>
            <p:nvSpPr>
              <p:cNvPr id="30" name="Oval 16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Rectangle 17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Oval 18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" name="Oval 19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3" name="Rectangle 20"/>
            <p:cNvSpPr>
              <a:spLocks noChangeArrowheads="1"/>
            </p:cNvSpPr>
            <p:nvPr/>
          </p:nvSpPr>
          <p:spPr bwMode="gray">
            <a:xfrm rot="3419336">
              <a:off x="2880" y="1148"/>
              <a:ext cx="672" cy="679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4987E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4" name="Group 21"/>
            <p:cNvGrpSpPr/>
            <p:nvPr/>
          </p:nvGrpSpPr>
          <p:grpSpPr bwMode="auto">
            <a:xfrm>
              <a:off x="3605" y="1256"/>
              <a:ext cx="817" cy="91"/>
              <a:chOff x="2003" y="3442"/>
              <a:chExt cx="468" cy="239"/>
            </a:xfrm>
          </p:grpSpPr>
          <p:sp>
            <p:nvSpPr>
              <p:cNvPr id="26" name="Oval 22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Oval 24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5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9225" y="6491288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1A4F2293-21C6-437B-8E82-04BF1C44E544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72425" y="6491288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12" name="Group 2"/>
          <p:cNvGrpSpPr/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 w="3175">
              <a:noFill/>
              <a:round/>
              <a:tailEnd type="none" w="sm" len="sm"/>
            </a:ln>
            <a:effectLst/>
          </p:spPr>
          <p:txBody>
            <a:bodyPr vert="eaVert" wrap="none" lIns="92075" tIns="46038" rIns="92075" bIns="46038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808080">
                    <a:gamma/>
                    <a:tint val="63529"/>
                    <a:invGamma/>
                  </a:srgbClr>
                </a:gs>
                <a:gs pos="100000">
                  <a:srgbClr val="80808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2791BB">
                    <a:gamma/>
                    <a:shade val="0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16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tint val="63529"/>
                    <a:invGamma/>
                  </a:srgb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17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rgbClr val="4987E3">
                    <a:gamma/>
                    <a:shade val="69804"/>
                    <a:invGamma/>
                  </a:srgbClr>
                </a:gs>
                <a:gs pos="100000">
                  <a:srgbClr val="4987E3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18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36A1B6">
                    <a:gamma/>
                    <a:shade val="7254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19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D9520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20" name="Freeform 10"/>
            <p:cNvSpPr/>
            <p:nvPr/>
          </p:nvSpPr>
          <p:spPr bwMode="gray">
            <a:xfrm>
              <a:off x="3442" y="2282"/>
              <a:ext cx="1105" cy="1120"/>
            </a:xfrm>
            <a:custGeom>
              <a:avLst/>
              <a:gdLst/>
              <a:ahLst/>
              <a:cxnLst>
                <a:cxn ang="0">
                  <a:pos x="9" y="888"/>
                </a:cxn>
                <a:cxn ang="0">
                  <a:pos x="1105" y="0"/>
                </a:cxn>
                <a:cxn ang="0">
                  <a:pos x="1081" y="256"/>
                </a:cxn>
                <a:cxn ang="0">
                  <a:pos x="705" y="704"/>
                </a:cxn>
                <a:cxn ang="0">
                  <a:pos x="17" y="1120"/>
                </a:cxn>
                <a:cxn ang="0">
                  <a:pos x="9" y="888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21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shade val="46275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22" name="Freeform 12"/>
            <p:cNvSpPr/>
            <p:nvPr/>
          </p:nvSpPr>
          <p:spPr bwMode="gray">
            <a:xfrm>
              <a:off x="2819" y="2496"/>
              <a:ext cx="648" cy="928"/>
            </a:xfrm>
            <a:custGeom>
              <a:avLst/>
              <a:gdLst/>
              <a:ahLst/>
              <a:cxnLst>
                <a:cxn ang="0">
                  <a:pos x="648" y="632"/>
                </a:cxn>
                <a:cxn ang="0">
                  <a:pos x="648" y="928"/>
                </a:cxn>
                <a:cxn ang="0">
                  <a:pos x="0" y="64"/>
                </a:cxn>
                <a:cxn ang="0">
                  <a:pos x="96" y="0"/>
                </a:cxn>
                <a:cxn ang="0">
                  <a:pos x="648" y="632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9CC769">
                    <a:gamma/>
                    <a:tint val="45490"/>
                    <a:invGamma/>
                  </a:srgbClr>
                </a:gs>
                <a:gs pos="100000">
                  <a:srgbClr val="9CC769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000000">
                    <a:gamma/>
                    <a:tint val="24314"/>
                    <a:invGamma/>
                  </a:srgbClr>
                </a:gs>
                <a:gs pos="100000">
                  <a:srgbClr val="000000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  <p:sp>
          <p:nvSpPr>
            <p:cNvPr id="30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56" y="528"/>
                </a:cxn>
                <a:cxn ang="0">
                  <a:pos x="264" y="680"/>
                </a:cxn>
                <a:cxn ang="0">
                  <a:pos x="448" y="624"/>
                </a:cxn>
                <a:cxn ang="0">
                  <a:pos x="544" y="57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9000"/>
                  </a:srgbClr>
                </a:gs>
                <a:gs pos="100000">
                  <a:srgbClr val="36A1B6">
                    <a:gamma/>
                    <a:tint val="66667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Segoe" pitchFamily="34" charset="0"/>
                <a:ea typeface="MS PGothic" panose="020B0600070205080204" pitchFamily="-112" charset="-128"/>
              </a:endParaRPr>
            </a:p>
          </p:txBody>
        </p:sp>
        <p:sp>
          <p:nvSpPr>
            <p:cNvPr id="3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defRPr/>
              </a:pPr>
              <a:endParaRPr lang="zh-CN" altLang="en-US" sz="1800">
                <a:solidFill>
                  <a:srgbClr val="000000"/>
                </a:solidFill>
                <a:ea typeface="MS PGothic" panose="020B0600070205080204" pitchFamily="-112" charset="-128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9225" y="6491288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D4FDC6F9-B38F-4BF5-BCEF-C46E458C9ADD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72425" y="6491288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12" name="Group 29"/>
          <p:cNvGrpSpPr/>
          <p:nvPr/>
        </p:nvGrpSpPr>
        <p:grpSpPr bwMode="auto"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endParaRPr>
            </a:p>
          </p:txBody>
        </p:sp>
        <p:grpSp>
          <p:nvGrpSpPr>
            <p:cNvPr id="15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5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D9520F">
                      <a:gamma/>
                      <a:shade val="63529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3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9CC769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36A1B6">
                      <a:gamma/>
                      <a:shade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6A1B6">
                      <a:gamma/>
                      <a:tint val="0"/>
                      <a:invGamma/>
                    </a:srgbClr>
                  </a:gs>
                  <a:gs pos="100000">
                    <a:srgbClr val="36A1B6"/>
                  </a:gs>
                </a:gsLst>
                <a:lin ang="5400000" scaled="1"/>
              </a:gradFill>
              <a:ln w="0">
                <a:noFill/>
                <a:prstDash val="solid"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9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4987E3">
                      <a:gamma/>
                      <a:shade val="51373"/>
                      <a:invGamma/>
                    </a:srgb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987E3">
                      <a:gamma/>
                      <a:tint val="0"/>
                      <a:invGamma/>
                    </a:srgbClr>
                  </a:gs>
                  <a:gs pos="100000">
                    <a:srgbClr val="4987E3"/>
                  </a:gs>
                </a:gsLst>
                <a:lin ang="5400000" scaled="1"/>
              </a:gradFill>
              <a:ln w="0">
                <a:noFill/>
                <a:prstDash val="solid"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9225" y="6491288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8317A706-9EE3-41E0-BA5A-3F24271D46A9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72425" y="6491288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9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10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</a:ln>
            <a:effectLst>
              <a:prstShdw prst="shdw12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14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6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5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22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</a:ln>
            <a:effectLst>
              <a:prstShdw prst="shdw11">
                <a:srgbClr val="B2B2B2">
                  <a:alpha val="50000"/>
                </a:srgbClr>
              </a:prst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4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26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8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2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  <a:effectLst/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7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4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9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0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1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5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6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0"/>
                </a:spcBef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9225" y="6491288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A4F69C15-9EBA-49F1-984F-F5F59253259F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72425" y="6491288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D9520F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2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3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8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36A1B6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9CC769">
                      <a:gamma/>
                      <a:tint val="44314"/>
                      <a:invGamma/>
                    </a:srgbClr>
                  </a:gs>
                  <a:gs pos="100000">
                    <a:srgbClr val="9CC769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ysClr val="windowText" lastClr="000000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4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gamma/>
                    <a:shade val="46275"/>
                    <a:invGamma/>
                  </a:srgbClr>
                </a:gs>
                <a:gs pos="100000">
                  <a:srgbClr val="4987E3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6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4987E3">
                    <a:gamma/>
                    <a:tint val="34902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gamma/>
                    <a:shade val="79216"/>
                    <a:invGamma/>
                  </a:srgbClr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17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gamma/>
                    <a:tint val="0"/>
                    <a:invGamma/>
                  </a:srgbClr>
                </a:gs>
                <a:gs pos="100000">
                  <a:srgbClr val="4987E3">
                    <a:alpha val="38000"/>
                  </a:srgb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800" ker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Freeform 10"/>
          <p:cNvSpPr/>
          <p:nvPr/>
        </p:nvSpPr>
        <p:spPr bwMode="gray">
          <a:xfrm flipH="1">
            <a:off x="4738688" y="3135313"/>
            <a:ext cx="852487" cy="1185862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4987E3">
                  <a:gamma/>
                  <a:tint val="31765"/>
                  <a:invGamma/>
                </a:srgbClr>
              </a:gs>
            </a:gsLst>
            <a:lin ang="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49225" y="6491288"/>
            <a:ext cx="393700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A0D814E9-6549-4D78-B99E-0CF8D31A2650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72425" y="6491288"/>
            <a:ext cx="1036638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14" name="Group 97"/>
          <p:cNvGrpSpPr/>
          <p:nvPr/>
        </p:nvGrpSpPr>
        <p:grpSpPr bwMode="auto">
          <a:xfrm>
            <a:off x="0" y="2320925"/>
            <a:ext cx="9144000" cy="3325813"/>
            <a:chOff x="0" y="1355"/>
            <a:chExt cx="5760" cy="2095"/>
          </a:xfrm>
        </p:grpSpPr>
        <p:grpSp>
          <p:nvGrpSpPr>
            <p:cNvPr id="15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91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808080">
                      <a:gamma/>
                      <a:tint val="15294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endParaRPr lang="zh-CN" altLang="en-US" sz="1800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5F5F5F">
                      <a:gamma/>
                      <a:tint val="30196"/>
                      <a:invGamma/>
                    </a:srgbClr>
                  </a:gs>
                  <a:gs pos="100000">
                    <a:srgbClr val="5F5F5F"/>
                  </a:gs>
                </a:gsLst>
                <a:lin ang="5400000" scaled="1"/>
              </a:gradFill>
              <a:ln w="9525" algn="ctr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endParaRPr lang="zh-CN" altLang="en-US" sz="1800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</p:grpSp>
        <p:grpSp>
          <p:nvGrpSpPr>
            <p:cNvPr id="16" name="Group 93"/>
            <p:cNvGrpSpPr/>
            <p:nvPr/>
          </p:nvGrpSpPr>
          <p:grpSpPr bwMode="auto">
            <a:xfrm>
              <a:off x="605" y="1444"/>
              <a:ext cx="1083" cy="1962"/>
              <a:chOff x="605" y="1444"/>
              <a:chExt cx="1083" cy="1962"/>
            </a:xfrm>
          </p:grpSpPr>
          <p:grpSp>
            <p:nvGrpSpPr>
              <p:cNvPr id="73" name="Group 58"/>
              <p:cNvGrpSpPr/>
              <p:nvPr/>
            </p:nvGrpSpPr>
            <p:grpSpPr bwMode="auto">
              <a:xfrm rot="3877067">
                <a:off x="713" y="2432"/>
                <a:ext cx="1405" cy="544"/>
                <a:chOff x="2282" y="2724"/>
                <a:chExt cx="1833" cy="716"/>
              </a:xfrm>
            </p:grpSpPr>
            <p:grpSp>
              <p:nvGrpSpPr>
                <p:cNvPr id="85" name="Group 59"/>
                <p:cNvGrpSpPr/>
                <p:nvPr/>
              </p:nvGrpSpPr>
              <p:grpSpPr bwMode="auto">
                <a:xfrm>
                  <a:off x="2283" y="3032"/>
                  <a:ext cx="1832" cy="408"/>
                  <a:chOff x="2283" y="3032"/>
                  <a:chExt cx="1832" cy="408"/>
                </a:xfrm>
              </p:grpSpPr>
              <p:sp>
                <p:nvSpPr>
                  <p:cNvPr id="89" name="Freeform 60"/>
                  <p:cNvSpPr/>
                  <p:nvPr/>
                </p:nvSpPr>
                <p:spPr bwMode="gray">
                  <a:xfrm>
                    <a:off x="2283" y="3032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90" name="Freeform 61"/>
                  <p:cNvSpPr/>
                  <p:nvPr/>
                </p:nvSpPr>
                <p:spPr bwMode="gray">
                  <a:xfrm>
                    <a:off x="3793" y="3066"/>
                    <a:ext cx="286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</p:grpSp>
            <p:grpSp>
              <p:nvGrpSpPr>
                <p:cNvPr id="86" name="Group 62"/>
                <p:cNvGrpSpPr/>
                <p:nvPr/>
              </p:nvGrpSpPr>
              <p:grpSpPr bwMode="auto">
                <a:xfrm flipV="1">
                  <a:off x="2282" y="2724"/>
                  <a:ext cx="1407" cy="317"/>
                  <a:chOff x="2280" y="3019"/>
                  <a:chExt cx="1833" cy="412"/>
                </a:xfrm>
              </p:grpSpPr>
              <p:sp>
                <p:nvSpPr>
                  <p:cNvPr id="87" name="Freeform 63"/>
                  <p:cNvSpPr/>
                  <p:nvPr/>
                </p:nvSpPr>
                <p:spPr bwMode="gray">
                  <a:xfrm>
                    <a:off x="2276" y="3015"/>
                    <a:ext cx="1832" cy="412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88" name="Freeform 64"/>
                  <p:cNvSpPr/>
                  <p:nvPr/>
                </p:nvSpPr>
                <p:spPr bwMode="gray">
                  <a:xfrm>
                    <a:off x="3785" y="3042"/>
                    <a:ext cx="289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</p:grpSp>
          </p:grpSp>
          <p:grpSp>
            <p:nvGrpSpPr>
              <p:cNvPr id="74" name="Group 65"/>
              <p:cNvGrpSpPr/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5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76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77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78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79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grpSp>
              <p:nvGrpSpPr>
                <p:cNvPr id="80" name="Group 71"/>
                <p:cNvGrpSpPr/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81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82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5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83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84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</p:grpSp>
          </p:grpSp>
        </p:grpSp>
        <p:grpSp>
          <p:nvGrpSpPr>
            <p:cNvPr id="17" name="Group 94"/>
            <p:cNvGrpSpPr/>
            <p:nvPr/>
          </p:nvGrpSpPr>
          <p:grpSpPr bwMode="auto">
            <a:xfrm>
              <a:off x="1708" y="1444"/>
              <a:ext cx="1083" cy="1962"/>
              <a:chOff x="1708" y="1444"/>
              <a:chExt cx="1083" cy="1962"/>
            </a:xfrm>
          </p:grpSpPr>
          <p:grpSp>
            <p:nvGrpSpPr>
              <p:cNvPr id="55" name="Group 40"/>
              <p:cNvGrpSpPr/>
              <p:nvPr/>
            </p:nvGrpSpPr>
            <p:grpSpPr bwMode="auto">
              <a:xfrm rot="3877067">
                <a:off x="1816" y="2432"/>
                <a:ext cx="1405" cy="544"/>
                <a:chOff x="2282" y="2724"/>
                <a:chExt cx="1833" cy="716"/>
              </a:xfrm>
            </p:grpSpPr>
            <p:grpSp>
              <p:nvGrpSpPr>
                <p:cNvPr id="67" name="Group 41"/>
                <p:cNvGrpSpPr/>
                <p:nvPr/>
              </p:nvGrpSpPr>
              <p:grpSpPr bwMode="auto">
                <a:xfrm>
                  <a:off x="2283" y="3032"/>
                  <a:ext cx="1832" cy="408"/>
                  <a:chOff x="2283" y="3032"/>
                  <a:chExt cx="1832" cy="408"/>
                </a:xfrm>
              </p:grpSpPr>
              <p:sp>
                <p:nvSpPr>
                  <p:cNvPr id="71" name="Freeform 42"/>
                  <p:cNvSpPr/>
                  <p:nvPr/>
                </p:nvSpPr>
                <p:spPr bwMode="gray">
                  <a:xfrm>
                    <a:off x="2283" y="3032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72" name="Freeform 43"/>
                  <p:cNvSpPr/>
                  <p:nvPr/>
                </p:nvSpPr>
                <p:spPr bwMode="gray">
                  <a:xfrm>
                    <a:off x="3793" y="3066"/>
                    <a:ext cx="286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</p:grpSp>
            <p:grpSp>
              <p:nvGrpSpPr>
                <p:cNvPr id="68" name="Group 44"/>
                <p:cNvGrpSpPr/>
                <p:nvPr/>
              </p:nvGrpSpPr>
              <p:grpSpPr bwMode="auto">
                <a:xfrm flipV="1">
                  <a:off x="2282" y="2724"/>
                  <a:ext cx="1407" cy="317"/>
                  <a:chOff x="2280" y="3019"/>
                  <a:chExt cx="1833" cy="412"/>
                </a:xfrm>
              </p:grpSpPr>
              <p:sp>
                <p:nvSpPr>
                  <p:cNvPr id="69" name="Freeform 45"/>
                  <p:cNvSpPr/>
                  <p:nvPr/>
                </p:nvSpPr>
                <p:spPr bwMode="gray">
                  <a:xfrm>
                    <a:off x="2276" y="3015"/>
                    <a:ext cx="1832" cy="412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70" name="Freeform 46"/>
                  <p:cNvSpPr/>
                  <p:nvPr/>
                </p:nvSpPr>
                <p:spPr bwMode="gray">
                  <a:xfrm>
                    <a:off x="3785" y="3042"/>
                    <a:ext cx="289" cy="335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</p:grpSp>
          </p:grpSp>
          <p:grpSp>
            <p:nvGrpSpPr>
              <p:cNvPr id="56" name="Group 47"/>
              <p:cNvGrpSpPr/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7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58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59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60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61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grpSp>
              <p:nvGrpSpPr>
                <p:cNvPr id="62" name="Group 53"/>
                <p:cNvGrpSpPr/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63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64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5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65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66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</p:grpSp>
          </p:grpSp>
        </p:grpSp>
        <p:grpSp>
          <p:nvGrpSpPr>
            <p:cNvPr id="18" name="Group 95"/>
            <p:cNvGrpSpPr/>
            <p:nvPr/>
          </p:nvGrpSpPr>
          <p:grpSpPr bwMode="auto">
            <a:xfrm>
              <a:off x="2848" y="1444"/>
              <a:ext cx="1080" cy="1953"/>
              <a:chOff x="2848" y="1444"/>
              <a:chExt cx="1080" cy="1953"/>
            </a:xfrm>
          </p:grpSpPr>
          <p:grpSp>
            <p:nvGrpSpPr>
              <p:cNvPr id="37" name="Group 5"/>
              <p:cNvGrpSpPr/>
              <p:nvPr/>
            </p:nvGrpSpPr>
            <p:grpSpPr bwMode="auto">
              <a:xfrm rot="3877067">
                <a:off x="2959" y="2429"/>
                <a:ext cx="1407" cy="530"/>
                <a:chOff x="2278" y="2736"/>
                <a:chExt cx="1836" cy="700"/>
              </a:xfrm>
            </p:grpSpPr>
            <p:grpSp>
              <p:nvGrpSpPr>
                <p:cNvPr id="49" name="Group 6"/>
                <p:cNvGrpSpPr/>
                <p:nvPr/>
              </p:nvGrpSpPr>
              <p:grpSpPr bwMode="auto">
                <a:xfrm>
                  <a:off x="2282" y="3028"/>
                  <a:ext cx="1832" cy="408"/>
                  <a:chOff x="2282" y="3028"/>
                  <a:chExt cx="1832" cy="408"/>
                </a:xfrm>
              </p:grpSpPr>
              <p:sp>
                <p:nvSpPr>
                  <p:cNvPr id="53" name="Freeform 7"/>
                  <p:cNvSpPr/>
                  <p:nvPr/>
                </p:nvSpPr>
                <p:spPr bwMode="gray">
                  <a:xfrm>
                    <a:off x="2279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54" name="Freeform 8"/>
                  <p:cNvSpPr/>
                  <p:nvPr/>
                </p:nvSpPr>
                <p:spPr bwMode="gray">
                  <a:xfrm>
                    <a:off x="3793" y="3059"/>
                    <a:ext cx="286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</p:grpSp>
            <p:grpSp>
              <p:nvGrpSpPr>
                <p:cNvPr id="50" name="Group 9"/>
                <p:cNvGrpSpPr/>
                <p:nvPr/>
              </p:nvGrpSpPr>
              <p:grpSpPr bwMode="auto">
                <a:xfrm flipV="1">
                  <a:off x="2278" y="2736"/>
                  <a:ext cx="1405" cy="312"/>
                  <a:chOff x="2277" y="3021"/>
                  <a:chExt cx="1831" cy="407"/>
                </a:xfrm>
              </p:grpSpPr>
              <p:sp>
                <p:nvSpPr>
                  <p:cNvPr id="51" name="Freeform 10"/>
                  <p:cNvSpPr/>
                  <p:nvPr/>
                </p:nvSpPr>
                <p:spPr bwMode="gray">
                  <a:xfrm>
                    <a:off x="2272" y="3025"/>
                    <a:ext cx="1831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52" name="Freeform 11"/>
                  <p:cNvSpPr/>
                  <p:nvPr/>
                </p:nvSpPr>
                <p:spPr bwMode="gray">
                  <a:xfrm>
                    <a:off x="3785" y="3053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</p:grpSp>
          </p:grpSp>
          <p:grpSp>
            <p:nvGrpSpPr>
              <p:cNvPr id="38" name="Group 12"/>
              <p:cNvGrpSpPr/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tint val="0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83A6A7">
                        <a:gamma/>
                        <a:shade val="0"/>
                        <a:invGamma/>
                        <a:alpha val="89999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54118"/>
                        <a:invGamma/>
                      </a:srgbClr>
                    </a:gs>
                    <a:gs pos="50000">
                      <a:srgbClr val="83A6A7"/>
                    </a:gs>
                    <a:gs pos="100000">
                      <a:srgbClr val="83A6A7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gamma/>
                        <a:shade val="63529"/>
                        <a:invGamma/>
                      </a:srgbClr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grpSp>
              <p:nvGrpSpPr>
                <p:cNvPr id="44" name="Group 18"/>
                <p:cNvGrpSpPr/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45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46275"/>
                          <a:invGamma/>
                        </a:srgbClr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46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5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D6E1E2">
                          <a:gamma/>
                          <a:tint val="34902"/>
                          <a:invGamma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shade val="79216"/>
                          <a:invGamma/>
                        </a:srgbClr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gamma/>
                          <a:tint val="0"/>
                          <a:invGamma/>
                        </a:srgbClr>
                      </a:gs>
                      <a:gs pos="100000">
                        <a:srgbClr val="D6E1E2">
                          <a:alpha val="3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spcBef>
                        <a:spcPct val="0"/>
                      </a:spcBef>
                      <a:defRPr/>
                    </a:pPr>
                    <a:endParaRPr lang="zh-CN" altLang="en-US" sz="1800">
                      <a:solidFill>
                        <a:srgbClr val="000000"/>
                      </a:solidFill>
                      <a:ea typeface="MS PGothic" panose="020B0600070205080204" pitchFamily="-112" charset="-128"/>
                    </a:endParaRPr>
                  </a:p>
                </p:txBody>
              </p:sp>
            </p:grpSp>
          </p:grpSp>
        </p:grpSp>
        <p:grpSp>
          <p:nvGrpSpPr>
            <p:cNvPr id="19" name="Group 96"/>
            <p:cNvGrpSpPr/>
            <p:nvPr/>
          </p:nvGrpSpPr>
          <p:grpSpPr bwMode="auto">
            <a:xfrm>
              <a:off x="3969" y="1355"/>
              <a:ext cx="1201" cy="2083"/>
              <a:chOff x="3969" y="1355"/>
              <a:chExt cx="1201" cy="2083"/>
            </a:xfrm>
          </p:grpSpPr>
          <p:grpSp>
            <p:nvGrpSpPr>
              <p:cNvPr id="20" name="Group 23"/>
              <p:cNvGrpSpPr/>
              <p:nvPr/>
            </p:nvGrpSpPr>
            <p:grpSpPr bwMode="auto">
              <a:xfrm rot="3877067">
                <a:off x="4201" y="2470"/>
                <a:ext cx="1407" cy="530"/>
                <a:chOff x="2278" y="2736"/>
                <a:chExt cx="1836" cy="700"/>
              </a:xfrm>
            </p:grpSpPr>
            <p:grpSp>
              <p:nvGrpSpPr>
                <p:cNvPr id="31" name="Group 24"/>
                <p:cNvGrpSpPr/>
                <p:nvPr/>
              </p:nvGrpSpPr>
              <p:grpSpPr bwMode="auto">
                <a:xfrm>
                  <a:off x="2282" y="3028"/>
                  <a:ext cx="1832" cy="408"/>
                  <a:chOff x="2282" y="3028"/>
                  <a:chExt cx="1832" cy="408"/>
                </a:xfrm>
              </p:grpSpPr>
              <p:sp>
                <p:nvSpPr>
                  <p:cNvPr id="35" name="Freeform 25"/>
                  <p:cNvSpPr/>
                  <p:nvPr/>
                </p:nvSpPr>
                <p:spPr bwMode="gray">
                  <a:xfrm>
                    <a:off x="2279" y="3029"/>
                    <a:ext cx="1832" cy="408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36" name="Freeform 26"/>
                  <p:cNvSpPr/>
                  <p:nvPr/>
                </p:nvSpPr>
                <p:spPr bwMode="gray">
                  <a:xfrm>
                    <a:off x="3793" y="3059"/>
                    <a:ext cx="286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</p:grpSp>
            <p:grpSp>
              <p:nvGrpSpPr>
                <p:cNvPr id="32" name="Group 27"/>
                <p:cNvGrpSpPr/>
                <p:nvPr/>
              </p:nvGrpSpPr>
              <p:grpSpPr bwMode="auto">
                <a:xfrm flipV="1">
                  <a:off x="2278" y="2736"/>
                  <a:ext cx="1405" cy="312"/>
                  <a:chOff x="2277" y="3021"/>
                  <a:chExt cx="1831" cy="407"/>
                </a:xfrm>
              </p:grpSpPr>
              <p:sp>
                <p:nvSpPr>
                  <p:cNvPr id="33" name="Freeform 28"/>
                  <p:cNvSpPr/>
                  <p:nvPr/>
                </p:nvSpPr>
                <p:spPr bwMode="gray">
                  <a:xfrm>
                    <a:off x="2272" y="3025"/>
                    <a:ext cx="1831" cy="407"/>
                  </a:xfrm>
                  <a:custGeom>
                    <a:avLst/>
                    <a:gdLst/>
                    <a:ahLst/>
                    <a:cxnLst>
                      <a:cxn ang="0">
                        <a:pos x="1832" y="32"/>
                      </a:cxn>
                      <a:cxn ang="0">
                        <a:pos x="1830" y="66"/>
                      </a:cxn>
                      <a:cxn ang="0">
                        <a:pos x="1814" y="128"/>
                      </a:cxn>
                      <a:cxn ang="0">
                        <a:pos x="1788" y="188"/>
                      </a:cxn>
                      <a:cxn ang="0">
                        <a:pos x="1754" y="240"/>
                      </a:cxn>
                      <a:cxn ang="0">
                        <a:pos x="1712" y="288"/>
                      </a:cxn>
                      <a:cxn ang="0">
                        <a:pos x="1664" y="330"/>
                      </a:cxn>
                      <a:cxn ang="0">
                        <a:pos x="1610" y="362"/>
                      </a:cxn>
                      <a:cxn ang="0">
                        <a:pos x="1550" y="388"/>
                      </a:cxn>
                      <a:cxn ang="0">
                        <a:pos x="1486" y="402"/>
                      </a:cxn>
                      <a:cxn ang="0">
                        <a:pos x="1418" y="408"/>
                      </a:cxn>
                      <a:cxn ang="0">
                        <a:pos x="0" y="408"/>
                      </a:cxn>
                      <a:cxn ang="0">
                        <a:pos x="0" y="0"/>
                      </a:cxn>
                      <a:cxn ang="0">
                        <a:pos x="1832" y="0"/>
                      </a:cxn>
                      <a:cxn ang="0">
                        <a:pos x="1832" y="32"/>
                      </a:cxn>
                      <a:cxn ang="0">
                        <a:pos x="1832" y="32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  <p:sp>
                <p:nvSpPr>
                  <p:cNvPr id="34" name="Freeform 29"/>
                  <p:cNvSpPr/>
                  <p:nvPr/>
                </p:nvSpPr>
                <p:spPr bwMode="gray">
                  <a:xfrm>
                    <a:off x="3785" y="3053"/>
                    <a:ext cx="289" cy="333"/>
                  </a:xfrm>
                  <a:custGeom>
                    <a:avLst/>
                    <a:gdLst/>
                    <a:ahLst/>
                    <a:cxnLst>
                      <a:cxn ang="0">
                        <a:pos x="288" y="0"/>
                      </a:cxn>
                      <a:cxn ang="0">
                        <a:pos x="284" y="52"/>
                      </a:cxn>
                      <a:cxn ang="0">
                        <a:pos x="272" y="98"/>
                      </a:cxn>
                      <a:cxn ang="0">
                        <a:pos x="254" y="140"/>
                      </a:cxn>
                      <a:cxn ang="0">
                        <a:pos x="230" y="176"/>
                      </a:cxn>
                      <a:cxn ang="0">
                        <a:pos x="204" y="208"/>
                      </a:cxn>
                      <a:cxn ang="0">
                        <a:pos x="174" y="238"/>
                      </a:cxn>
                      <a:cxn ang="0">
                        <a:pos x="144" y="262"/>
                      </a:cxn>
                      <a:cxn ang="0">
                        <a:pos x="112" y="282"/>
                      </a:cxn>
                      <a:cxn ang="0">
                        <a:pos x="84" y="298"/>
                      </a:cxn>
                      <a:cxn ang="0">
                        <a:pos x="56" y="312"/>
                      </a:cxn>
                      <a:cxn ang="0">
                        <a:pos x="34" y="322"/>
                      </a:cxn>
                      <a:cxn ang="0">
                        <a:pos x="16" y="328"/>
                      </a:cxn>
                      <a:cxn ang="0">
                        <a:pos x="4" y="332"/>
                      </a:cxn>
                      <a:cxn ang="0">
                        <a:pos x="0" y="334"/>
                      </a:cxn>
                      <a:cxn ang="0">
                        <a:pos x="4" y="332"/>
                      </a:cxn>
                      <a:cxn ang="0">
                        <a:pos x="16" y="326"/>
                      </a:cxn>
                      <a:cxn ang="0">
                        <a:pos x="34" y="318"/>
                      </a:cxn>
                      <a:cxn ang="0">
                        <a:pos x="56" y="304"/>
                      </a:cxn>
                      <a:cxn ang="0">
                        <a:pos x="84" y="288"/>
                      </a:cxn>
                      <a:cxn ang="0">
                        <a:pos x="112" y="266"/>
                      </a:cxn>
                      <a:cxn ang="0">
                        <a:pos x="142" y="242"/>
                      </a:cxn>
                      <a:cxn ang="0">
                        <a:pos x="170" y="212"/>
                      </a:cxn>
                      <a:cxn ang="0">
                        <a:pos x="196" y="180"/>
                      </a:cxn>
                      <a:cxn ang="0">
                        <a:pos x="220" y="142"/>
                      </a:cxn>
                      <a:cxn ang="0">
                        <a:pos x="238" y="100"/>
                      </a:cxn>
                      <a:cxn ang="0">
                        <a:pos x="250" y="54"/>
                      </a:cxn>
                      <a:cxn ang="0">
                        <a:pos x="254" y="2"/>
                      </a:cxn>
                      <a:cxn ang="0">
                        <a:pos x="288" y="0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01"/>
                    </a:srgbClr>
                  </a:solidFill>
                  <a:ln w="0">
                    <a:noFill/>
                    <a:prstDash val="solid"/>
                    <a:rou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1800" kern="0">
                      <a:solidFill>
                        <a:sysClr val="windowText" lastClr="000000"/>
                      </a:solidFill>
                      <a:latin typeface="Segoe" pitchFamily="34" charset="0"/>
                      <a:ea typeface="MS PGothic" panose="020B0600070205080204" pitchFamily="-112" charset="-128"/>
                    </a:endParaRPr>
                  </a:p>
                </p:txBody>
              </p:sp>
            </p:grpSp>
          </p:grpSp>
          <p:sp>
            <p:nvSpPr>
              <p:cNvPr id="21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tint val="0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endParaRPr lang="zh-CN" altLang="en-US" sz="1800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3399FF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endParaRPr lang="zh-CN" altLang="en-US" sz="1800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23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54118"/>
                      <a:invGamma/>
                    </a:srgbClr>
                  </a:gs>
                  <a:gs pos="50000">
                    <a:srgbClr val="3399FF"/>
                  </a:gs>
                  <a:gs pos="100000">
                    <a:srgbClr val="33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endParaRPr lang="zh-CN" altLang="en-US" sz="1800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24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gamma/>
                      <a:shade val="63529"/>
                      <a:invGamma/>
                    </a:srgbClr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endParaRPr lang="zh-CN" altLang="en-US" sz="1800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sp>
            <p:nvSpPr>
              <p:cNvPr id="25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:endParaRPr lang="zh-CN" altLang="en-US" sz="1800">
                  <a:solidFill>
                    <a:srgbClr val="000000"/>
                  </a:solidFill>
                  <a:ea typeface="MS PGothic" panose="020B0600070205080204" pitchFamily="-112" charset="-128"/>
                </a:endParaRPr>
              </a:p>
            </p:txBody>
          </p:sp>
          <p:grpSp>
            <p:nvGrpSpPr>
              <p:cNvPr id="26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7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28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29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  <p:sp>
              <p:nvSpPr>
                <p:cNvPr id="30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</a:ln>
                <a:effectLst/>
              </p:spPr>
              <p:txBody>
                <a:bodyPr vert="eaVert" wrap="none" anchor="ctr"/>
                <a:lstStyle/>
                <a:p>
                  <a:pPr>
                    <a:spcBef>
                      <a:spcPct val="0"/>
                    </a:spcBef>
                    <a:defRPr/>
                  </a:pPr>
                  <a:endParaRPr lang="zh-CN" altLang="en-US" sz="1800">
                    <a:solidFill>
                      <a:srgbClr val="000000"/>
                    </a:solidFill>
                    <a:ea typeface="MS PGothic" panose="020B0600070205080204" pitchFamily="-112" charset="-128"/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anose="020B0503020204020204" pitchFamily="34" charset="-122"/>
              </a:rPr>
              <a:t>谢谢！</a:t>
            </a:r>
            <a:endParaRPr lang="zh-CN" altLang="en-US" sz="9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192088"/>
            <a:ext cx="5389563" cy="701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192088"/>
            <a:ext cx="5389563" cy="701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幻灯片首页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58775" y="335177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9pPr>
          </a:lstStyle>
          <a:p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9225" y="6491288"/>
            <a:ext cx="392113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1861B431-BA1F-4721-9267-270FE3BB790A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72425" y="6491288"/>
            <a:ext cx="936625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</a:rPr>
              <a:t>单击此处添加标题</a:t>
            </a:r>
            <a:endParaRPr lang="en-US" altLang="zh-CN" sz="2800">
              <a:latin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58775" y="335177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9pPr>
          </a:lstStyle>
          <a:p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/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55"/>
          <p:cNvGrpSpPr/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15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56"/>
          <p:cNvGrpSpPr/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22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57"/>
          <p:cNvGrpSpPr/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29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/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 eaLnBrk="1" hangingPunct="1"/>
              <a:endParaRPr lang="zh-CN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/>
          <p:nvPr/>
        </p:nvGrpSpPr>
        <p:grpSpPr bwMode="auto">
          <a:xfrm>
            <a:off x="914401" y="2456619"/>
            <a:ext cx="7127045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 sz="180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 sz="180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00"/>
              <a:ext cx="2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00"/>
              <a:ext cx="2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02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05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00"/>
              <a:ext cx="1068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 sz="180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896"/>
              <a:ext cx="283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896"/>
              <a:ext cx="283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898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00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896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 sz="1800"/>
            </a:p>
          </p:txBody>
        </p:sp>
        <p:grpSp>
          <p:nvGrpSpPr>
            <p:cNvPr id="22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00"/>
              <a:ext cx="283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00"/>
              <a:ext cx="283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02"/>
              <a:ext cx="1184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03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80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00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 sz="1800"/>
            </a:p>
          </p:txBody>
        </p:sp>
        <p:grpSp>
          <p:nvGrpSpPr>
            <p:cNvPr id="28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</p:grpSp>
        <p:grpSp>
          <p:nvGrpSpPr>
            <p:cNvPr id="29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 sz="180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0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1992"/>
              <a:ext cx="2358" cy="327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1993"/>
              <a:ext cx="164" cy="3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1992"/>
              <a:ext cx="164" cy="327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1992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1994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1993"/>
              <a:ext cx="840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29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9pPr>
          </a:lstStyle>
          <a:p>
            <a:pPr eaLnBrk="1" hangingPunct="1"/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9pPr>
          </a:lstStyle>
          <a:p>
            <a:pPr eaLnBrk="1" hangingPunct="1"/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9pPr>
          </a:lstStyle>
          <a:p>
            <a:pPr eaLnBrk="1" hangingPunct="1"/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9pPr>
          </a:lstStyle>
          <a:p>
            <a:pPr eaLnBrk="1" hangingPunct="1"/>
            <a:endParaRPr lang="zh-CN" altLang="en-US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/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1096 w 21600"/>
                <a:gd name="T1" fmla="*/ 0 h 29046"/>
                <a:gd name="T2" fmla="*/ 1496 w 21600"/>
                <a:gd name="T3" fmla="*/ 1239 h 29046"/>
                <a:gd name="T4" fmla="*/ 0 w 21600"/>
                <a:gd name="T5" fmla="*/ 73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2067 w 25114"/>
                <a:gd name="T1" fmla="*/ 108 h 21600"/>
                <a:gd name="T2" fmla="*/ 0 w 25114"/>
                <a:gd name="T3" fmla="*/ 917 h 21600"/>
                <a:gd name="T4" fmla="*/ 301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98 h 21600"/>
                <a:gd name="T2" fmla="*/ 2034 w 24549"/>
                <a:gd name="T3" fmla="*/ 239 h 21600"/>
                <a:gd name="T4" fmla="*/ 816 w 24549"/>
                <a:gd name="T5" fmla="*/ 89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689 w 21600"/>
                <a:gd name="T1" fmla="*/ 0 h 30468"/>
                <a:gd name="T2" fmla="*/ 1568 w 21600"/>
                <a:gd name="T3" fmla="*/ 1302 h 30468"/>
                <a:gd name="T4" fmla="*/ 0 w 21600"/>
                <a:gd name="T5" fmla="*/ 852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233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800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1719 w 18016"/>
                <a:gd name="T1" fmla="*/ 656 h 21282"/>
                <a:gd name="T2" fmla="*/ 353 w 18016"/>
                <a:gd name="T3" fmla="*/ 1171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233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80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/>
          <p:cNvGrpSpPr/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3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4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5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5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5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5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5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9pPr>
          </a:lstStyle>
          <a:p>
            <a:pPr algn="ctr"/>
            <a:endParaRPr lang="zh-CN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9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0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7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-112" charset="-128"/>
                </a:defRPr>
              </a:lvl9pPr>
            </a:lstStyle>
            <a:p>
              <a:pPr eaLnBrk="1" hangingPunct="1"/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9pPr>
          </a:lstStyle>
          <a:p>
            <a:pPr algn="ctr"/>
            <a:endParaRPr lang="zh-CN" altLang="zh-CN" sz="18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7"/>
          <p:cNvGrpSpPr/>
          <p:nvPr/>
        </p:nvGrpSpPr>
        <p:grpSpPr bwMode="auto">
          <a:xfrm>
            <a:off x="0" y="2508252"/>
            <a:ext cx="9144000" cy="3141663"/>
            <a:chOff x="0" y="1473"/>
            <a:chExt cx="5760" cy="1979"/>
          </a:xfrm>
        </p:grpSpPr>
        <p:grpSp>
          <p:nvGrpSpPr>
            <p:cNvPr id="12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93"/>
            <p:cNvGrpSpPr/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70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2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</p:grpSp>
            <p:grpSp>
              <p:nvGrpSpPr>
                <p:cNvPr id="83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</p:grpSp>
          </p:grpSp>
          <p:grpSp>
            <p:nvGrpSpPr>
              <p:cNvPr id="71" name="Group 65"/>
              <p:cNvGrpSpPr/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85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85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7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" name="Group 94"/>
            <p:cNvGrpSpPr/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5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4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</p:grpSp>
            <p:grpSp>
              <p:nvGrpSpPr>
                <p:cNvPr id="65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</p:grpSp>
          </p:grpSp>
          <p:grpSp>
            <p:nvGrpSpPr>
              <p:cNvPr id="53" name="Group 47"/>
              <p:cNvGrpSpPr/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85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85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9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" name="Group 95"/>
            <p:cNvGrpSpPr/>
            <p:nvPr/>
          </p:nvGrpSpPr>
          <p:grpSpPr bwMode="auto">
            <a:xfrm>
              <a:off x="2848" y="1542"/>
              <a:ext cx="1082" cy="1869"/>
              <a:chOff x="2848" y="1542"/>
              <a:chExt cx="1082" cy="1869"/>
            </a:xfrm>
          </p:grpSpPr>
          <p:grpSp>
            <p:nvGrpSpPr>
              <p:cNvPr id="34" name="Group 5"/>
              <p:cNvGrpSpPr/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6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</p:grpSp>
            <p:grpSp>
              <p:nvGrpSpPr>
                <p:cNvPr id="47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</p:grpSp>
          </p:grpSp>
          <p:grpSp>
            <p:nvGrpSpPr>
              <p:cNvPr id="35" name="Group 12"/>
              <p:cNvGrpSpPr/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85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85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1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-112" charset="-128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6" name="Group 96"/>
            <p:cNvGrpSpPr/>
            <p:nvPr/>
          </p:nvGrpSpPr>
          <p:grpSpPr bwMode="auto">
            <a:xfrm>
              <a:off x="3969" y="1473"/>
              <a:ext cx="1203" cy="1979"/>
              <a:chOff x="3969" y="1473"/>
              <a:chExt cx="1203" cy="1979"/>
            </a:xfrm>
          </p:grpSpPr>
          <p:grpSp>
            <p:nvGrpSpPr>
              <p:cNvPr id="17" name="Group 23"/>
              <p:cNvGrpSpPr/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8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</p:grpSp>
            <p:grpSp>
              <p:nvGrpSpPr>
                <p:cNvPr id="29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80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64" cy="327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675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677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676"/>
                <a:ext cx="752" cy="32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-112" charset="-128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-112" charset="-128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3444" y="2607399"/>
            <a:ext cx="3606990" cy="141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8625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8625" b="1" spc="225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12024"/>
            <a:ext cx="538842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225" y="6491288"/>
            <a:ext cx="392113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6DA547D6-71EF-4233-AE32-D2BDDB108C57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72425" y="6491288"/>
            <a:ext cx="936625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</a:rPr>
              <a:t>单击此处添加标题</a:t>
            </a:r>
            <a:endParaRPr lang="en-US" altLang="zh-CN" sz="2800">
              <a:latin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image" Target="../media/image2.png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25" Type="http://schemas.openxmlformats.org/officeDocument/2006/relationships/image" Target="../media/image4.png"/><Relationship Id="rId24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92088"/>
            <a:ext cx="5389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  <a:endParaRPr lang="en-US" altLang="zh-CN" smtClean="0"/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  <a:endParaRPr lang="en-US" altLang="zh-CN" smtClean="0"/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8" name="矩形 17"/>
          <p:cNvSpPr/>
          <p:nvPr/>
        </p:nvSpPr>
        <p:spPr>
          <a:xfrm>
            <a:off x="149225" y="6491288"/>
            <a:ext cx="392113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fld id="{9658351D-04A1-4B62-A4B8-9867A4C9657E}" type="slidenum">
              <a:rPr lang="en-US" altLang="zh-CN" sz="1200" b="1">
                <a:latin typeface="微软雅黑" panose="020B0503020204020204" pitchFamily="34" charset="-122"/>
              </a:rPr>
            </a:fld>
            <a:endParaRPr lang="en-US" altLang="zh-CN" sz="1200" b="1" dirty="0">
              <a:latin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72425" y="6491288"/>
            <a:ext cx="1028700" cy="274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8B793B60-E8D3-4C91-A093-CA0A6EB8C167}" type="datetime1">
              <a:rPr lang="zh-CN" altLang="en-US" sz="1200">
                <a:latin typeface="微软雅黑" panose="020B0503020204020204" pitchFamily="34" charset="-122"/>
              </a:rPr>
            </a:fld>
            <a:endParaRPr lang="en-US" altLang="zh-CN" sz="1200" dirty="0">
              <a:latin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ir.dlut.edu.cn</a:t>
            </a:r>
            <a:endParaRPr lang="zh-CN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330" indent="-35433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24205" indent="-28575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 sz="28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•"/>
        <a:defRPr sz="2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–"/>
        <a:defRPr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6" y="312095"/>
            <a:ext cx="48763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 dirty="0"/>
              <a:t>单击此处添加标题</a:t>
            </a:r>
            <a:endParaRPr lang="en-US" altLang="zh-CN" dirty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  <a:endParaRPr lang="en-US" altLang="zh-CN"/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  <a:endParaRPr lang="en-US" altLang="zh-CN"/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9pPr>
          </a:lstStyle>
          <a:p>
            <a:pPr eaLnBrk="1" hangingPunct="1"/>
            <a:fld id="{ADE35CD4-02FA-414E-A171-4246F6AB0A59}" type="slidenum"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5" y="6491288"/>
            <a:ext cx="68800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32A646B8-0E86-41B0-B138-DEA2CBA600B0}" type="datetime1">
              <a:rPr lang="zh-CN" altLang="en-US"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sz="9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6065" indent="-266065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15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467995" indent="-2146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9600" y="2964671"/>
            <a:ext cx="7810500" cy="768350"/>
          </a:xfrm>
        </p:spPr>
        <p:txBody>
          <a:bodyPr/>
          <a:lstStyle/>
          <a:p>
            <a:r>
              <a:rPr lang="en-US" altLang="zh-CN" sz="4400" dirty="0"/>
              <a:t>Music</a:t>
            </a:r>
            <a:endParaRPr lang="en-US" altLang="zh-CN" sz="4400" dirty="0"/>
          </a:p>
        </p:txBody>
      </p:sp>
      <p:sp>
        <p:nvSpPr>
          <p:cNvPr id="2" name="文本框 1"/>
          <p:cNvSpPr txBox="1"/>
          <p:nvPr/>
        </p:nvSpPr>
        <p:spPr bwMode="gray">
          <a:xfrm>
            <a:off x="6319040" y="5305425"/>
            <a:ext cx="208201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00080C"/>
                </a:solidFill>
                <a:latin typeface="微软雅黑" panose="020B0503020204020204" pitchFamily="34" charset="-122"/>
              </a:rPr>
              <a:t>2019-08-14</a:t>
            </a:r>
            <a:endParaRPr lang="en-US" altLang="zh-CN" dirty="0" smtClean="0">
              <a:solidFill>
                <a:srgbClr val="00080C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做一个音乐情感分类</a:t>
            </a:r>
            <a:r>
              <a:rPr lang="en-US" altLang="zh-CN"/>
              <a:t>Model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中间会涉及到一些 多模态之间的交互动作。 </a:t>
            </a:r>
            <a:endParaRPr lang="zh-CN" altLang="en-US"/>
          </a:p>
          <a:p>
            <a:r>
              <a:rPr lang="zh-CN" altLang="en-US"/>
              <a:t>流程是</a:t>
            </a:r>
            <a:endParaRPr lang="zh-CN" altLang="en-US"/>
          </a:p>
          <a:p>
            <a:r>
              <a:rPr lang="zh-CN" altLang="en-US"/>
              <a:t>音乐分离 </a:t>
            </a:r>
            <a:r>
              <a:rPr lang="en-US" altLang="zh-CN">
                <a:sym typeface="+mn-ea"/>
              </a:rPr>
              <a:t>--- </a:t>
            </a:r>
            <a:r>
              <a:rPr lang="zh-CN" altLang="en-US"/>
              <a:t> </a:t>
            </a:r>
            <a:r>
              <a:rPr lang="zh-CN" altLang="en-US">
                <a:sym typeface="+mn-ea"/>
              </a:rPr>
              <a:t>音乐切割 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---- </a:t>
            </a:r>
            <a:r>
              <a:rPr lang="zh-CN" altLang="en-US"/>
              <a:t>音乐转</a:t>
            </a:r>
            <a:r>
              <a:rPr lang="en-US" altLang="zh-CN"/>
              <a:t>MIDI  ---- </a:t>
            </a:r>
            <a:r>
              <a:rPr lang="zh-CN" altLang="en-US"/>
              <a:t>三个模态按段落转成句向量进行存储 </a:t>
            </a:r>
            <a:r>
              <a:rPr lang="en-US" altLang="zh-CN"/>
              <a:t>--- </a:t>
            </a:r>
            <a:r>
              <a:rPr lang="zh-CN" altLang="en-US"/>
              <a:t>确保形式是一个 （歌曲句数 ，  歌曲维度 ）向量。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189480"/>
            <a:ext cx="5388427" cy="706755"/>
          </a:xfrm>
        </p:spPr>
        <p:txBody>
          <a:bodyPr/>
          <a:p>
            <a:r>
              <a:rPr lang="zh-CN" altLang="en-US"/>
              <a:t>目标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https://github.com/deezer/spleeter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spleeter</a:t>
            </a:r>
            <a:r>
              <a:rPr lang="zh-CN" altLang="en-US"/>
              <a:t>的使用说明。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189480"/>
            <a:ext cx="5388427" cy="706755"/>
          </a:xfrm>
        </p:spPr>
        <p:txBody>
          <a:bodyPr/>
          <a:p>
            <a:r>
              <a:rPr lang="zh-CN" altLang="en-US"/>
              <a:t>音乐分离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音乐切割主要问题是。  前面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这些保留问题。这需要一个保留问题。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当然。 有些歌前面保留很详细。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有些不是很详细。</a:t>
            </a:r>
            <a:endParaRPr lang="zh-CN" altLang="en-US"/>
          </a:p>
          <a:p>
            <a:r>
              <a:rPr lang="zh-CN" altLang="en-US"/>
              <a:t>换而言之 ，怎么确定一首歌的前调。</a:t>
            </a:r>
            <a:endParaRPr lang="zh-CN" altLang="en-US"/>
          </a:p>
          <a:p>
            <a:pPr lvl="1"/>
            <a:r>
              <a:rPr lang="zh-CN" altLang="en-US"/>
              <a:t>前调注重于曲，这确定一首歌的整体走向</a:t>
            </a:r>
            <a:endParaRPr lang="zh-CN" altLang="en-US"/>
          </a:p>
          <a:p>
            <a:r>
              <a:rPr lang="zh-CN" altLang="en-US"/>
              <a:t>至于怎么切割， 我写了一个</a:t>
            </a:r>
            <a:r>
              <a:rPr lang="en-US" altLang="zh-CN"/>
              <a:t>python</a:t>
            </a:r>
            <a:r>
              <a:rPr lang="zh-CN" altLang="en-US"/>
              <a:t>是基于</a:t>
            </a:r>
            <a:r>
              <a:rPr lang="en-US" altLang="zh-CN"/>
              <a:t>ffmpeg</a:t>
            </a:r>
            <a:r>
              <a:rPr lang="zh-CN" altLang="en-US"/>
              <a:t>程序的</a:t>
            </a:r>
            <a:endParaRPr lang="zh-CN" altLang="en-US"/>
          </a:p>
          <a:p>
            <a:r>
              <a:rPr lang="zh-CN" altLang="en-US"/>
              <a:t>用于切割，具体大概是这样的。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189480"/>
            <a:ext cx="5388427" cy="706755"/>
          </a:xfrm>
        </p:spPr>
        <p:txBody>
          <a:bodyPr/>
          <a:p>
            <a:r>
              <a:rPr lang="zh-CN" altLang="en-US"/>
              <a:t>音乐切割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3820" y="1275715"/>
            <a:ext cx="3843020" cy="2576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标题 4"/>
          <p:cNvSpPr>
            <a:spLocks noGrp="1" noChangeArrowheads="1"/>
          </p:cNvSpPr>
          <p:nvPr>
            <p:ph type="title"/>
          </p:nvPr>
        </p:nvSpPr>
        <p:spPr>
          <a:xfrm>
            <a:off x="359230" y="171065"/>
            <a:ext cx="5388427" cy="74358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MagentaTranscribe-v0.2 (1)</a:t>
            </a:r>
            <a:endParaRPr lang="zh-CN" altLang="en-US"/>
          </a:p>
          <a:p>
            <a:r>
              <a:rPr lang="zh-CN" altLang="en-US"/>
              <a:t>https://github.com/azuwis/magenta_transcribe/tree/8279cfbb8fe9f57a0b8d0037c7bdb6d3140d1924</a:t>
            </a:r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>
          <a:xfrm>
            <a:off x="359230" y="189480"/>
            <a:ext cx="5388427" cy="706755"/>
          </a:xfrm>
        </p:spPr>
        <p:txBody>
          <a:bodyPr/>
          <a:p>
            <a:r>
              <a:rPr lang="en-US" altLang="zh-CN"/>
              <a:t>2midi  </a:t>
            </a:r>
            <a:r>
              <a:rPr lang="zh-CN" altLang="en-US"/>
              <a:t>（</a:t>
            </a:r>
            <a:r>
              <a:rPr lang="en-US" altLang="zh-CN"/>
              <a:t>only cpu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defRPr kumimoji="0" sz="1800" b="0" i="0" u="none" strike="noStrike" cap="none" normalizeH="0" baseline="0" dirty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全屏显示(4:3)</PresentationFormat>
  <Paragraphs>36</Paragraphs>
  <Slides>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Segoe</vt:lpstr>
      <vt:lpstr>微软雅黑</vt:lpstr>
      <vt:lpstr>Segoe</vt:lpstr>
      <vt:lpstr>MS PGothic</vt:lpstr>
      <vt:lpstr>Segoe Semibold</vt:lpstr>
      <vt:lpstr>Arial Narrow</vt:lpstr>
      <vt:lpstr>等线</vt:lpstr>
      <vt:lpstr>Times New Roman</vt:lpstr>
      <vt:lpstr>Arial Unicode MS</vt:lpstr>
      <vt:lpstr>Segoe Print</vt:lpstr>
      <vt:lpstr>简洁白模板</vt:lpstr>
      <vt:lpstr>1_简洁白模板</vt:lpstr>
      <vt:lpstr>隐喻评测汇报</vt:lpstr>
      <vt:lpstr>PowerPoint 演示文稿</vt:lpstr>
      <vt:lpstr>音乐分离 </vt:lpstr>
      <vt:lpstr>PowerPoint 演示文稿</vt:lpstr>
      <vt:lpstr>PowerPoint 演示文稿</vt:lpstr>
      <vt:lpstr>PowerPoint 演示文稿</vt:lpstr>
    </vt:vector>
  </TitlesOfParts>
  <Company>DUTIR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Kevin</dc:creator>
  <cp:lastModifiedBy>jjtaillll</cp:lastModifiedBy>
  <cp:revision>862</cp:revision>
  <dcterms:created xsi:type="dcterms:W3CDTF">2010-04-21T10:01:00Z</dcterms:created>
  <dcterms:modified xsi:type="dcterms:W3CDTF">2019-11-30T11:00:29Z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