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256" r:id="rId3"/>
    <p:sldId id="257" r:id="rId4"/>
    <p:sldId id="258" r:id="rId6"/>
    <p:sldId id="259" r:id="rId7"/>
    <p:sldId id="260" r:id="rId8"/>
    <p:sldId id="261" r:id="rId9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14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/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EC56-8E46-498C-9F82-A1E67B0017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617E-3889-48F8-A988-C1F6B731C0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/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/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0"/>
          </p:nvPr>
        </p:nvSpPr>
        <p:spPr/>
        <p:txBody>
          <a:bodyPr/>
          <a:lstStyle/>
          <a:p>
            <a:fld id="{D8E15E39-A528-4D57-82F3-E569C95CA8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/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/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/>
          <p:nvPr>
            <p:ph type="dt" sz="half" idx="10"/>
          </p:nvPr>
        </p:nvSpPr>
        <p:spPr/>
        <p:txBody>
          <a:bodyPr/>
          <a:lstStyle/>
          <a:p>
            <a:fld id="{0D4851DC-CD24-4E20-AC43-84D4817493C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/>
          <p:nvPr>
            <p:ph type="sldNum" sz="quarter" idx="12"/>
          </p:nvPr>
        </p:nvSpPr>
        <p:spPr/>
        <p:txBody>
          <a:bodyPr/>
          <a:lstStyle/>
          <a:p>
            <a:fld id="{75F1D1A5-9DB9-47CE-AB47-B90B00FE3C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EB018836-6699-441E-9BAB-C61FC75AFD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3040BF0B-87F8-415C-BAC5-F65F41346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/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MY FAVOURITE RAPPER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/>
          <p:nvPr>
            <p:ph type="subTitle" idx="1"/>
            <p:custDataLst>
              <p:tags r:id="rId2"/>
            </p:custDataLst>
          </p:nvPr>
        </p:nvSpPr>
        <p:spPr>
          <a:xfrm>
            <a:off x="4208780" y="3731578"/>
            <a:ext cx="9144000" cy="1655762"/>
          </a:xfrm>
        </p:spPr>
        <p:txBody>
          <a:bodyPr/>
          <a:lstStyle/>
          <a:p>
            <a:r>
              <a:rPr lang="en-US" altLang="zh-CN" sz="3600" u="none" dirty="0">
                <a:solidFill>
                  <a:schemeClr val="bg1"/>
                </a:solidFill>
              </a:rPr>
              <a:t>An unfamous rapper</a:t>
            </a:r>
            <a:endParaRPr lang="en-US" altLang="zh-CN" sz="3600" u="none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21-11-28 12:58:30.097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7720" y="271780"/>
            <a:ext cx="4198620" cy="2767965"/>
          </a:xfrm>
          <a:prstGeom prst="rect">
            <a:avLst/>
          </a:prstGeom>
        </p:spPr>
      </p:pic>
      <p:pic>
        <p:nvPicPr>
          <p:cNvPr id="10" name="图片 9" descr="2021-11-28 12:58:30.225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0" y="1282700"/>
            <a:ext cx="3423920" cy="4933950"/>
          </a:xfrm>
          <a:prstGeom prst="rect">
            <a:avLst/>
          </a:prstGeom>
        </p:spPr>
      </p:pic>
      <p:sp>
        <p:nvSpPr>
          <p:cNvPr id="18" name="文本占位符 14"/>
          <p:cNvSpPr txBox="1"/>
          <p:nvPr>
            <p:custDataLst>
              <p:tags r:id="rId3"/>
            </p:custDataLst>
          </p:nvPr>
        </p:nvSpPr>
        <p:spPr>
          <a:xfrm>
            <a:off x="1000125" y="3380105"/>
            <a:ext cx="6213475" cy="2907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en-US" altLang="zh-CN" smtClean="0">
                <a:solidFill>
                  <a:schemeClr val="tx1"/>
                </a:solidFill>
              </a:rPr>
              <a:t>He is not so famous as those famous rapper, like Rich Brian ,MC Jin,Ma Siwei and so on.But In my heart he is really a handsome and cool guy.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1" name="文本占位符 12"/>
          <p:cNvSpPr txBox="1"/>
          <p:nvPr>
            <p:custDataLst>
              <p:tags r:id="rId4"/>
            </p:custDataLst>
          </p:nvPr>
        </p:nvSpPr>
        <p:spPr>
          <a:xfrm>
            <a:off x="-30480" y="604520"/>
            <a:ext cx="4204970" cy="24542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 is a Chinese rapper.His rap name is GO HOME IN A MINUTE(等一下就回家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），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his Chinese name is Ye Yuzhen(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叶宇桢）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0745" y="1356995"/>
            <a:ext cx="3913505" cy="3755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altLang="zh-CN" sz="3600"/>
              <a:t>I first know him when I watch </a:t>
            </a:r>
            <a:r>
              <a:rPr lang="en-US" altLang="zh-CN" sz="3600" i="1"/>
              <a:t>Junior   Rap Project  .</a:t>
            </a:r>
            <a:r>
              <a:rPr lang="zh-CN" altLang="en-US" sz="3600"/>
              <a:t>（</a:t>
            </a:r>
            <a:r>
              <a:rPr lang="en-US" altLang="zh-CN" sz="3600"/>
              <a:t>少年说唱企划</a:t>
            </a:r>
            <a:r>
              <a:rPr lang="zh-CN" altLang="en-US" sz="3600"/>
              <a:t>）</a:t>
            </a:r>
            <a:r>
              <a:rPr lang="en-US" altLang="zh-CN" sz="3600"/>
              <a:t>And I think he is a funny man.</a:t>
            </a:r>
            <a:endParaRPr lang="zh-CN" altLang="en-US" sz="3600"/>
          </a:p>
        </p:txBody>
      </p:sp>
      <p:pic>
        <p:nvPicPr>
          <p:cNvPr id="11" name="图片 10" descr="2021-11-28 14:57:12.693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8030" y="572135"/>
            <a:ext cx="5569585" cy="1944370"/>
          </a:xfrm>
          <a:prstGeom prst="rect">
            <a:avLst/>
          </a:prstGeom>
        </p:spPr>
      </p:pic>
      <p:pic>
        <p:nvPicPr>
          <p:cNvPr id="12" name="图片 11" descr="2021-11-28 14:57:12.566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" y="4560570"/>
            <a:ext cx="6445885" cy="2045970"/>
          </a:xfrm>
          <a:prstGeom prst="rect">
            <a:avLst/>
          </a:prstGeom>
        </p:spPr>
      </p:pic>
      <p:pic>
        <p:nvPicPr>
          <p:cNvPr id="13" name="图片 12" descr="2021-11-28 14:57:12.657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2729230"/>
            <a:ext cx="6103620" cy="1831340"/>
          </a:xfrm>
          <a:prstGeom prst="rect">
            <a:avLst/>
          </a:prstGeom>
        </p:spPr>
      </p:pic>
      <p:pic>
        <p:nvPicPr>
          <p:cNvPr id="15" name="图片 14" descr="2021-11-28 14:57:12.6170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70" y="4958080"/>
            <a:ext cx="5078730" cy="16484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6620" y="1978660"/>
            <a:ext cx="3717925" cy="290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altLang="zh-CN" sz="4000"/>
              <a:t>He is also a funny man in his daily life</a:t>
            </a:r>
            <a:r>
              <a:rPr lang="en-US" altLang="zh-CN" sz="2400"/>
              <a:t>.</a:t>
            </a:r>
            <a:endParaRPr lang="en-US" altLang="zh-CN" sz="2400"/>
          </a:p>
        </p:txBody>
      </p:sp>
      <p:pic>
        <p:nvPicPr>
          <p:cNvPr id="4" name="图片 3" descr="2021-11-28 15:02:21.244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940" y="424815"/>
            <a:ext cx="6950075" cy="6024245"/>
          </a:xfrm>
          <a:prstGeom prst="rect">
            <a:avLst/>
          </a:prstGeom>
        </p:spPr>
      </p:pic>
      <p:pic>
        <p:nvPicPr>
          <p:cNvPr id="6" name="图片 5" descr="2021-11-28 15:02:21.186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45" y="424815"/>
            <a:ext cx="6520815" cy="5568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9945" y="2834640"/>
            <a:ext cx="6705600" cy="1188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altLang="zh-CN" sz="4800"/>
              <a:t>Let us watch a video!!!</a:t>
            </a:r>
            <a:endParaRPr lang="en-US" altLang="zh-CN" sz="4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9420" y="1565275"/>
            <a:ext cx="8773795" cy="3422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chemeClr val="bg1"/>
                </a:solidFill>
              </a:rPr>
              <a:t>Though he is not so famous now ,but I believe he will  on the top of Chinese rapper one day. So do we ,maybe some of us do not study well now ,but I believe we will achieve something in the end and return with honour.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10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7"/>
  <p:tag name="KSO_WM_SLIDE_INDEX" val="7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BEAUTIFY_FLAG" val="#wm#"/>
  <p:tag name="KSO_WM_UNIT_TYPE" val="l_h_f"/>
  <p:tag name="KSO_WM_UNIT_INDEX" val="1_2_1"/>
  <p:tag name="KSO_WM_UNIT_ID" val="preset201_56*l_h_f*1_2_1"/>
  <p:tag name="KSO_WM_UNIT_CLEAR" val="1"/>
  <p:tag name="KSO_WM_UNIT_LAYERLEVEL" val="1_1_1"/>
  <p:tag name="KSO_WM_UNIT_VALUE" val="40"/>
  <p:tag name="KSO_WM_UNIT_HIGHLIGHT" val="0"/>
  <p:tag name="KSO_WM_UNIT_COMPATIBLE" val="0"/>
  <p:tag name="KSO_WM_DIAGRAM_GROUP_CODE" val="第六组"/>
  <p:tag name="KSO_WM_UNIT_PRESET_TEXT" val="请在此处添加文本"/>
</p:tagLst>
</file>

<file path=ppt/tags/tag5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BEAUTIFY_FLAG" val="#wm#"/>
  <p:tag name="KSO_WM_UNIT_TYPE" val="l_h_f"/>
  <p:tag name="KSO_WM_UNIT_INDEX" val="1_1_1"/>
  <p:tag name="KSO_WM_UNIT_ID" val="preset201_56*l_h_f*1_1_1"/>
  <p:tag name="KSO_WM_UNIT_CLEAR" val="1"/>
  <p:tag name="KSO_WM_UNIT_LAYERLEVEL" val="1_1_1"/>
  <p:tag name="KSO_WM_UNIT_VALUE" val="40"/>
  <p:tag name="KSO_WM_UNIT_HIGHLIGHT" val="0"/>
  <p:tag name="KSO_WM_UNIT_COMPATIBLE" val="0"/>
  <p:tag name="KSO_WM_DIAGRAM_GROUP_CODE" val="第六组"/>
  <p:tag name="KSO_WM_UNIT_PRESET_TEXT" val="请在此处添加文本"/>
</p:tagLst>
</file>

<file path=ppt/tags/tag6.xml><?xml version="1.0" encoding="utf-8"?>
<p:tagLst xmlns:p="http://schemas.openxmlformats.org/presentationml/2006/main">
  <p:tag name="KSO_WM_SLIDE_ID" val="preset201_56"/>
  <p:tag name="KSO_WM_SLIDE_INDEX" val="56"/>
  <p:tag name="KSO_WM_SLIDE_ITEM_CNT" val="2"/>
  <p:tag name="KSO_WM_SLIDE_LAYOUT" val="l"/>
  <p:tag name="KSO_WM_SLIDE_LAYOUT_CNT" val="1"/>
  <p:tag name="KSO_WM_SLIDE_TYPE" val="contents"/>
  <p:tag name="KSO_WM_BEAUTIFY_FLAG" val="#wm#"/>
  <p:tag name="KSO_WM_TEMPLATE_CATEGORY" val="preset"/>
  <p:tag name="KSO_WM_TEMPLATE_INDEX" val="201"/>
  <p:tag name="KSO_WM_TAG_VERSION" val="1.0"/>
  <p:tag name="KSO_WM_DIAGRAM_GROUP_CODE" val="第六组"/>
</p:tagLst>
</file>

<file path=ppt/tags/tag7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7"/>
  <p:tag name="KSO_WM_SLIDE_INDEX" val="7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7"/>
  <p:tag name="KSO_WM_SLIDE_INDEX" val="7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7"/>
  <p:tag name="KSO_WM_SLIDE_INDEX" val="7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2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Office 主题</vt:lpstr>
      <vt:lpstr>MY FAVOURITE RAPPER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大佬</dc:creator>
  <cp:lastModifiedBy>Yanni的iPad</cp:lastModifiedBy>
  <cp:revision>493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2052-11.16.1</vt:lpwstr>
  </property>
  <property fmtid="{D5CDD505-2E9C-101B-9397-08002B2CF9AE}" pid="3" name="ICV">
    <vt:lpwstr>8E15E44074BEA324F6099A612CF885BD</vt:lpwstr>
  </property>
</Properties>
</file>