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2460318" cy="436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Personal\绍兴\UI design\我的设计\Screen Shot\次页_拍照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52687"/>
            <a:ext cx="2442291" cy="433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373216"/>
            <a:ext cx="338437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绘图区太小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返回图标错了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边框应是清晰可见的虚线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5373216"/>
            <a:ext cx="246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五角星 5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6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727280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如果用户在没有输入任何文字，绘图，照片的情况下回到了主界面，那个虚线框应该一直在。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1597"/>
            <a:ext cx="2430591" cy="431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58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7056784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右边的小圆圈里应该是要有小三角图标的</a:t>
            </a:r>
            <a:endParaRPr lang="en-US" altLang="zh-CN" dirty="0" smtClean="0"/>
          </a:p>
          <a:p>
            <a:r>
              <a:rPr lang="zh-CN" altLang="en-US" dirty="0" smtClean="0"/>
              <a:t>用户头像应该是用微博登陆所获取到的头像，不然就用替代的图片。</a:t>
            </a:r>
            <a:endParaRPr lang="en-US" altLang="zh-CN" dirty="0" smtClean="0"/>
          </a:p>
          <a:p>
            <a:r>
              <a:rPr lang="zh-CN" altLang="en-US" dirty="0" smtClean="0"/>
              <a:t>不要用我的微博头像。。。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53347"/>
            <a:ext cx="2304256" cy="409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D:\Personal\绍兴\UI design\我的设计\Screen Shot\帐户_次页_展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53" y="807992"/>
            <a:ext cx="2329808" cy="41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2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052736"/>
            <a:ext cx="246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无法发到新浪微博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029" y="908720"/>
            <a:ext cx="7416824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支付成功后会回到程序进入循环支付状态。。。</a:t>
            </a:r>
            <a:endParaRPr lang="en-US" altLang="zh-CN" dirty="0" smtClean="0"/>
          </a:p>
          <a:p>
            <a:r>
              <a:rPr lang="zh-CN" altLang="en-US" dirty="0" smtClean="0"/>
              <a:t>支付完成后程序应该知道。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付款成功后要更新当前订单，在付款那里显示“您已成功付款，请耐心等待发货”，同时把“确认支付”和“返回”变成一个“完成”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0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424847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制作完成后，点击图案区域应该能够重新制作</a:t>
            </a:r>
            <a:r>
              <a:rPr lang="en-US" altLang="zh-CN" dirty="0" smtClean="0"/>
              <a:t>T</a:t>
            </a:r>
            <a:r>
              <a:rPr lang="zh-CN" altLang="en-US" dirty="0" smtClean="0"/>
              <a:t>恤图案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9" y="745835"/>
            <a:ext cx="2396003" cy="425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676875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选择相册图片的话回到主界面后图片被压扁，改为沿“较短的边切掉多余部分比较好”，如果能让用户选择裁切区域最佳。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9" y="745835"/>
            <a:ext cx="2396003" cy="425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45834"/>
            <a:ext cx="2396003" cy="425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五角星 5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0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246031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所有的蓝色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粉色都太艳丽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文字太小，不像标语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4392540"/>
            <a:ext cx="2964160" cy="203132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蓝色色值应为</a:t>
            </a:r>
            <a:r>
              <a:rPr lang="en-US" altLang="zh-CN" dirty="0" smtClean="0"/>
              <a:t>RGB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220</a:t>
            </a:r>
            <a:r>
              <a:rPr lang="zh-CN" altLang="en-US" dirty="0" smtClean="0"/>
              <a:t>）或  </a:t>
            </a:r>
            <a:r>
              <a:rPr lang="en-US" altLang="zh-CN" dirty="0" smtClean="0"/>
              <a:t>#00aadb</a:t>
            </a:r>
          </a:p>
          <a:p>
            <a:endParaRPr lang="en-US" altLang="zh-CN" dirty="0"/>
          </a:p>
          <a:p>
            <a:r>
              <a:rPr lang="zh-CN" altLang="en-US" dirty="0" smtClean="0"/>
              <a:t>粉色色值应为</a:t>
            </a:r>
            <a:r>
              <a:rPr lang="en-US" altLang="zh-CN" dirty="0" smtClean="0"/>
              <a:t>RGB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115</a:t>
            </a:r>
            <a:r>
              <a:rPr lang="zh-CN" altLang="en-US" dirty="0" smtClean="0"/>
              <a:t>）或 </a:t>
            </a:r>
            <a:r>
              <a:rPr lang="en-US" altLang="zh-CN" dirty="0" smtClean="0"/>
              <a:t>#</a:t>
            </a:r>
            <a:r>
              <a:rPr lang="en-US" altLang="zh-CN" dirty="0"/>
              <a:t>ff0072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文字应增大一倍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1" y="691597"/>
            <a:ext cx="2430591" cy="431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966" y="1196752"/>
            <a:ext cx="6209321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写字 过程中，第一次点“重来”是清屏，清屏后“重来”变为“返回”，点返回可以回到主页面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刚进入</a:t>
            </a:r>
            <a:r>
              <a:rPr lang="zh-CN" altLang="en-US" dirty="0"/>
              <a:t>画图</a:t>
            </a:r>
            <a:r>
              <a:rPr lang="en-US" altLang="zh-CN" dirty="0"/>
              <a:t>/</a:t>
            </a:r>
            <a:r>
              <a:rPr lang="zh-CN" altLang="en-US" dirty="0" smtClean="0"/>
              <a:t>写字页面时，当当前屏幕没有进行过任何绘制的时候，底下应该是“返回”而不是“重来”，一旦进行了任何绘制或输入文字后即变成“重来”。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396044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结束文字输入：应有一个按钮把键盘收起来露出底下的几个按钮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1" y="691597"/>
            <a:ext cx="2430591" cy="431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D:\Personal\绍兴\UI design\我的设计\Screen Shot\次页_文字_键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91597"/>
            <a:ext cx="2430591" cy="431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6" y="5390661"/>
            <a:ext cx="246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设计图</a:t>
            </a:r>
            <a:endParaRPr lang="zh-CN" altLang="en-US" dirty="0"/>
          </a:p>
        </p:txBody>
      </p:sp>
      <p:sp>
        <p:nvSpPr>
          <p:cNvPr id="9" name="五角星 8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809" y="1052736"/>
            <a:ext cx="535536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成功付款后，我的地址啊，电话啊，常用支付信息，订单历史应该能从账户里查到。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58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385</Words>
  <Application>Microsoft Office PowerPoint</Application>
  <PresentationFormat>全屏显示(4:3)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</dc:creator>
  <cp:lastModifiedBy>Shao</cp:lastModifiedBy>
  <cp:revision>7</cp:revision>
  <dcterms:created xsi:type="dcterms:W3CDTF">2013-08-23T13:11:16Z</dcterms:created>
  <dcterms:modified xsi:type="dcterms:W3CDTF">2013-08-24T02:37:59Z</dcterms:modified>
</cp:coreProperties>
</file>