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69" r:id="rId3"/>
    <p:sldId id="271" r:id="rId4"/>
    <p:sldId id="270" r:id="rId5"/>
    <p:sldId id="272" r:id="rId6"/>
    <p:sldId id="273" r:id="rId7"/>
  </p:sldIdLst>
  <p:sldSz cx="9144000" cy="5143500" type="screen16x9"/>
  <p:notesSz cx="9601200" cy="15087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1" autoAdjust="0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2391"/>
        <p:guide orient="horz" pos="441"/>
        <p:guide pos="2880"/>
        <p:guide pos="295"/>
        <p:guide pos="2064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/>
          <a:lstStyle>
            <a:lvl1pPr algn="l">
              <a:defRPr sz="18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438250" y="0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/>
          <a:lstStyle>
            <a:lvl1pPr algn="r">
              <a:defRPr sz="1800"/>
            </a:lvl1pPr>
          </a:lstStyle>
          <a:p>
            <a:fld id="{44E59868-FA23-4ECC-A37F-260FDF73387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0300"/>
            <a:ext cx="10058400" cy="565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230" tIns="65116" rIns="130230" bIns="651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59693" y="7165851"/>
            <a:ext cx="7681819" cy="6789068"/>
          </a:xfrm>
          <a:prstGeom prst="rect">
            <a:avLst/>
          </a:prstGeom>
        </p:spPr>
        <p:txBody>
          <a:bodyPr vert="horz" lIns="130230" tIns="65116" rIns="130230" bIns="651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14331699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 anchor="b"/>
          <a:lstStyle>
            <a:lvl1pPr algn="l">
              <a:defRPr sz="1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438250" y="14331699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 anchor="b"/>
          <a:lstStyle>
            <a:lvl1pPr algn="r">
              <a:defRPr sz="1800"/>
            </a:lvl1pPr>
          </a:lstStyle>
          <a:p>
            <a:fld id="{650A5708-5D55-4C0D-A771-1580B600F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115" y="545479"/>
            <a:ext cx="1587808" cy="28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Main Pages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635646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3795713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8313" y="3502616"/>
            <a:ext cx="1511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5576" y="3077320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204617" y="3502616"/>
            <a:ext cx="1511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广场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 rot="10800000">
            <a:off x="2411760" y="1977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4617" y="545479"/>
            <a:ext cx="1587808" cy="28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椭圆 47"/>
          <p:cNvSpPr/>
          <p:nvPr/>
        </p:nvSpPr>
        <p:spPr>
          <a:xfrm>
            <a:off x="4283968" y="3069875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926" y="3770625"/>
            <a:ext cx="194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如果能从微博中获得该条微博的被转发次数，即按这个参数来排序。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如果能从这里转发该条微博（用自己的微博账号转发），则把赞按钮改为转发。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4612" y="555527"/>
            <a:ext cx="1582147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264612" y="3770625"/>
            <a:ext cx="194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点“买”或衣服图片则跳到下订单界面，如果是别人的设计则不需要上传图片，直接在数据库里调用该图片生成订单。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97" y="545479"/>
            <a:ext cx="1587808" cy="28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椭圆 39"/>
          <p:cNvSpPr/>
          <p:nvPr/>
        </p:nvSpPr>
        <p:spPr>
          <a:xfrm>
            <a:off x="1197898" y="1700870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83568" y="2462005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926" y="3770625"/>
            <a:ext cx="194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热度排序，我的历史可互相切换，默认为热度排序。即按一个设计得到的赞的数量进行排序。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779469" y="559140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24840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24840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302446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6079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6319" y="1304871"/>
            <a:ext cx="1183692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296079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96079" y="844138"/>
            <a:ext cx="818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8/25/15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96079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02446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3175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4574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96079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224839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77510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92962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75033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4686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4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右箭头 97"/>
          <p:cNvSpPr/>
          <p:nvPr/>
        </p:nvSpPr>
        <p:spPr>
          <a:xfrm>
            <a:off x="5076056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801100" y="3798590"/>
            <a:ext cx="172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如当前设计还没有人评论，则略过上一个界面，自动跳到这个界面。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97" y="545479"/>
            <a:ext cx="1587808" cy="28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545479"/>
            <a:ext cx="1587807" cy="28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0907" y="545480"/>
            <a:ext cx="1587807" cy="28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椭圆 35"/>
          <p:cNvSpPr/>
          <p:nvPr/>
        </p:nvSpPr>
        <p:spPr>
          <a:xfrm>
            <a:off x="1230474" y="2499742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069759" y="2787774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720983" y="2607769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16869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16869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24629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3993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7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323993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44017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6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323993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24629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9702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9842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3993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16869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2136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681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1888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5853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>
            <a:off x="5076056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97" y="545479"/>
            <a:ext cx="1587808" cy="28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545480"/>
            <a:ext cx="1587807" cy="28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0907" y="545480"/>
            <a:ext cx="1587806" cy="28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椭圆 35"/>
          <p:cNvSpPr/>
          <p:nvPr/>
        </p:nvSpPr>
        <p:spPr>
          <a:xfrm>
            <a:off x="723944" y="3116931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391980" y="1419622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226</Words>
  <Application>Microsoft Office PowerPoint</Application>
  <PresentationFormat>全屏显示(16:9)</PresentationFormat>
  <Paragraphs>50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</dc:creator>
  <cp:lastModifiedBy>Shao</cp:lastModifiedBy>
  <cp:revision>46</cp:revision>
  <dcterms:created xsi:type="dcterms:W3CDTF">2013-04-18T14:05:29Z</dcterms:created>
  <dcterms:modified xsi:type="dcterms:W3CDTF">2013-09-09T15:06:43Z</dcterms:modified>
</cp:coreProperties>
</file>