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4" r:id="rId2"/>
    <p:sldId id="269" r:id="rId3"/>
    <p:sldId id="271" r:id="rId4"/>
    <p:sldId id="270" r:id="rId5"/>
    <p:sldId id="272" r:id="rId6"/>
    <p:sldId id="273" r:id="rId7"/>
  </p:sldIdLst>
  <p:sldSz cx="9144000" cy="5143500" type="screen16x9"/>
  <p:notesSz cx="9601200" cy="15087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1" autoAdjust="0"/>
  </p:normalViewPr>
  <p:slideViewPr>
    <p:cSldViewPr>
      <p:cViewPr>
        <p:scale>
          <a:sx n="100" d="100"/>
          <a:sy n="100" d="100"/>
        </p:scale>
        <p:origin x="-1932" y="-804"/>
      </p:cViewPr>
      <p:guideLst>
        <p:guide orient="horz" pos="2391"/>
        <p:guide orient="horz" pos="441"/>
        <p:guide pos="2880"/>
        <p:guide pos="295"/>
        <p:guide pos="2064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438250" y="0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/>
          <a:lstStyle>
            <a:lvl1pPr algn="r">
              <a:defRPr sz="1800"/>
            </a:lvl1pPr>
          </a:lstStyle>
          <a:p>
            <a:fld id="{44E59868-FA23-4ECC-A37F-260FDF73387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0300"/>
            <a:ext cx="10058400" cy="565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230" tIns="65116" rIns="130230" bIns="651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59693" y="7165851"/>
            <a:ext cx="7681819" cy="6789068"/>
          </a:xfrm>
          <a:prstGeom prst="rect">
            <a:avLst/>
          </a:prstGeom>
        </p:spPr>
        <p:txBody>
          <a:bodyPr vert="horz" lIns="130230" tIns="65116" rIns="130230" bIns="6511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14331699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 anchor="b"/>
          <a:lstStyle>
            <a:lvl1pPr algn="l">
              <a:defRPr sz="18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438250" y="14331699"/>
            <a:ext cx="4160806" cy="753561"/>
          </a:xfrm>
          <a:prstGeom prst="rect">
            <a:avLst/>
          </a:prstGeom>
        </p:spPr>
        <p:txBody>
          <a:bodyPr vert="horz" lIns="130230" tIns="65116" rIns="130230" bIns="65116" rtlCol="0" anchor="b"/>
          <a:lstStyle>
            <a:lvl1pPr algn="r">
              <a:defRPr sz="1800"/>
            </a:lvl1pPr>
          </a:lstStyle>
          <a:p>
            <a:fld id="{650A5708-5D55-4C0D-A771-1580B600FA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2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15" y="545479"/>
            <a:ext cx="1587808" cy="28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Main Pages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635646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251520" y="3795713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8313" y="3502616"/>
            <a:ext cx="1511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55576" y="307732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04617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204617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282223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75856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Picture 2" descr="D:\Personal\绍兴\image\image\r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96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3275856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76096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090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3275856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282223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32952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4351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75856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204616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457287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72739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254810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94463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04617" y="3502616"/>
            <a:ext cx="1511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itchFamily="34" charset="-122"/>
                <a:ea typeface="微软雅黑" pitchFamily="34" charset="-122"/>
              </a:rPr>
              <a:t>广场</a:t>
            </a:r>
            <a:r>
              <a:rPr lang="zh-CN" altLang="en-US" sz="900" dirty="0" smtClean="0"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9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右箭头 46"/>
          <p:cNvSpPr/>
          <p:nvPr/>
        </p:nvSpPr>
        <p:spPr>
          <a:xfrm rot="10800000">
            <a:off x="2411760" y="1977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561037" y="3069704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65289" y="2645336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67926" y="3770625"/>
            <a:ext cx="1943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如果能从微博中获得该条微博的被转发次数，即按这个参数来排序。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如果能从这里转发该条微博（用自己的微博账号转发），则把赞按钮改为转发。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4612" y="555527"/>
            <a:ext cx="1582147" cy="28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264612" y="3770625"/>
            <a:ext cx="1943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点“买”或衣服图片则跳到下订单界面，如果是别人的设计则不需要上传图片，直接在数据库里调用该图片生成订单。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187622" y="1772878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7926" y="3770625"/>
            <a:ext cx="1943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热度排序，我的历史可互相切换，默认为热度排序。即按一个设计得到的赞的数量进行排序。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779469" y="55914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224840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224840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302446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296079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6319" y="1304871"/>
            <a:ext cx="1183692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矩形 45"/>
          <p:cNvSpPr/>
          <p:nvPr/>
        </p:nvSpPr>
        <p:spPr>
          <a:xfrm>
            <a:off x="3296079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96079" y="844138"/>
            <a:ext cx="818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8/25/15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96079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302446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53175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4574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96079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224839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77510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92962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75033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114686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4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6416" y="2632790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86336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86336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63942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57575" y="843558"/>
            <a:ext cx="1584176" cy="50347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7815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矩形 47"/>
          <p:cNvSpPr/>
          <p:nvPr/>
        </p:nvSpPr>
        <p:spPr>
          <a:xfrm>
            <a:off x="3188668" y="2896076"/>
            <a:ext cx="1725089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188669" y="2896076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51920" y="2896076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6359" y="2896076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86335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39006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4458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36529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015866" y="2869603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55349" y="1059582"/>
            <a:ext cx="750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这件很好！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57575" y="1413418"/>
            <a:ext cx="1584176" cy="50347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457815" y="141399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朱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东强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144721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355349" y="1629442"/>
            <a:ext cx="750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这件很好！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257575" y="2010689"/>
            <a:ext cx="1584176" cy="50347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3457815" y="2011269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朱头山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6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2044488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355349" y="2226713"/>
            <a:ext cx="750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这件很好！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01100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801100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444207" y="555526"/>
            <a:ext cx="544639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72339" y="843558"/>
            <a:ext cx="1584176" cy="10081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78705" y="844138"/>
            <a:ext cx="7857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写评论。。。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01099" y="1996020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053770" y="2022355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9222" y="2022355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96136" y="2499742"/>
            <a:ext cx="1732386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96136" y="2787774"/>
            <a:ext cx="1732387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01099" y="3075806"/>
            <a:ext cx="1727424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44208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228184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012160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092280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876256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660232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308304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右箭头 97"/>
          <p:cNvSpPr/>
          <p:nvPr/>
        </p:nvSpPr>
        <p:spPr>
          <a:xfrm>
            <a:off x="5076056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801100" y="3798590"/>
            <a:ext cx="1727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如当前设计还没有人评论，则略过上一个界面，自动跳到这个界面。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9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12887" y="3651870"/>
            <a:ext cx="8568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720983" y="2607769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16869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16869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24629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23993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2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17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矩形 62"/>
          <p:cNvSpPr/>
          <p:nvPr/>
        </p:nvSpPr>
        <p:spPr>
          <a:xfrm>
            <a:off x="323993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344017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5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6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/>
          <p:cNvSpPr/>
          <p:nvPr/>
        </p:nvSpPr>
        <p:spPr>
          <a:xfrm>
            <a:off x="323993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24629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9702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9842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23993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16869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42136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23681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1888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5853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9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36004" y="-1535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11760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268445" y="2703016"/>
            <a:ext cx="15376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68313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8313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5919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热度排序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1059552"/>
            <a:ext cx="1584176" cy="158423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D:\Personal\绍兴\image\image\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2" y="1304871"/>
            <a:ext cx="1183693" cy="12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539552" y="84355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9792" y="84413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王宝强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86" y="87735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/>
        </p:nvSpPr>
        <p:spPr>
          <a:xfrm>
            <a:off x="539552" y="2643788"/>
            <a:ext cx="1584176" cy="21599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45919" y="2643788"/>
            <a:ext cx="501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$30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6648" y="2643788"/>
            <a:ext cx="52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8047" y="2643788"/>
            <a:ext cx="425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赞 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3003798"/>
            <a:ext cx="1584176" cy="107997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68312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720983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6435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18506" y="555526"/>
            <a:ext cx="634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我的历史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0001" y="3101836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86336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186336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726011" y="555526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我的消息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57575" y="1550888"/>
            <a:ext cx="1584176" cy="50347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457815" y="155146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张强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158468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3186335" y="3111795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439006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54458" y="3138130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499992" y="1589677"/>
            <a:ext cx="288032" cy="288032"/>
          </a:xfrm>
          <a:prstGeom prst="ellipse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355348" y="1839500"/>
            <a:ext cx="1363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评论</a:t>
            </a:r>
            <a:r>
              <a:rPr lang="zh-CN" altLang="en-US" sz="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我的设计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：这件很好！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257575" y="2120748"/>
            <a:ext cx="1584176" cy="503476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457815" y="2121328"/>
            <a:ext cx="648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李强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2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2154547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355349" y="2428314"/>
            <a:ext cx="12420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评论</a:t>
            </a:r>
            <a:r>
              <a:rPr lang="zh-CN" altLang="en-US" sz="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我的设计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：太棒了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801100" y="555526"/>
            <a:ext cx="1727423" cy="28083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801100" y="555526"/>
            <a:ext cx="1727423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6377481" y="555526"/>
            <a:ext cx="6113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回复评论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72339" y="843558"/>
            <a:ext cx="1584176" cy="1008112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5878705" y="844138"/>
            <a:ext cx="997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回复评论。。。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01099" y="1996020"/>
            <a:ext cx="1727423" cy="245941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053770" y="2022355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发布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69222" y="2022355"/>
            <a:ext cx="4351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796136" y="2499742"/>
            <a:ext cx="1732386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796136" y="2787774"/>
            <a:ext cx="1732387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801099" y="3075806"/>
            <a:ext cx="1727424" cy="0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44208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6228184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6012160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7092280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6876256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6660232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7308304" y="2241961"/>
            <a:ext cx="0" cy="1111613"/>
          </a:xfrm>
          <a:prstGeom prst="lin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右箭头 97"/>
          <p:cNvSpPr/>
          <p:nvPr/>
        </p:nvSpPr>
        <p:spPr>
          <a:xfrm>
            <a:off x="5076056" y="1923678"/>
            <a:ext cx="576064" cy="1304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1358159" y="844138"/>
            <a:ext cx="765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被</a:t>
            </a: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人购买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240889" y="1586602"/>
            <a:ext cx="560709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4352794" y="1605352"/>
            <a:ext cx="435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回复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240889" y="2162071"/>
            <a:ext cx="560709" cy="216024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4352794" y="2180821"/>
            <a:ext cx="435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回复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57575" y="2814379"/>
            <a:ext cx="1584176" cy="25173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3457815" y="2814959"/>
            <a:ext cx="126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朱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强 赞了 </a:t>
            </a:r>
            <a:r>
              <a:rPr lang="zh-CN" altLang="en-US" sz="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2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2848178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直接连接符 88"/>
          <p:cNvCxnSpPr/>
          <p:nvPr/>
        </p:nvCxnSpPr>
        <p:spPr>
          <a:xfrm>
            <a:off x="3268445" y="1491630"/>
            <a:ext cx="15376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3257575" y="842064"/>
            <a:ext cx="1584176" cy="25173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457815" y="842644"/>
            <a:ext cx="126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微软雅黑" pitchFamily="34" charset="-122"/>
                <a:ea typeface="微软雅黑" pitchFamily="34" charset="-122"/>
              </a:rPr>
              <a:t>许强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 购买了 </a:t>
            </a:r>
            <a:r>
              <a:rPr lang="zh-CN" altLang="en-US" sz="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1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875863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矩形 101"/>
          <p:cNvSpPr/>
          <p:nvPr/>
        </p:nvSpPr>
        <p:spPr>
          <a:xfrm>
            <a:off x="3257575" y="1131590"/>
            <a:ext cx="1584176" cy="25173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457815" y="1132170"/>
            <a:ext cx="1261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周强 购买了 </a:t>
            </a:r>
            <a:r>
              <a:rPr lang="zh-CN" altLang="en-US" sz="8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sz="8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的设计</a:t>
            </a:r>
            <a:endParaRPr lang="zh-CN" altLang="en-US" sz="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4" name="Picture 3" descr="D:\Personal\绍兴\doodle_tee\doodletee切图包\us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809" y="1165389"/>
            <a:ext cx="149006" cy="14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1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411</Words>
  <Application>Microsoft Office PowerPoint</Application>
  <PresentationFormat>全屏显示(16:9)</PresentationFormat>
  <Paragraphs>119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Shao</cp:lastModifiedBy>
  <cp:revision>41</cp:revision>
  <dcterms:created xsi:type="dcterms:W3CDTF">2013-04-18T14:05:29Z</dcterms:created>
  <dcterms:modified xsi:type="dcterms:W3CDTF">2013-08-29T12:40:24Z</dcterms:modified>
</cp:coreProperties>
</file>