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73"/>
  </p:handoutMasterIdLst>
  <p:sldIdLst>
    <p:sldId id="675" r:id="rId3"/>
    <p:sldId id="676" r:id="rId5"/>
    <p:sldId id="711" r:id="rId6"/>
    <p:sldId id="679" r:id="rId7"/>
    <p:sldId id="725" r:id="rId8"/>
    <p:sldId id="645" r:id="rId9"/>
    <p:sldId id="726" r:id="rId10"/>
    <p:sldId id="727" r:id="rId11"/>
    <p:sldId id="646" r:id="rId12"/>
    <p:sldId id="789" r:id="rId13"/>
    <p:sldId id="728" r:id="rId14"/>
    <p:sldId id="729" r:id="rId15"/>
    <p:sldId id="730" r:id="rId16"/>
    <p:sldId id="791" r:id="rId17"/>
    <p:sldId id="668" r:id="rId18"/>
    <p:sldId id="731" r:id="rId19"/>
    <p:sldId id="732" r:id="rId20"/>
    <p:sldId id="712" r:id="rId21"/>
    <p:sldId id="667" r:id="rId22"/>
    <p:sldId id="733" r:id="rId23"/>
    <p:sldId id="670" r:id="rId24"/>
    <p:sldId id="737" r:id="rId25"/>
    <p:sldId id="734" r:id="rId26"/>
    <p:sldId id="735" r:id="rId27"/>
    <p:sldId id="738" r:id="rId28"/>
    <p:sldId id="736" r:id="rId29"/>
    <p:sldId id="739" r:id="rId30"/>
    <p:sldId id="740" r:id="rId31"/>
    <p:sldId id="741" r:id="rId32"/>
    <p:sldId id="792" r:id="rId33"/>
    <p:sldId id="794" r:id="rId34"/>
    <p:sldId id="793" r:id="rId35"/>
    <p:sldId id="795" r:id="rId36"/>
    <p:sldId id="796" r:id="rId37"/>
    <p:sldId id="797" r:id="rId38"/>
    <p:sldId id="742" r:id="rId39"/>
    <p:sldId id="743" r:id="rId40"/>
    <p:sldId id="744" r:id="rId41"/>
    <p:sldId id="745" r:id="rId42"/>
    <p:sldId id="762" r:id="rId43"/>
    <p:sldId id="761" r:id="rId44"/>
    <p:sldId id="763" r:id="rId45"/>
    <p:sldId id="746" r:id="rId46"/>
    <p:sldId id="798" r:id="rId47"/>
    <p:sldId id="747" r:id="rId48"/>
    <p:sldId id="748" r:id="rId49"/>
    <p:sldId id="749" r:id="rId50"/>
    <p:sldId id="751" r:id="rId51"/>
    <p:sldId id="752" r:id="rId52"/>
    <p:sldId id="753" r:id="rId53"/>
    <p:sldId id="754" r:id="rId54"/>
    <p:sldId id="755" r:id="rId55"/>
    <p:sldId id="756" r:id="rId56"/>
    <p:sldId id="757" r:id="rId57"/>
    <p:sldId id="758" r:id="rId58"/>
    <p:sldId id="759" r:id="rId59"/>
    <p:sldId id="760" r:id="rId60"/>
    <p:sldId id="781" r:id="rId61"/>
    <p:sldId id="783" r:id="rId62"/>
    <p:sldId id="782" r:id="rId63"/>
    <p:sldId id="784" r:id="rId64"/>
    <p:sldId id="785" r:id="rId65"/>
    <p:sldId id="786" r:id="rId66"/>
    <p:sldId id="787" r:id="rId67"/>
    <p:sldId id="788" r:id="rId68"/>
    <p:sldId id="790" r:id="rId69"/>
    <p:sldId id="799" r:id="rId70"/>
    <p:sldId id="800" r:id="rId71"/>
    <p:sldId id="802" r:id="rId72"/>
  </p:sldIdLst>
  <p:sldSz cx="9144000" cy="5715000" type="screen16x10"/>
  <p:notesSz cx="6858000" cy="9144000"/>
  <p:custDataLst>
    <p:tags r:id="rId77"/>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728"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89F0"/>
    <a:srgbClr val="3366FF"/>
    <a:srgbClr val="035F9D"/>
    <a:srgbClr val="FF9900"/>
    <a:srgbClr val="996633"/>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93" autoAdjust="0"/>
    <p:restoredTop sz="79846" autoAdjust="0"/>
  </p:normalViewPr>
  <p:slideViewPr>
    <p:cSldViewPr showGuides="1">
      <p:cViewPr varScale="1">
        <p:scale>
          <a:sx n="75" d="100"/>
          <a:sy n="75" d="100"/>
        </p:scale>
        <p:origin x="462" y="66"/>
      </p:cViewPr>
      <p:guideLst>
        <p:guide orient="horz" pos="1728"/>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7" Type="http://schemas.openxmlformats.org/officeDocument/2006/relationships/tags" Target="tags/tag136.xml"/><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handoutMaster" Target="handoutMasters/handoutMaster1.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E10B5B1-BC4D-46C6-A903-2A34AC83CFCE}" type="doc">
      <dgm:prSet loTypeId="urn:microsoft.com/office/officeart/2005/8/layout/hierarchy2#1" loCatId="hierarchy" qsTypeId="urn:microsoft.com/office/officeart/2005/8/quickstyle/simple1#1" qsCatId="simple" csTypeId="urn:microsoft.com/office/officeart/2005/8/colors/accent1_2#1" csCatId="accent1" phldr="1"/>
      <dgm:spPr/>
      <dgm:t>
        <a:bodyPr/>
        <a:lstStyle/>
        <a:p>
          <a:endParaRPr lang="zh-CN" altLang="en-US"/>
        </a:p>
      </dgm:t>
    </dgm:pt>
    <dgm:pt modelId="{46A3AB55-2928-47FB-AD6C-A60C60659DE5}">
      <dgm:prSet phldrT="[文本]"/>
      <dgm:spPr/>
      <dgm:t>
        <a:bodyPr/>
        <a:lstStyle/>
        <a:p>
          <a:r>
            <a:rPr lang="en-US" altLang="zh-CN"/>
            <a:t>/</a:t>
          </a:r>
          <a:endParaRPr lang="zh-CN" altLang="en-US"/>
        </a:p>
      </dgm:t>
    </dgm:pt>
    <dgm:pt modelId="{202B9378-6AF8-4454-A677-20F442B33EBF}" cxnId="{08B2F525-C284-4F1B-9684-A24224069DD5}" type="parTrans">
      <dgm:prSet/>
      <dgm:spPr/>
      <dgm:t>
        <a:bodyPr/>
        <a:lstStyle/>
        <a:p>
          <a:endParaRPr lang="zh-CN" altLang="en-US"/>
        </a:p>
      </dgm:t>
    </dgm:pt>
    <dgm:pt modelId="{0725419A-995B-4B1B-A448-06F28916E6A8}" cxnId="{08B2F525-C284-4F1B-9684-A24224069DD5}" type="sibTrans">
      <dgm:prSet/>
      <dgm:spPr/>
      <dgm:t>
        <a:bodyPr/>
        <a:lstStyle/>
        <a:p>
          <a:endParaRPr lang="zh-CN" altLang="en-US"/>
        </a:p>
      </dgm:t>
    </dgm:pt>
    <dgm:pt modelId="{FE75D05E-17B8-4B84-814C-0046CA6FD476}">
      <dgm:prSet phldrT="[文本]"/>
      <dgm:spPr/>
      <dgm:t>
        <a:bodyPr/>
        <a:lstStyle/>
        <a:p>
          <a:r>
            <a:rPr lang="en-US" altLang="zh-CN"/>
            <a:t>C1</a:t>
          </a:r>
          <a:endParaRPr lang="zh-CN" altLang="en-US"/>
        </a:p>
      </dgm:t>
    </dgm:pt>
    <dgm:pt modelId="{CFD46EDF-5076-4C1B-9F15-058F099B2A30}" cxnId="{D5A76951-F3FD-4532-BFEB-A08D4BEE2C28}" type="parTrans">
      <dgm:prSet/>
      <dgm:spPr/>
      <dgm:t>
        <a:bodyPr/>
        <a:lstStyle/>
        <a:p>
          <a:endParaRPr lang="zh-CN" altLang="en-US"/>
        </a:p>
      </dgm:t>
    </dgm:pt>
    <dgm:pt modelId="{340F2F02-F5D2-40BA-AA25-FA01C6FF9468}" cxnId="{D5A76951-F3FD-4532-BFEB-A08D4BEE2C28}" type="sibTrans">
      <dgm:prSet/>
      <dgm:spPr/>
      <dgm:t>
        <a:bodyPr/>
        <a:lstStyle/>
        <a:p>
          <a:endParaRPr lang="zh-CN" altLang="en-US"/>
        </a:p>
      </dgm:t>
    </dgm:pt>
    <dgm:pt modelId="{32627CB4-0F2F-4732-AA94-8B60714618AC}">
      <dgm:prSet phldrT="[文本]"/>
      <dgm:spPr/>
      <dgm:t>
        <a:bodyPr/>
        <a:lstStyle/>
        <a:p>
          <a:r>
            <a:rPr lang="en-US" altLang="zh-CN"/>
            <a:t>R1</a:t>
          </a:r>
          <a:endParaRPr lang="zh-CN" altLang="en-US"/>
        </a:p>
      </dgm:t>
    </dgm:pt>
    <dgm:pt modelId="{DE78FD27-9C57-43E2-B5A0-AB8EC60AC153}" cxnId="{1CF94962-4F99-476D-A00F-2EA33162394C}" type="parTrans">
      <dgm:prSet/>
      <dgm:spPr/>
      <dgm:t>
        <a:bodyPr/>
        <a:lstStyle/>
        <a:p>
          <a:endParaRPr lang="zh-CN" altLang="en-US"/>
        </a:p>
      </dgm:t>
    </dgm:pt>
    <dgm:pt modelId="{B6395ADD-7FFA-4CB2-99F6-B3392D14DBF7}" cxnId="{1CF94962-4F99-476D-A00F-2EA33162394C}" type="sibTrans">
      <dgm:prSet/>
      <dgm:spPr/>
      <dgm:t>
        <a:bodyPr/>
        <a:lstStyle/>
        <a:p>
          <a:endParaRPr lang="zh-CN" altLang="en-US"/>
        </a:p>
      </dgm:t>
    </dgm:pt>
    <dgm:pt modelId="{BAF34887-2E80-48EF-8A7A-E269A868107E}">
      <dgm:prSet phldrT="[文本]"/>
      <dgm:spPr/>
      <dgm:t>
        <a:bodyPr/>
        <a:lstStyle/>
        <a:p>
          <a:r>
            <a:rPr lang="en-US" altLang="zh-CN"/>
            <a:t>R2</a:t>
          </a:r>
          <a:endParaRPr lang="zh-CN" altLang="en-US"/>
        </a:p>
      </dgm:t>
    </dgm:pt>
    <dgm:pt modelId="{2F583D72-F1AD-4E36-8D13-513E51B3AF34}" cxnId="{ED9E8083-0CB8-4453-8BED-5FF938353302}" type="parTrans">
      <dgm:prSet/>
      <dgm:spPr/>
      <dgm:t>
        <a:bodyPr/>
        <a:lstStyle/>
        <a:p>
          <a:endParaRPr lang="zh-CN" altLang="en-US"/>
        </a:p>
      </dgm:t>
    </dgm:pt>
    <dgm:pt modelId="{FD0F055F-88FF-4CD6-AB56-0D7027CB90E4}" cxnId="{ED9E8083-0CB8-4453-8BED-5FF938353302}" type="sibTrans">
      <dgm:prSet/>
      <dgm:spPr/>
      <dgm:t>
        <a:bodyPr/>
        <a:lstStyle/>
        <a:p>
          <a:endParaRPr lang="zh-CN" altLang="en-US"/>
        </a:p>
      </dgm:t>
    </dgm:pt>
    <dgm:pt modelId="{B499307E-E36A-4177-B8EF-F46187427752}">
      <dgm:prSet phldrT="[文本]"/>
      <dgm:spPr/>
      <dgm:t>
        <a:bodyPr/>
        <a:lstStyle/>
        <a:p>
          <a:r>
            <a:rPr lang="en-US" altLang="zh-CN"/>
            <a:t>C2</a:t>
          </a:r>
          <a:endParaRPr lang="zh-CN" altLang="en-US"/>
        </a:p>
      </dgm:t>
    </dgm:pt>
    <dgm:pt modelId="{631837FE-FC44-441F-8029-C3E4D6C230B4}" cxnId="{1E958C0D-FCFC-4BCC-B4F7-579A41D71734}" type="parTrans">
      <dgm:prSet/>
      <dgm:spPr/>
      <dgm:t>
        <a:bodyPr/>
        <a:lstStyle/>
        <a:p>
          <a:endParaRPr lang="zh-CN" altLang="en-US"/>
        </a:p>
      </dgm:t>
    </dgm:pt>
    <dgm:pt modelId="{A83C2B25-5737-4709-8D28-76E6DB058C45}" cxnId="{1E958C0D-FCFC-4BCC-B4F7-579A41D71734}" type="sibTrans">
      <dgm:prSet/>
      <dgm:spPr/>
      <dgm:t>
        <a:bodyPr/>
        <a:lstStyle/>
        <a:p>
          <a:endParaRPr lang="zh-CN" altLang="en-US"/>
        </a:p>
      </dgm:t>
    </dgm:pt>
    <dgm:pt modelId="{3C6E01DD-5327-4CFE-A5C1-FD8F2D32F3AF}">
      <dgm:prSet phldrT="[文本]"/>
      <dgm:spPr/>
      <dgm:t>
        <a:bodyPr/>
        <a:lstStyle/>
        <a:p>
          <a:r>
            <a:rPr lang="en-US" altLang="zh-CN"/>
            <a:t>N1</a:t>
          </a:r>
          <a:endParaRPr lang="zh-CN" altLang="en-US"/>
        </a:p>
      </dgm:t>
    </dgm:pt>
    <dgm:pt modelId="{E3301890-C2A2-4F25-807A-E6E229DFE6AF}" cxnId="{FA2D6A1C-68ED-4033-BD16-F19E43FB93F8}" type="parTrans">
      <dgm:prSet/>
      <dgm:spPr/>
      <dgm:t>
        <a:bodyPr/>
        <a:lstStyle/>
        <a:p>
          <a:endParaRPr lang="zh-CN" altLang="en-US"/>
        </a:p>
      </dgm:t>
    </dgm:pt>
    <dgm:pt modelId="{056B1D35-171F-41D4-BED1-87E2945A6DD9}" cxnId="{FA2D6A1C-68ED-4033-BD16-F19E43FB93F8}" type="sibTrans">
      <dgm:prSet/>
      <dgm:spPr/>
      <dgm:t>
        <a:bodyPr/>
        <a:lstStyle/>
        <a:p>
          <a:endParaRPr lang="zh-CN" altLang="en-US"/>
        </a:p>
      </dgm:t>
    </dgm:pt>
    <dgm:pt modelId="{D3AB729B-3D7E-421D-B21F-7B88BA142B88}">
      <dgm:prSet phldrT="[文本]"/>
      <dgm:spPr/>
      <dgm:t>
        <a:bodyPr/>
        <a:lstStyle/>
        <a:p>
          <a:r>
            <a:rPr lang="en-US" altLang="zh-CN"/>
            <a:t>N2</a:t>
          </a:r>
          <a:endParaRPr lang="zh-CN" altLang="en-US"/>
        </a:p>
      </dgm:t>
    </dgm:pt>
    <dgm:pt modelId="{A028E876-40EA-4F46-9AE6-393A115D03E9}" cxnId="{1B1436FC-9B1F-4CB1-86C5-CFC11C69CF55}" type="parTrans">
      <dgm:prSet/>
      <dgm:spPr/>
      <dgm:t>
        <a:bodyPr/>
        <a:lstStyle/>
        <a:p>
          <a:endParaRPr lang="zh-CN" altLang="en-US"/>
        </a:p>
      </dgm:t>
    </dgm:pt>
    <dgm:pt modelId="{6F7CC167-C2E8-4682-9A42-75DC0F8E5837}" cxnId="{1B1436FC-9B1F-4CB1-86C5-CFC11C69CF55}" type="sibTrans">
      <dgm:prSet/>
      <dgm:spPr/>
      <dgm:t>
        <a:bodyPr/>
        <a:lstStyle/>
        <a:p>
          <a:endParaRPr lang="zh-CN" altLang="en-US"/>
        </a:p>
      </dgm:t>
    </dgm:pt>
    <dgm:pt modelId="{FFA64975-77CC-4DBE-9A91-0406DB21A7BE}">
      <dgm:prSet phldrT="[文本]"/>
      <dgm:spPr/>
      <dgm:t>
        <a:bodyPr/>
        <a:lstStyle/>
        <a:p>
          <a:r>
            <a:rPr lang="en-US" altLang="zh-CN"/>
            <a:t>N3</a:t>
          </a:r>
          <a:endParaRPr lang="zh-CN" altLang="en-US"/>
        </a:p>
      </dgm:t>
    </dgm:pt>
    <dgm:pt modelId="{812250C9-A563-4150-AECB-000677FA321A}" cxnId="{B4B54034-75ED-4C6D-97C2-3CD258D3EB63}" type="parTrans">
      <dgm:prSet/>
      <dgm:spPr/>
      <dgm:t>
        <a:bodyPr/>
        <a:lstStyle/>
        <a:p>
          <a:endParaRPr lang="zh-CN" altLang="en-US"/>
        </a:p>
      </dgm:t>
    </dgm:pt>
    <dgm:pt modelId="{53D2CB4B-C969-4E41-83AD-9D0181F39859}" cxnId="{B4B54034-75ED-4C6D-97C2-3CD258D3EB63}" type="sibTrans">
      <dgm:prSet/>
      <dgm:spPr/>
      <dgm:t>
        <a:bodyPr/>
        <a:lstStyle/>
        <a:p>
          <a:endParaRPr lang="zh-CN" altLang="en-US"/>
        </a:p>
      </dgm:t>
    </dgm:pt>
    <dgm:pt modelId="{22785485-14BF-44A9-B238-AAB9F7D0545D}">
      <dgm:prSet phldrT="[文本]"/>
      <dgm:spPr/>
      <dgm:t>
        <a:bodyPr/>
        <a:lstStyle/>
        <a:p>
          <a:r>
            <a:rPr lang="en-US" altLang="zh-CN"/>
            <a:t>N4</a:t>
          </a:r>
          <a:endParaRPr lang="zh-CN" altLang="en-US"/>
        </a:p>
      </dgm:t>
    </dgm:pt>
    <dgm:pt modelId="{00134DA5-C1C6-4A73-91B2-294AA6AF850A}" cxnId="{1725B692-8FB0-4DCE-8787-7AFCF7668DF3}" type="parTrans">
      <dgm:prSet/>
      <dgm:spPr/>
      <dgm:t>
        <a:bodyPr/>
        <a:lstStyle/>
        <a:p>
          <a:endParaRPr lang="zh-CN" altLang="en-US"/>
        </a:p>
      </dgm:t>
    </dgm:pt>
    <dgm:pt modelId="{7046178C-710F-496D-BF93-D610F2DA0C20}" cxnId="{1725B692-8FB0-4DCE-8787-7AFCF7668DF3}" type="sibTrans">
      <dgm:prSet/>
      <dgm:spPr/>
      <dgm:t>
        <a:bodyPr/>
        <a:lstStyle/>
        <a:p>
          <a:endParaRPr lang="zh-CN" altLang="en-US"/>
        </a:p>
      </dgm:t>
    </dgm:pt>
    <dgm:pt modelId="{C73F6115-A783-4B12-B526-40069007879F}">
      <dgm:prSet phldrT="[文本]"/>
      <dgm:spPr/>
      <dgm:t>
        <a:bodyPr/>
        <a:lstStyle/>
        <a:p>
          <a:r>
            <a:rPr lang="en-US" altLang="zh-CN"/>
            <a:t>N5</a:t>
          </a:r>
          <a:endParaRPr lang="zh-CN" altLang="en-US"/>
        </a:p>
      </dgm:t>
    </dgm:pt>
    <dgm:pt modelId="{884FF2E6-1BDC-489E-BE1F-6FBDFDF017CC}" cxnId="{4E72CF2D-5E5E-489A-92B3-135BB2A354D0}" type="parTrans">
      <dgm:prSet/>
      <dgm:spPr/>
      <dgm:t>
        <a:bodyPr/>
        <a:lstStyle/>
        <a:p>
          <a:endParaRPr lang="zh-CN" altLang="en-US"/>
        </a:p>
      </dgm:t>
    </dgm:pt>
    <dgm:pt modelId="{E9A8CF87-E41E-43A8-8F1F-E01454F3B8C6}" cxnId="{4E72CF2D-5E5E-489A-92B3-135BB2A354D0}" type="sibTrans">
      <dgm:prSet/>
      <dgm:spPr/>
      <dgm:t>
        <a:bodyPr/>
        <a:lstStyle/>
        <a:p>
          <a:endParaRPr lang="zh-CN" altLang="en-US"/>
        </a:p>
      </dgm:t>
    </dgm:pt>
    <dgm:pt modelId="{C052B5CC-0752-4040-9AEB-EBE5B66E1BF6}">
      <dgm:prSet phldrT="[文本]"/>
      <dgm:spPr/>
      <dgm:t>
        <a:bodyPr/>
        <a:lstStyle/>
        <a:p>
          <a:r>
            <a:rPr lang="en-US" altLang="zh-CN"/>
            <a:t>N6</a:t>
          </a:r>
          <a:endParaRPr lang="zh-CN" altLang="en-US"/>
        </a:p>
      </dgm:t>
    </dgm:pt>
    <dgm:pt modelId="{D0F33C82-CE19-4C29-A784-455DC3E9D33C}" cxnId="{B577618B-F0B7-4E46-846C-04FFC1BFC330}" type="parTrans">
      <dgm:prSet/>
      <dgm:spPr/>
      <dgm:t>
        <a:bodyPr/>
        <a:lstStyle/>
        <a:p>
          <a:endParaRPr lang="zh-CN" altLang="en-US"/>
        </a:p>
      </dgm:t>
    </dgm:pt>
    <dgm:pt modelId="{85A476C5-E5D4-456C-AC56-1F2C1660B4B2}" cxnId="{B577618B-F0B7-4E46-846C-04FFC1BFC330}" type="sibTrans">
      <dgm:prSet/>
      <dgm:spPr/>
      <dgm:t>
        <a:bodyPr/>
        <a:lstStyle/>
        <a:p>
          <a:endParaRPr lang="zh-CN" altLang="en-US"/>
        </a:p>
      </dgm:t>
    </dgm:pt>
    <dgm:pt modelId="{F39FD221-9769-4093-B4F8-5AF184317253}">
      <dgm:prSet phldrT="[文本]"/>
      <dgm:spPr/>
      <dgm:t>
        <a:bodyPr/>
        <a:lstStyle/>
        <a:p>
          <a:r>
            <a:rPr lang="en-US" altLang="zh-CN"/>
            <a:t>R3</a:t>
          </a:r>
          <a:endParaRPr lang="zh-CN" altLang="en-US"/>
        </a:p>
      </dgm:t>
    </dgm:pt>
    <dgm:pt modelId="{B765C90F-12E4-42D9-B09D-5773365C9870}" cxnId="{26A675E5-EB6A-4760-B7BC-3A5B62A148FF}" type="parTrans">
      <dgm:prSet/>
      <dgm:spPr/>
      <dgm:t>
        <a:bodyPr/>
        <a:lstStyle/>
        <a:p>
          <a:endParaRPr lang="zh-CN" altLang="en-US"/>
        </a:p>
      </dgm:t>
    </dgm:pt>
    <dgm:pt modelId="{0950E97E-BCEF-42E6-AE57-1A9B73BB6B74}" cxnId="{26A675E5-EB6A-4760-B7BC-3A5B62A148FF}" type="sibTrans">
      <dgm:prSet/>
      <dgm:spPr/>
      <dgm:t>
        <a:bodyPr/>
        <a:lstStyle/>
        <a:p>
          <a:endParaRPr lang="zh-CN" altLang="en-US"/>
        </a:p>
      </dgm:t>
    </dgm:pt>
    <dgm:pt modelId="{22395D29-215A-4B30-B765-D77716AF8A81}">
      <dgm:prSet phldrT="[文本]"/>
      <dgm:spPr/>
      <dgm:t>
        <a:bodyPr/>
        <a:lstStyle/>
        <a:p>
          <a:r>
            <a:rPr lang="en-US" altLang="zh-CN"/>
            <a:t>R4</a:t>
          </a:r>
          <a:endParaRPr lang="zh-CN" altLang="en-US"/>
        </a:p>
      </dgm:t>
    </dgm:pt>
    <dgm:pt modelId="{6BD0F485-4BC0-4A90-AD04-3B977D6B1972}" cxnId="{CA740445-1524-4AF2-A54B-D0C388458C4E}" type="parTrans">
      <dgm:prSet/>
      <dgm:spPr/>
      <dgm:t>
        <a:bodyPr/>
        <a:lstStyle/>
        <a:p>
          <a:endParaRPr lang="zh-CN" altLang="en-US"/>
        </a:p>
      </dgm:t>
    </dgm:pt>
    <dgm:pt modelId="{A27B8D39-2F7C-4951-B91F-E7961908390C}" cxnId="{CA740445-1524-4AF2-A54B-D0C388458C4E}" type="sibTrans">
      <dgm:prSet/>
      <dgm:spPr/>
      <dgm:t>
        <a:bodyPr/>
        <a:lstStyle/>
        <a:p>
          <a:endParaRPr lang="zh-CN" altLang="en-US"/>
        </a:p>
      </dgm:t>
    </dgm:pt>
    <dgm:pt modelId="{C6CFED5B-AE48-4C86-813E-EEB64EE0BB3D}">
      <dgm:prSet phldrT="[文本]"/>
      <dgm:spPr/>
      <dgm:t>
        <a:bodyPr/>
        <a:lstStyle/>
        <a:p>
          <a:r>
            <a:rPr lang="en-US" altLang="zh-CN"/>
            <a:t>N7</a:t>
          </a:r>
          <a:endParaRPr lang="zh-CN" altLang="en-US"/>
        </a:p>
      </dgm:t>
    </dgm:pt>
    <dgm:pt modelId="{05C39541-2D7C-48AD-89C9-AAD49534B5E9}" cxnId="{93BABD4F-D2FC-4B0D-8EBD-669F2F753617}" type="parTrans">
      <dgm:prSet/>
      <dgm:spPr/>
      <dgm:t>
        <a:bodyPr/>
        <a:lstStyle/>
        <a:p>
          <a:endParaRPr lang="zh-CN" altLang="en-US"/>
        </a:p>
      </dgm:t>
    </dgm:pt>
    <dgm:pt modelId="{0A0643C5-F67B-4EC6-9350-B6956392129D}" cxnId="{93BABD4F-D2FC-4B0D-8EBD-669F2F753617}" type="sibTrans">
      <dgm:prSet/>
      <dgm:spPr/>
      <dgm:t>
        <a:bodyPr/>
        <a:lstStyle/>
        <a:p>
          <a:endParaRPr lang="zh-CN" altLang="en-US"/>
        </a:p>
      </dgm:t>
    </dgm:pt>
    <dgm:pt modelId="{AE724694-8182-47C6-AE17-704C6271AECD}">
      <dgm:prSet phldrT="[文本]"/>
      <dgm:spPr/>
      <dgm:t>
        <a:bodyPr/>
        <a:lstStyle/>
        <a:p>
          <a:r>
            <a:rPr lang="en-US" altLang="zh-CN"/>
            <a:t>N8</a:t>
          </a:r>
          <a:endParaRPr lang="zh-CN" altLang="en-US"/>
        </a:p>
      </dgm:t>
    </dgm:pt>
    <dgm:pt modelId="{31DF075D-C580-4A44-9B91-79C28B63B7E8}" cxnId="{D10BF412-7DF3-4FDA-A1B7-5180C80A495D}" type="parTrans">
      <dgm:prSet/>
      <dgm:spPr/>
      <dgm:t>
        <a:bodyPr/>
        <a:lstStyle/>
        <a:p>
          <a:endParaRPr lang="zh-CN" altLang="en-US"/>
        </a:p>
      </dgm:t>
    </dgm:pt>
    <dgm:pt modelId="{F5B8553A-1976-4A45-9E80-33219FB20DE4}" cxnId="{D10BF412-7DF3-4FDA-A1B7-5180C80A495D}" type="sibTrans">
      <dgm:prSet/>
      <dgm:spPr/>
      <dgm:t>
        <a:bodyPr/>
        <a:lstStyle/>
        <a:p>
          <a:endParaRPr lang="zh-CN" altLang="en-US"/>
        </a:p>
      </dgm:t>
    </dgm:pt>
    <dgm:pt modelId="{96E257CD-4175-472C-B248-7EF674E914FB}">
      <dgm:prSet phldrT="[文本]"/>
      <dgm:spPr/>
      <dgm:t>
        <a:bodyPr/>
        <a:lstStyle/>
        <a:p>
          <a:r>
            <a:rPr lang="en-US" altLang="zh-CN"/>
            <a:t>N9</a:t>
          </a:r>
          <a:endParaRPr lang="zh-CN" altLang="en-US"/>
        </a:p>
      </dgm:t>
    </dgm:pt>
    <dgm:pt modelId="{0F4E9E53-843A-4490-927C-9269432D21E3}" cxnId="{6A5AF4AD-679A-4397-A3CB-5C12A64B67B5}" type="parTrans">
      <dgm:prSet/>
      <dgm:spPr/>
      <dgm:t>
        <a:bodyPr/>
        <a:lstStyle/>
        <a:p>
          <a:endParaRPr lang="zh-CN" altLang="en-US"/>
        </a:p>
      </dgm:t>
    </dgm:pt>
    <dgm:pt modelId="{F1F5F8D6-E22D-4D51-8BFA-768DB1E79C49}" cxnId="{6A5AF4AD-679A-4397-A3CB-5C12A64B67B5}" type="sibTrans">
      <dgm:prSet/>
      <dgm:spPr/>
      <dgm:t>
        <a:bodyPr/>
        <a:lstStyle/>
        <a:p>
          <a:endParaRPr lang="zh-CN" altLang="en-US"/>
        </a:p>
      </dgm:t>
    </dgm:pt>
    <dgm:pt modelId="{E15FC6C4-604C-4F22-A5E0-43F26BD2B165}">
      <dgm:prSet phldrT="[文本]"/>
      <dgm:spPr/>
      <dgm:t>
        <a:bodyPr/>
        <a:lstStyle/>
        <a:p>
          <a:r>
            <a:rPr lang="en-US" altLang="zh-CN"/>
            <a:t>N10</a:t>
          </a:r>
          <a:endParaRPr lang="zh-CN" altLang="en-US"/>
        </a:p>
      </dgm:t>
    </dgm:pt>
    <dgm:pt modelId="{11DD8B01-CCCC-4061-AE71-F994DFAD8EA4}" cxnId="{477024C4-9E88-4803-8851-B06E9342090B}" type="parTrans">
      <dgm:prSet/>
      <dgm:spPr/>
      <dgm:t>
        <a:bodyPr/>
        <a:lstStyle/>
        <a:p>
          <a:endParaRPr lang="zh-CN" altLang="en-US"/>
        </a:p>
      </dgm:t>
    </dgm:pt>
    <dgm:pt modelId="{FE32851E-08B9-4F33-AECC-D30217FF4731}" cxnId="{477024C4-9E88-4803-8851-B06E9342090B}" type="sibTrans">
      <dgm:prSet/>
      <dgm:spPr/>
      <dgm:t>
        <a:bodyPr/>
        <a:lstStyle/>
        <a:p>
          <a:endParaRPr lang="zh-CN" altLang="en-US"/>
        </a:p>
      </dgm:t>
    </dgm:pt>
    <dgm:pt modelId="{4658BBFA-A6A6-4A1F-9C0E-39CBC0EB38E6}">
      <dgm:prSet phldrT="[文本]"/>
      <dgm:spPr/>
      <dgm:t>
        <a:bodyPr/>
        <a:lstStyle/>
        <a:p>
          <a:r>
            <a:rPr lang="en-US" altLang="zh-CN"/>
            <a:t>N11</a:t>
          </a:r>
          <a:endParaRPr lang="zh-CN" altLang="en-US"/>
        </a:p>
      </dgm:t>
    </dgm:pt>
    <dgm:pt modelId="{EF04BEA4-0D4F-4169-A640-B055180EAAB5}" cxnId="{AD814B38-66AE-41CA-9217-502232A2B4FC}" type="parTrans">
      <dgm:prSet/>
      <dgm:spPr/>
      <dgm:t>
        <a:bodyPr/>
        <a:lstStyle/>
        <a:p>
          <a:endParaRPr lang="zh-CN" altLang="en-US"/>
        </a:p>
      </dgm:t>
    </dgm:pt>
    <dgm:pt modelId="{A82C373D-09EE-4010-9BD8-12A947BCBF25}" cxnId="{AD814B38-66AE-41CA-9217-502232A2B4FC}" type="sibTrans">
      <dgm:prSet/>
      <dgm:spPr/>
      <dgm:t>
        <a:bodyPr/>
        <a:lstStyle/>
        <a:p>
          <a:endParaRPr lang="zh-CN" altLang="en-US"/>
        </a:p>
      </dgm:t>
    </dgm:pt>
    <dgm:pt modelId="{9ECFAC14-E08E-4D17-BE08-66B30B005F4C}" type="pres">
      <dgm:prSet presAssocID="{1E10B5B1-BC4D-46C6-A903-2A34AC83CFCE}" presName="diagram" presStyleCnt="0">
        <dgm:presLayoutVars>
          <dgm:chPref val="1"/>
          <dgm:dir/>
          <dgm:animOne val="branch"/>
          <dgm:animLvl val="lvl"/>
          <dgm:resizeHandles val="exact"/>
        </dgm:presLayoutVars>
      </dgm:prSet>
      <dgm:spPr/>
    </dgm:pt>
    <dgm:pt modelId="{937207A4-04ED-425E-9EE5-9040E7A01DD5}" type="pres">
      <dgm:prSet presAssocID="{46A3AB55-2928-47FB-AD6C-A60C60659DE5}" presName="root1" presStyleCnt="0"/>
      <dgm:spPr/>
    </dgm:pt>
    <dgm:pt modelId="{CA8545BF-2AA6-4609-81F3-3C25A1FFDC63}" type="pres">
      <dgm:prSet presAssocID="{46A3AB55-2928-47FB-AD6C-A60C60659DE5}" presName="LevelOneTextNode" presStyleLbl="node0" presStyleIdx="0" presStyleCnt="1">
        <dgm:presLayoutVars>
          <dgm:chPref val="3"/>
        </dgm:presLayoutVars>
      </dgm:prSet>
      <dgm:spPr/>
    </dgm:pt>
    <dgm:pt modelId="{DCD551FC-03E8-4F38-ADB7-7836C1A6C709}" type="pres">
      <dgm:prSet presAssocID="{46A3AB55-2928-47FB-AD6C-A60C60659DE5}" presName="level2hierChild" presStyleCnt="0"/>
      <dgm:spPr/>
    </dgm:pt>
    <dgm:pt modelId="{311297F3-97A3-4136-9231-AA102E2B206F}" type="pres">
      <dgm:prSet presAssocID="{CFD46EDF-5076-4C1B-9F15-058F099B2A30}" presName="conn2-1" presStyleLbl="parChTrans1D2" presStyleIdx="0" presStyleCnt="2"/>
      <dgm:spPr/>
    </dgm:pt>
    <dgm:pt modelId="{693C7A15-90D6-4756-86B1-EEE8F6EDF0C7}" type="pres">
      <dgm:prSet presAssocID="{CFD46EDF-5076-4C1B-9F15-058F099B2A30}" presName="connTx" presStyleLbl="parChTrans1D2" presStyleIdx="0" presStyleCnt="2"/>
      <dgm:spPr/>
    </dgm:pt>
    <dgm:pt modelId="{FBBAB5CF-A82A-4AAE-BFD6-B21AE7B03468}" type="pres">
      <dgm:prSet presAssocID="{FE75D05E-17B8-4B84-814C-0046CA6FD476}" presName="root2" presStyleCnt="0"/>
      <dgm:spPr/>
    </dgm:pt>
    <dgm:pt modelId="{64F96330-D375-4937-AB27-67B02E41742B}" type="pres">
      <dgm:prSet presAssocID="{FE75D05E-17B8-4B84-814C-0046CA6FD476}" presName="LevelTwoTextNode" presStyleLbl="node2" presStyleIdx="0" presStyleCnt="2">
        <dgm:presLayoutVars>
          <dgm:chPref val="3"/>
        </dgm:presLayoutVars>
      </dgm:prSet>
      <dgm:spPr/>
    </dgm:pt>
    <dgm:pt modelId="{572FAA8C-2627-4412-9401-5F73300BF524}" type="pres">
      <dgm:prSet presAssocID="{FE75D05E-17B8-4B84-814C-0046CA6FD476}" presName="level3hierChild" presStyleCnt="0"/>
      <dgm:spPr/>
    </dgm:pt>
    <dgm:pt modelId="{EF3B879F-9663-49DD-94CA-B2C6D5FBB856}" type="pres">
      <dgm:prSet presAssocID="{DE78FD27-9C57-43E2-B5A0-AB8EC60AC153}" presName="conn2-1" presStyleLbl="parChTrans1D3" presStyleIdx="0" presStyleCnt="4"/>
      <dgm:spPr/>
    </dgm:pt>
    <dgm:pt modelId="{2DEEF5CD-D2DC-4378-B314-3EB82C993951}" type="pres">
      <dgm:prSet presAssocID="{DE78FD27-9C57-43E2-B5A0-AB8EC60AC153}" presName="connTx" presStyleLbl="parChTrans1D3" presStyleIdx="0" presStyleCnt="4"/>
      <dgm:spPr/>
    </dgm:pt>
    <dgm:pt modelId="{3403BC3C-4B43-4D63-8466-A3EE9E321D59}" type="pres">
      <dgm:prSet presAssocID="{32627CB4-0F2F-4732-AA94-8B60714618AC}" presName="root2" presStyleCnt="0"/>
      <dgm:spPr/>
    </dgm:pt>
    <dgm:pt modelId="{801F8240-4323-48CB-A67E-56AF981A39CB}" type="pres">
      <dgm:prSet presAssocID="{32627CB4-0F2F-4732-AA94-8B60714618AC}" presName="LevelTwoTextNode" presStyleLbl="node3" presStyleIdx="0" presStyleCnt="4">
        <dgm:presLayoutVars>
          <dgm:chPref val="3"/>
        </dgm:presLayoutVars>
      </dgm:prSet>
      <dgm:spPr/>
    </dgm:pt>
    <dgm:pt modelId="{4402A639-1882-43B8-87FE-02749998ABA8}" type="pres">
      <dgm:prSet presAssocID="{32627CB4-0F2F-4732-AA94-8B60714618AC}" presName="level3hierChild" presStyleCnt="0"/>
      <dgm:spPr/>
    </dgm:pt>
    <dgm:pt modelId="{4FB3CD8C-C87A-4B60-8A82-0B08A23C8B94}" type="pres">
      <dgm:prSet presAssocID="{E3301890-C2A2-4F25-807A-E6E229DFE6AF}" presName="conn2-1" presStyleLbl="parChTrans1D4" presStyleIdx="0" presStyleCnt="11"/>
      <dgm:spPr/>
    </dgm:pt>
    <dgm:pt modelId="{81A68816-CCF3-46AB-91F8-E7F1A3FA13CC}" type="pres">
      <dgm:prSet presAssocID="{E3301890-C2A2-4F25-807A-E6E229DFE6AF}" presName="connTx" presStyleLbl="parChTrans1D4" presStyleIdx="0" presStyleCnt="11"/>
      <dgm:spPr/>
    </dgm:pt>
    <dgm:pt modelId="{FF858163-D4F0-44B5-90CB-BDD3019FE2A0}" type="pres">
      <dgm:prSet presAssocID="{3C6E01DD-5327-4CFE-A5C1-FD8F2D32F3AF}" presName="root2" presStyleCnt="0"/>
      <dgm:spPr/>
    </dgm:pt>
    <dgm:pt modelId="{36EE045B-FED9-46D6-BF38-728E11D06540}" type="pres">
      <dgm:prSet presAssocID="{3C6E01DD-5327-4CFE-A5C1-FD8F2D32F3AF}" presName="LevelTwoTextNode" presStyleLbl="node4" presStyleIdx="0" presStyleCnt="11">
        <dgm:presLayoutVars>
          <dgm:chPref val="3"/>
        </dgm:presLayoutVars>
      </dgm:prSet>
      <dgm:spPr/>
    </dgm:pt>
    <dgm:pt modelId="{456F5158-2BA4-427A-B717-27285F299E5A}" type="pres">
      <dgm:prSet presAssocID="{3C6E01DD-5327-4CFE-A5C1-FD8F2D32F3AF}" presName="level3hierChild" presStyleCnt="0"/>
      <dgm:spPr/>
    </dgm:pt>
    <dgm:pt modelId="{360D031D-8876-4046-8860-93524B411C3C}" type="pres">
      <dgm:prSet presAssocID="{A028E876-40EA-4F46-9AE6-393A115D03E9}" presName="conn2-1" presStyleLbl="parChTrans1D4" presStyleIdx="1" presStyleCnt="11"/>
      <dgm:spPr/>
    </dgm:pt>
    <dgm:pt modelId="{37A1E377-2AF9-4B99-88F1-C109929C5278}" type="pres">
      <dgm:prSet presAssocID="{A028E876-40EA-4F46-9AE6-393A115D03E9}" presName="connTx" presStyleLbl="parChTrans1D4" presStyleIdx="1" presStyleCnt="11"/>
      <dgm:spPr/>
    </dgm:pt>
    <dgm:pt modelId="{57802D5C-718E-4C50-B276-7BA0200EA552}" type="pres">
      <dgm:prSet presAssocID="{D3AB729B-3D7E-421D-B21F-7B88BA142B88}" presName="root2" presStyleCnt="0"/>
      <dgm:spPr/>
    </dgm:pt>
    <dgm:pt modelId="{07BAC4E1-F92C-4419-BD06-E1E3B3CBA215}" type="pres">
      <dgm:prSet presAssocID="{D3AB729B-3D7E-421D-B21F-7B88BA142B88}" presName="LevelTwoTextNode" presStyleLbl="node4" presStyleIdx="1" presStyleCnt="11">
        <dgm:presLayoutVars>
          <dgm:chPref val="3"/>
        </dgm:presLayoutVars>
      </dgm:prSet>
      <dgm:spPr/>
    </dgm:pt>
    <dgm:pt modelId="{52ECCF6E-6BEA-425A-999B-38E4B76704FE}" type="pres">
      <dgm:prSet presAssocID="{D3AB729B-3D7E-421D-B21F-7B88BA142B88}" presName="level3hierChild" presStyleCnt="0"/>
      <dgm:spPr/>
    </dgm:pt>
    <dgm:pt modelId="{72A2DD46-5D6C-4646-8886-72F2A3AB5428}" type="pres">
      <dgm:prSet presAssocID="{812250C9-A563-4150-AECB-000677FA321A}" presName="conn2-1" presStyleLbl="parChTrans1D4" presStyleIdx="2" presStyleCnt="11"/>
      <dgm:spPr/>
    </dgm:pt>
    <dgm:pt modelId="{BB827C84-605B-49BD-AEA8-D9260ABEFC19}" type="pres">
      <dgm:prSet presAssocID="{812250C9-A563-4150-AECB-000677FA321A}" presName="connTx" presStyleLbl="parChTrans1D4" presStyleIdx="2" presStyleCnt="11"/>
      <dgm:spPr/>
    </dgm:pt>
    <dgm:pt modelId="{D7211385-A71B-4CF1-8F5B-18168B387096}" type="pres">
      <dgm:prSet presAssocID="{FFA64975-77CC-4DBE-9A91-0406DB21A7BE}" presName="root2" presStyleCnt="0"/>
      <dgm:spPr/>
    </dgm:pt>
    <dgm:pt modelId="{2800C6D6-5B2A-49E1-9432-F43A1BCC1C91}" type="pres">
      <dgm:prSet presAssocID="{FFA64975-77CC-4DBE-9A91-0406DB21A7BE}" presName="LevelTwoTextNode" presStyleLbl="node4" presStyleIdx="2" presStyleCnt="11">
        <dgm:presLayoutVars>
          <dgm:chPref val="3"/>
        </dgm:presLayoutVars>
      </dgm:prSet>
      <dgm:spPr/>
    </dgm:pt>
    <dgm:pt modelId="{4732E14F-7C38-4D27-852D-79178B8EE1BA}" type="pres">
      <dgm:prSet presAssocID="{FFA64975-77CC-4DBE-9A91-0406DB21A7BE}" presName="level3hierChild" presStyleCnt="0"/>
      <dgm:spPr/>
    </dgm:pt>
    <dgm:pt modelId="{1E148A11-32EE-4E2E-BD22-37890EEE2D86}" type="pres">
      <dgm:prSet presAssocID="{2F583D72-F1AD-4E36-8D13-513E51B3AF34}" presName="conn2-1" presStyleLbl="parChTrans1D3" presStyleIdx="1" presStyleCnt="4"/>
      <dgm:spPr/>
    </dgm:pt>
    <dgm:pt modelId="{F99BC3C6-7286-435B-9E3B-4941103CBD5A}" type="pres">
      <dgm:prSet presAssocID="{2F583D72-F1AD-4E36-8D13-513E51B3AF34}" presName="connTx" presStyleLbl="parChTrans1D3" presStyleIdx="1" presStyleCnt="4"/>
      <dgm:spPr/>
    </dgm:pt>
    <dgm:pt modelId="{F27B93E0-4AE2-4E3E-85EC-CD065CA52DE7}" type="pres">
      <dgm:prSet presAssocID="{BAF34887-2E80-48EF-8A7A-E269A868107E}" presName="root2" presStyleCnt="0"/>
      <dgm:spPr/>
    </dgm:pt>
    <dgm:pt modelId="{3DFB7313-1D2E-482F-80E4-221A7F705750}" type="pres">
      <dgm:prSet presAssocID="{BAF34887-2E80-48EF-8A7A-E269A868107E}" presName="LevelTwoTextNode" presStyleLbl="node3" presStyleIdx="1" presStyleCnt="4">
        <dgm:presLayoutVars>
          <dgm:chPref val="3"/>
        </dgm:presLayoutVars>
      </dgm:prSet>
      <dgm:spPr/>
    </dgm:pt>
    <dgm:pt modelId="{C7F15960-26D9-4023-95AA-D04AA86B9ED0}" type="pres">
      <dgm:prSet presAssocID="{BAF34887-2E80-48EF-8A7A-E269A868107E}" presName="level3hierChild" presStyleCnt="0"/>
      <dgm:spPr/>
    </dgm:pt>
    <dgm:pt modelId="{EE66A918-01D2-418E-8942-C5811E1BC368}" type="pres">
      <dgm:prSet presAssocID="{00134DA5-C1C6-4A73-91B2-294AA6AF850A}" presName="conn2-1" presStyleLbl="parChTrans1D4" presStyleIdx="3" presStyleCnt="11"/>
      <dgm:spPr/>
    </dgm:pt>
    <dgm:pt modelId="{1D905986-18AD-49B2-B903-203D3687CB7D}" type="pres">
      <dgm:prSet presAssocID="{00134DA5-C1C6-4A73-91B2-294AA6AF850A}" presName="connTx" presStyleLbl="parChTrans1D4" presStyleIdx="3" presStyleCnt="11"/>
      <dgm:spPr/>
    </dgm:pt>
    <dgm:pt modelId="{AA908EAE-63F6-42B1-9EA7-9CF413D19719}" type="pres">
      <dgm:prSet presAssocID="{22785485-14BF-44A9-B238-AAB9F7D0545D}" presName="root2" presStyleCnt="0"/>
      <dgm:spPr/>
    </dgm:pt>
    <dgm:pt modelId="{4B3F8B73-65E1-4FCB-8155-2AABA9B8A886}" type="pres">
      <dgm:prSet presAssocID="{22785485-14BF-44A9-B238-AAB9F7D0545D}" presName="LevelTwoTextNode" presStyleLbl="node4" presStyleIdx="3" presStyleCnt="11">
        <dgm:presLayoutVars>
          <dgm:chPref val="3"/>
        </dgm:presLayoutVars>
      </dgm:prSet>
      <dgm:spPr/>
    </dgm:pt>
    <dgm:pt modelId="{7DCC8F21-16AB-4149-B770-B297A5852FB7}" type="pres">
      <dgm:prSet presAssocID="{22785485-14BF-44A9-B238-AAB9F7D0545D}" presName="level3hierChild" presStyleCnt="0"/>
      <dgm:spPr/>
    </dgm:pt>
    <dgm:pt modelId="{5A0A6239-F03D-4568-A500-6802816A0D80}" type="pres">
      <dgm:prSet presAssocID="{884FF2E6-1BDC-489E-BE1F-6FBDFDF017CC}" presName="conn2-1" presStyleLbl="parChTrans1D4" presStyleIdx="4" presStyleCnt="11"/>
      <dgm:spPr/>
    </dgm:pt>
    <dgm:pt modelId="{57A327FE-F1ED-48D0-BE08-193F3DD83877}" type="pres">
      <dgm:prSet presAssocID="{884FF2E6-1BDC-489E-BE1F-6FBDFDF017CC}" presName="connTx" presStyleLbl="parChTrans1D4" presStyleIdx="4" presStyleCnt="11"/>
      <dgm:spPr/>
    </dgm:pt>
    <dgm:pt modelId="{D120B8C7-5568-4CEE-8BB4-07F145E5D1EA}" type="pres">
      <dgm:prSet presAssocID="{C73F6115-A783-4B12-B526-40069007879F}" presName="root2" presStyleCnt="0"/>
      <dgm:spPr/>
    </dgm:pt>
    <dgm:pt modelId="{9AC50A3F-EF12-4E9F-96DB-9AE8AF1A4942}" type="pres">
      <dgm:prSet presAssocID="{C73F6115-A783-4B12-B526-40069007879F}" presName="LevelTwoTextNode" presStyleLbl="node4" presStyleIdx="4" presStyleCnt="11">
        <dgm:presLayoutVars>
          <dgm:chPref val="3"/>
        </dgm:presLayoutVars>
      </dgm:prSet>
      <dgm:spPr/>
    </dgm:pt>
    <dgm:pt modelId="{FFE48DEE-E138-4625-B72C-D9A225B11797}" type="pres">
      <dgm:prSet presAssocID="{C73F6115-A783-4B12-B526-40069007879F}" presName="level3hierChild" presStyleCnt="0"/>
      <dgm:spPr/>
    </dgm:pt>
    <dgm:pt modelId="{28779E6F-EB16-4478-A577-DC8F957094C4}" type="pres">
      <dgm:prSet presAssocID="{D0F33C82-CE19-4C29-A784-455DC3E9D33C}" presName="conn2-1" presStyleLbl="parChTrans1D4" presStyleIdx="5" presStyleCnt="11"/>
      <dgm:spPr/>
    </dgm:pt>
    <dgm:pt modelId="{D298C4E9-8776-4136-86D1-5120EB131289}" type="pres">
      <dgm:prSet presAssocID="{D0F33C82-CE19-4C29-A784-455DC3E9D33C}" presName="connTx" presStyleLbl="parChTrans1D4" presStyleIdx="5" presStyleCnt="11"/>
      <dgm:spPr/>
    </dgm:pt>
    <dgm:pt modelId="{72EA5CF7-DDE4-4A9D-8555-9445B20E65BC}" type="pres">
      <dgm:prSet presAssocID="{C052B5CC-0752-4040-9AEB-EBE5B66E1BF6}" presName="root2" presStyleCnt="0"/>
      <dgm:spPr/>
    </dgm:pt>
    <dgm:pt modelId="{08AAE2F0-6BB6-4FB9-88E0-4A577E0D61B1}" type="pres">
      <dgm:prSet presAssocID="{C052B5CC-0752-4040-9AEB-EBE5B66E1BF6}" presName="LevelTwoTextNode" presStyleLbl="node4" presStyleIdx="5" presStyleCnt="11">
        <dgm:presLayoutVars>
          <dgm:chPref val="3"/>
        </dgm:presLayoutVars>
      </dgm:prSet>
      <dgm:spPr/>
    </dgm:pt>
    <dgm:pt modelId="{7F3B25C1-7A4E-44E6-88F0-61906565CAED}" type="pres">
      <dgm:prSet presAssocID="{C052B5CC-0752-4040-9AEB-EBE5B66E1BF6}" presName="level3hierChild" presStyleCnt="0"/>
      <dgm:spPr/>
    </dgm:pt>
    <dgm:pt modelId="{7CA9F3B7-E634-4DBE-8083-2EFF17CB0898}" type="pres">
      <dgm:prSet presAssocID="{631837FE-FC44-441F-8029-C3E4D6C230B4}" presName="conn2-1" presStyleLbl="parChTrans1D2" presStyleIdx="1" presStyleCnt="2"/>
      <dgm:spPr/>
    </dgm:pt>
    <dgm:pt modelId="{19D3E3FB-A2D2-4621-9B99-E61C53773D96}" type="pres">
      <dgm:prSet presAssocID="{631837FE-FC44-441F-8029-C3E4D6C230B4}" presName="connTx" presStyleLbl="parChTrans1D2" presStyleIdx="1" presStyleCnt="2"/>
      <dgm:spPr/>
    </dgm:pt>
    <dgm:pt modelId="{99323345-D325-4324-B363-828805F42948}" type="pres">
      <dgm:prSet presAssocID="{B499307E-E36A-4177-B8EF-F46187427752}" presName="root2" presStyleCnt="0"/>
      <dgm:spPr/>
    </dgm:pt>
    <dgm:pt modelId="{F6EF8EC0-3319-491B-9FDA-0B5E038B146D}" type="pres">
      <dgm:prSet presAssocID="{B499307E-E36A-4177-B8EF-F46187427752}" presName="LevelTwoTextNode" presStyleLbl="node2" presStyleIdx="1" presStyleCnt="2">
        <dgm:presLayoutVars>
          <dgm:chPref val="3"/>
        </dgm:presLayoutVars>
      </dgm:prSet>
      <dgm:spPr/>
    </dgm:pt>
    <dgm:pt modelId="{E24C5DF9-C1EF-4B18-9663-F78B2DC8E563}" type="pres">
      <dgm:prSet presAssocID="{B499307E-E36A-4177-B8EF-F46187427752}" presName="level3hierChild" presStyleCnt="0"/>
      <dgm:spPr/>
    </dgm:pt>
    <dgm:pt modelId="{9CF7DBC8-C21F-4164-90FB-CF9BC9509D11}" type="pres">
      <dgm:prSet presAssocID="{B765C90F-12E4-42D9-B09D-5773365C9870}" presName="conn2-1" presStyleLbl="parChTrans1D3" presStyleIdx="2" presStyleCnt="4"/>
      <dgm:spPr/>
    </dgm:pt>
    <dgm:pt modelId="{3538968C-58E0-474F-A4F0-B5EAA07290EF}" type="pres">
      <dgm:prSet presAssocID="{B765C90F-12E4-42D9-B09D-5773365C9870}" presName="connTx" presStyleLbl="parChTrans1D3" presStyleIdx="2" presStyleCnt="4"/>
      <dgm:spPr/>
    </dgm:pt>
    <dgm:pt modelId="{C47862EA-51AA-47A1-BF0B-CB4EE7DDBB6A}" type="pres">
      <dgm:prSet presAssocID="{F39FD221-9769-4093-B4F8-5AF184317253}" presName="root2" presStyleCnt="0"/>
      <dgm:spPr/>
    </dgm:pt>
    <dgm:pt modelId="{9D30D444-F77F-4867-AF5E-E6A2E35871A0}" type="pres">
      <dgm:prSet presAssocID="{F39FD221-9769-4093-B4F8-5AF184317253}" presName="LevelTwoTextNode" presStyleLbl="node3" presStyleIdx="2" presStyleCnt="4">
        <dgm:presLayoutVars>
          <dgm:chPref val="3"/>
        </dgm:presLayoutVars>
      </dgm:prSet>
      <dgm:spPr/>
    </dgm:pt>
    <dgm:pt modelId="{ED50F797-A159-4CAF-B88B-B9FB91199C85}" type="pres">
      <dgm:prSet presAssocID="{F39FD221-9769-4093-B4F8-5AF184317253}" presName="level3hierChild" presStyleCnt="0"/>
      <dgm:spPr/>
    </dgm:pt>
    <dgm:pt modelId="{9009D025-277E-409F-884C-E4C4910EC733}" type="pres">
      <dgm:prSet presAssocID="{05C39541-2D7C-48AD-89C9-AAD49534B5E9}" presName="conn2-1" presStyleLbl="parChTrans1D4" presStyleIdx="6" presStyleCnt="11"/>
      <dgm:spPr/>
    </dgm:pt>
    <dgm:pt modelId="{1F6EDA86-D307-4F5F-A3F7-54477AFA36C4}" type="pres">
      <dgm:prSet presAssocID="{05C39541-2D7C-48AD-89C9-AAD49534B5E9}" presName="connTx" presStyleLbl="parChTrans1D4" presStyleIdx="6" presStyleCnt="11"/>
      <dgm:spPr/>
    </dgm:pt>
    <dgm:pt modelId="{2305655B-D98C-41B8-9F50-4B0FDD53C56A}" type="pres">
      <dgm:prSet presAssocID="{C6CFED5B-AE48-4C86-813E-EEB64EE0BB3D}" presName="root2" presStyleCnt="0"/>
      <dgm:spPr/>
    </dgm:pt>
    <dgm:pt modelId="{6CA4F9EE-1AA6-4A63-BED6-6CBF79844D0B}" type="pres">
      <dgm:prSet presAssocID="{C6CFED5B-AE48-4C86-813E-EEB64EE0BB3D}" presName="LevelTwoTextNode" presStyleLbl="node4" presStyleIdx="6" presStyleCnt="11">
        <dgm:presLayoutVars>
          <dgm:chPref val="3"/>
        </dgm:presLayoutVars>
      </dgm:prSet>
      <dgm:spPr/>
    </dgm:pt>
    <dgm:pt modelId="{A900AFDD-7F1D-48DE-A5F1-505F78B19B31}" type="pres">
      <dgm:prSet presAssocID="{C6CFED5B-AE48-4C86-813E-EEB64EE0BB3D}" presName="level3hierChild" presStyleCnt="0"/>
      <dgm:spPr/>
    </dgm:pt>
    <dgm:pt modelId="{E97B4E17-552B-4767-9D58-DB7270D5A218}" type="pres">
      <dgm:prSet presAssocID="{31DF075D-C580-4A44-9B91-79C28B63B7E8}" presName="conn2-1" presStyleLbl="parChTrans1D4" presStyleIdx="7" presStyleCnt="11"/>
      <dgm:spPr/>
    </dgm:pt>
    <dgm:pt modelId="{C75A4DCB-9551-4E96-B51C-250275F9A41D}" type="pres">
      <dgm:prSet presAssocID="{31DF075D-C580-4A44-9B91-79C28B63B7E8}" presName="connTx" presStyleLbl="parChTrans1D4" presStyleIdx="7" presStyleCnt="11"/>
      <dgm:spPr/>
    </dgm:pt>
    <dgm:pt modelId="{F239A24F-894E-4466-9239-B2A3CE2BEAD7}" type="pres">
      <dgm:prSet presAssocID="{AE724694-8182-47C6-AE17-704C6271AECD}" presName="root2" presStyleCnt="0"/>
      <dgm:spPr/>
    </dgm:pt>
    <dgm:pt modelId="{55AA7CDC-F834-4971-A6F6-E7E4307F54E4}" type="pres">
      <dgm:prSet presAssocID="{AE724694-8182-47C6-AE17-704C6271AECD}" presName="LevelTwoTextNode" presStyleLbl="node4" presStyleIdx="7" presStyleCnt="11">
        <dgm:presLayoutVars>
          <dgm:chPref val="3"/>
        </dgm:presLayoutVars>
      </dgm:prSet>
      <dgm:spPr/>
    </dgm:pt>
    <dgm:pt modelId="{001E1497-BD92-4EE1-9A4C-6135B79CF9DB}" type="pres">
      <dgm:prSet presAssocID="{AE724694-8182-47C6-AE17-704C6271AECD}" presName="level3hierChild" presStyleCnt="0"/>
      <dgm:spPr/>
    </dgm:pt>
    <dgm:pt modelId="{8D9C0F0D-F0CE-432F-893B-F365CF540042}" type="pres">
      <dgm:prSet presAssocID="{0F4E9E53-843A-4490-927C-9269432D21E3}" presName="conn2-1" presStyleLbl="parChTrans1D4" presStyleIdx="8" presStyleCnt="11"/>
      <dgm:spPr/>
    </dgm:pt>
    <dgm:pt modelId="{612774DA-C29C-47AE-A03D-91BDA538689F}" type="pres">
      <dgm:prSet presAssocID="{0F4E9E53-843A-4490-927C-9269432D21E3}" presName="connTx" presStyleLbl="parChTrans1D4" presStyleIdx="8" presStyleCnt="11"/>
      <dgm:spPr/>
    </dgm:pt>
    <dgm:pt modelId="{05CE842E-D860-4C86-A6A0-82FC314EA3E0}" type="pres">
      <dgm:prSet presAssocID="{96E257CD-4175-472C-B248-7EF674E914FB}" presName="root2" presStyleCnt="0"/>
      <dgm:spPr/>
    </dgm:pt>
    <dgm:pt modelId="{A5E424FC-6BE4-4ED7-AE71-FA301F8EA897}" type="pres">
      <dgm:prSet presAssocID="{96E257CD-4175-472C-B248-7EF674E914FB}" presName="LevelTwoTextNode" presStyleLbl="node4" presStyleIdx="8" presStyleCnt="11">
        <dgm:presLayoutVars>
          <dgm:chPref val="3"/>
        </dgm:presLayoutVars>
      </dgm:prSet>
      <dgm:spPr/>
    </dgm:pt>
    <dgm:pt modelId="{E35AF7E2-0D6A-4C60-870F-97D746F5E17D}" type="pres">
      <dgm:prSet presAssocID="{96E257CD-4175-472C-B248-7EF674E914FB}" presName="level3hierChild" presStyleCnt="0"/>
      <dgm:spPr/>
    </dgm:pt>
    <dgm:pt modelId="{14693ECE-F8F4-4C81-8720-58305EC56FB1}" type="pres">
      <dgm:prSet presAssocID="{6BD0F485-4BC0-4A90-AD04-3B977D6B1972}" presName="conn2-1" presStyleLbl="parChTrans1D3" presStyleIdx="3" presStyleCnt="4"/>
      <dgm:spPr/>
    </dgm:pt>
    <dgm:pt modelId="{5E5F1279-B4FE-4F08-A2DA-C6AD77C8F5A3}" type="pres">
      <dgm:prSet presAssocID="{6BD0F485-4BC0-4A90-AD04-3B977D6B1972}" presName="connTx" presStyleLbl="parChTrans1D3" presStyleIdx="3" presStyleCnt="4"/>
      <dgm:spPr/>
    </dgm:pt>
    <dgm:pt modelId="{324439D1-F030-4548-B865-F2E5149EAC17}" type="pres">
      <dgm:prSet presAssocID="{22395D29-215A-4B30-B765-D77716AF8A81}" presName="root2" presStyleCnt="0"/>
      <dgm:spPr/>
    </dgm:pt>
    <dgm:pt modelId="{C98D04F0-774C-4AE2-95C5-423895EAED2A}" type="pres">
      <dgm:prSet presAssocID="{22395D29-215A-4B30-B765-D77716AF8A81}" presName="LevelTwoTextNode" presStyleLbl="node3" presStyleIdx="3" presStyleCnt="4">
        <dgm:presLayoutVars>
          <dgm:chPref val="3"/>
        </dgm:presLayoutVars>
      </dgm:prSet>
      <dgm:spPr/>
    </dgm:pt>
    <dgm:pt modelId="{86D9C745-A0D4-4EA1-B119-9704D34B1691}" type="pres">
      <dgm:prSet presAssocID="{22395D29-215A-4B30-B765-D77716AF8A81}" presName="level3hierChild" presStyleCnt="0"/>
      <dgm:spPr/>
    </dgm:pt>
    <dgm:pt modelId="{83972B02-DA34-4210-8354-F85EB9E0B035}" type="pres">
      <dgm:prSet presAssocID="{11DD8B01-CCCC-4061-AE71-F994DFAD8EA4}" presName="conn2-1" presStyleLbl="parChTrans1D4" presStyleIdx="9" presStyleCnt="11"/>
      <dgm:spPr/>
    </dgm:pt>
    <dgm:pt modelId="{8DFE402B-9EC2-4EAB-A7F6-3B14C6E86662}" type="pres">
      <dgm:prSet presAssocID="{11DD8B01-CCCC-4061-AE71-F994DFAD8EA4}" presName="connTx" presStyleLbl="parChTrans1D4" presStyleIdx="9" presStyleCnt="11"/>
      <dgm:spPr/>
    </dgm:pt>
    <dgm:pt modelId="{7058623E-00DF-4DB1-B8F2-75A60BD12651}" type="pres">
      <dgm:prSet presAssocID="{E15FC6C4-604C-4F22-A5E0-43F26BD2B165}" presName="root2" presStyleCnt="0"/>
      <dgm:spPr/>
    </dgm:pt>
    <dgm:pt modelId="{68487385-DC1C-406E-B457-62754E50466C}" type="pres">
      <dgm:prSet presAssocID="{E15FC6C4-604C-4F22-A5E0-43F26BD2B165}" presName="LevelTwoTextNode" presStyleLbl="node4" presStyleIdx="9" presStyleCnt="11">
        <dgm:presLayoutVars>
          <dgm:chPref val="3"/>
        </dgm:presLayoutVars>
      </dgm:prSet>
      <dgm:spPr/>
    </dgm:pt>
    <dgm:pt modelId="{B45A0EF5-FEF6-4B25-AD96-9B5A1066121F}" type="pres">
      <dgm:prSet presAssocID="{E15FC6C4-604C-4F22-A5E0-43F26BD2B165}" presName="level3hierChild" presStyleCnt="0"/>
      <dgm:spPr/>
    </dgm:pt>
    <dgm:pt modelId="{DD6E7A80-E847-4447-938C-087BA4F5D40E}" type="pres">
      <dgm:prSet presAssocID="{EF04BEA4-0D4F-4169-A640-B055180EAAB5}" presName="conn2-1" presStyleLbl="parChTrans1D4" presStyleIdx="10" presStyleCnt="11"/>
      <dgm:spPr/>
    </dgm:pt>
    <dgm:pt modelId="{30367CC9-23AD-4C69-85AD-0856DF5FD827}" type="pres">
      <dgm:prSet presAssocID="{EF04BEA4-0D4F-4169-A640-B055180EAAB5}" presName="connTx" presStyleLbl="parChTrans1D4" presStyleIdx="10" presStyleCnt="11"/>
      <dgm:spPr/>
    </dgm:pt>
    <dgm:pt modelId="{EF1DA8CF-74B8-422E-9A5C-662AC5A25723}" type="pres">
      <dgm:prSet presAssocID="{4658BBFA-A6A6-4A1F-9C0E-39CBC0EB38E6}" presName="root2" presStyleCnt="0"/>
      <dgm:spPr/>
    </dgm:pt>
    <dgm:pt modelId="{107F7D32-9AC5-48A3-96CA-535EEBEAF742}" type="pres">
      <dgm:prSet presAssocID="{4658BBFA-A6A6-4A1F-9C0E-39CBC0EB38E6}" presName="LevelTwoTextNode" presStyleLbl="node4" presStyleIdx="10" presStyleCnt="11">
        <dgm:presLayoutVars>
          <dgm:chPref val="3"/>
        </dgm:presLayoutVars>
      </dgm:prSet>
      <dgm:spPr/>
    </dgm:pt>
    <dgm:pt modelId="{C9E6EFF0-80C4-43D8-84A7-DF333BD329B9}" type="pres">
      <dgm:prSet presAssocID="{4658BBFA-A6A6-4A1F-9C0E-39CBC0EB38E6}" presName="level3hierChild" presStyleCnt="0"/>
      <dgm:spPr/>
    </dgm:pt>
  </dgm:ptLst>
  <dgm:cxnLst>
    <dgm:cxn modelId="{A8C46505-D96B-4F59-B5AB-C1175A8F6A54}" type="presOf" srcId="{D0F33C82-CE19-4C29-A784-455DC3E9D33C}" destId="{28779E6F-EB16-4478-A577-DC8F957094C4}" srcOrd="0" destOrd="0" presId="urn:microsoft.com/office/officeart/2005/8/layout/hierarchy2#1"/>
    <dgm:cxn modelId="{31E36D0C-2957-47EE-BA4B-B365A5223EDF}" type="presOf" srcId="{6BD0F485-4BC0-4A90-AD04-3B977D6B1972}" destId="{5E5F1279-B4FE-4F08-A2DA-C6AD77C8F5A3}" srcOrd="1" destOrd="0" presId="urn:microsoft.com/office/officeart/2005/8/layout/hierarchy2#1"/>
    <dgm:cxn modelId="{1E958C0D-FCFC-4BCC-B4F7-579A41D71734}" srcId="{46A3AB55-2928-47FB-AD6C-A60C60659DE5}" destId="{B499307E-E36A-4177-B8EF-F46187427752}" srcOrd="1" destOrd="0" parTransId="{631837FE-FC44-441F-8029-C3E4D6C230B4}" sibTransId="{A83C2B25-5737-4709-8D28-76E6DB058C45}"/>
    <dgm:cxn modelId="{D10BF412-7DF3-4FDA-A1B7-5180C80A495D}" srcId="{F39FD221-9769-4093-B4F8-5AF184317253}" destId="{AE724694-8182-47C6-AE17-704C6271AECD}" srcOrd="1" destOrd="0" parTransId="{31DF075D-C580-4A44-9B91-79C28B63B7E8}" sibTransId="{F5B8553A-1976-4A45-9E80-33219FB20DE4}"/>
    <dgm:cxn modelId="{ED064113-D6DD-42DB-AEEF-126B8DB66658}" type="presOf" srcId="{4658BBFA-A6A6-4A1F-9C0E-39CBC0EB38E6}" destId="{107F7D32-9AC5-48A3-96CA-535EEBEAF742}" srcOrd="0" destOrd="0" presId="urn:microsoft.com/office/officeart/2005/8/layout/hierarchy2#1"/>
    <dgm:cxn modelId="{0A67D519-4BF4-4A73-A702-F3F8E33F8FA6}" type="presOf" srcId="{C6CFED5B-AE48-4C86-813E-EEB64EE0BB3D}" destId="{6CA4F9EE-1AA6-4A63-BED6-6CBF79844D0B}" srcOrd="0" destOrd="0" presId="urn:microsoft.com/office/officeart/2005/8/layout/hierarchy2#1"/>
    <dgm:cxn modelId="{A5B6801B-F341-43BE-916C-10D9F039DF66}" type="presOf" srcId="{46A3AB55-2928-47FB-AD6C-A60C60659DE5}" destId="{CA8545BF-2AA6-4609-81F3-3C25A1FFDC63}" srcOrd="0" destOrd="0" presId="urn:microsoft.com/office/officeart/2005/8/layout/hierarchy2#1"/>
    <dgm:cxn modelId="{FA2D6A1C-68ED-4033-BD16-F19E43FB93F8}" srcId="{32627CB4-0F2F-4732-AA94-8B60714618AC}" destId="{3C6E01DD-5327-4CFE-A5C1-FD8F2D32F3AF}" srcOrd="0" destOrd="0" parTransId="{E3301890-C2A2-4F25-807A-E6E229DFE6AF}" sibTransId="{056B1D35-171F-41D4-BED1-87E2945A6DD9}"/>
    <dgm:cxn modelId="{88995C20-A2D5-4373-B065-53CB9752F06F}" type="presOf" srcId="{BAF34887-2E80-48EF-8A7A-E269A868107E}" destId="{3DFB7313-1D2E-482F-80E4-221A7F705750}" srcOrd="0" destOrd="0" presId="urn:microsoft.com/office/officeart/2005/8/layout/hierarchy2#1"/>
    <dgm:cxn modelId="{BB078925-A7C8-4622-8C7C-2868D2CA2836}" type="presOf" srcId="{DE78FD27-9C57-43E2-B5A0-AB8EC60AC153}" destId="{EF3B879F-9663-49DD-94CA-B2C6D5FBB856}" srcOrd="0" destOrd="0" presId="urn:microsoft.com/office/officeart/2005/8/layout/hierarchy2#1"/>
    <dgm:cxn modelId="{08B2F525-C284-4F1B-9684-A24224069DD5}" srcId="{1E10B5B1-BC4D-46C6-A903-2A34AC83CFCE}" destId="{46A3AB55-2928-47FB-AD6C-A60C60659DE5}" srcOrd="0" destOrd="0" parTransId="{202B9378-6AF8-4454-A677-20F442B33EBF}" sibTransId="{0725419A-995B-4B1B-A448-06F28916E6A8}"/>
    <dgm:cxn modelId="{DDA7D82A-1F49-4651-BA12-247D1EAC88D3}" type="presOf" srcId="{AE724694-8182-47C6-AE17-704C6271AECD}" destId="{55AA7CDC-F834-4971-A6F6-E7E4307F54E4}" srcOrd="0" destOrd="0" presId="urn:microsoft.com/office/officeart/2005/8/layout/hierarchy2#1"/>
    <dgm:cxn modelId="{4E72CF2D-5E5E-489A-92B3-135BB2A354D0}" srcId="{BAF34887-2E80-48EF-8A7A-E269A868107E}" destId="{C73F6115-A783-4B12-B526-40069007879F}" srcOrd="1" destOrd="0" parTransId="{884FF2E6-1BDC-489E-BE1F-6FBDFDF017CC}" sibTransId="{E9A8CF87-E41E-43A8-8F1F-E01454F3B8C6}"/>
    <dgm:cxn modelId="{A4690A32-663A-4EC0-814C-00C8BA175C6C}" type="presOf" srcId="{DE78FD27-9C57-43E2-B5A0-AB8EC60AC153}" destId="{2DEEF5CD-D2DC-4378-B314-3EB82C993951}" srcOrd="1" destOrd="0" presId="urn:microsoft.com/office/officeart/2005/8/layout/hierarchy2#1"/>
    <dgm:cxn modelId="{F47E3133-21AA-4118-BAAD-12B166212365}" type="presOf" srcId="{A028E876-40EA-4F46-9AE6-393A115D03E9}" destId="{37A1E377-2AF9-4B99-88F1-C109929C5278}" srcOrd="1" destOrd="0" presId="urn:microsoft.com/office/officeart/2005/8/layout/hierarchy2#1"/>
    <dgm:cxn modelId="{B4B54034-75ED-4C6D-97C2-3CD258D3EB63}" srcId="{32627CB4-0F2F-4732-AA94-8B60714618AC}" destId="{FFA64975-77CC-4DBE-9A91-0406DB21A7BE}" srcOrd="2" destOrd="0" parTransId="{812250C9-A563-4150-AECB-000677FA321A}" sibTransId="{53D2CB4B-C969-4E41-83AD-9D0181F39859}"/>
    <dgm:cxn modelId="{A5781A38-EE15-494E-87C4-FFB838E9AC90}" type="presOf" srcId="{812250C9-A563-4150-AECB-000677FA321A}" destId="{BB827C84-605B-49BD-AEA8-D9260ABEFC19}" srcOrd="1" destOrd="0" presId="urn:microsoft.com/office/officeart/2005/8/layout/hierarchy2#1"/>
    <dgm:cxn modelId="{AD814B38-66AE-41CA-9217-502232A2B4FC}" srcId="{22395D29-215A-4B30-B765-D77716AF8A81}" destId="{4658BBFA-A6A6-4A1F-9C0E-39CBC0EB38E6}" srcOrd="1" destOrd="0" parTransId="{EF04BEA4-0D4F-4169-A640-B055180EAAB5}" sibTransId="{A82C373D-09EE-4010-9BD8-12A947BCBF25}"/>
    <dgm:cxn modelId="{6F386A3B-8083-4590-A09F-0FEC7B04703F}" type="presOf" srcId="{F39FD221-9769-4093-B4F8-5AF184317253}" destId="{9D30D444-F77F-4867-AF5E-E6A2E35871A0}" srcOrd="0" destOrd="0" presId="urn:microsoft.com/office/officeart/2005/8/layout/hierarchy2#1"/>
    <dgm:cxn modelId="{1CF94962-4F99-476D-A00F-2EA33162394C}" srcId="{FE75D05E-17B8-4B84-814C-0046CA6FD476}" destId="{32627CB4-0F2F-4732-AA94-8B60714618AC}" srcOrd="0" destOrd="0" parTransId="{DE78FD27-9C57-43E2-B5A0-AB8EC60AC153}" sibTransId="{B6395ADD-7FFA-4CB2-99F6-B3392D14DBF7}"/>
    <dgm:cxn modelId="{CA740445-1524-4AF2-A54B-D0C388458C4E}" srcId="{B499307E-E36A-4177-B8EF-F46187427752}" destId="{22395D29-215A-4B30-B765-D77716AF8A81}" srcOrd="1" destOrd="0" parTransId="{6BD0F485-4BC0-4A90-AD04-3B977D6B1972}" sibTransId="{A27B8D39-2F7C-4951-B91F-E7961908390C}"/>
    <dgm:cxn modelId="{078CBF45-9421-4143-BAAF-71213A80A2AE}" type="presOf" srcId="{884FF2E6-1BDC-489E-BE1F-6FBDFDF017CC}" destId="{57A327FE-F1ED-48D0-BE08-193F3DD83877}" srcOrd="1" destOrd="0" presId="urn:microsoft.com/office/officeart/2005/8/layout/hierarchy2#1"/>
    <dgm:cxn modelId="{53863766-D4CA-4974-A8EC-CE6717FA7DF8}" type="presOf" srcId="{884FF2E6-1BDC-489E-BE1F-6FBDFDF017CC}" destId="{5A0A6239-F03D-4568-A500-6802816A0D80}" srcOrd="0" destOrd="0" presId="urn:microsoft.com/office/officeart/2005/8/layout/hierarchy2#1"/>
    <dgm:cxn modelId="{48D66E48-F840-4DAD-9530-D21EAB28F642}" type="presOf" srcId="{0F4E9E53-843A-4490-927C-9269432D21E3}" destId="{8D9C0F0D-F0CE-432F-893B-F365CF540042}" srcOrd="0" destOrd="0" presId="urn:microsoft.com/office/officeart/2005/8/layout/hierarchy2#1"/>
    <dgm:cxn modelId="{4993B069-6CF3-4BAB-AA94-55EAB7026A3F}" type="presOf" srcId="{3C6E01DD-5327-4CFE-A5C1-FD8F2D32F3AF}" destId="{36EE045B-FED9-46D6-BF38-728E11D06540}" srcOrd="0" destOrd="0" presId="urn:microsoft.com/office/officeart/2005/8/layout/hierarchy2#1"/>
    <dgm:cxn modelId="{A493134A-17DA-4793-A83E-7EFD94A2E81B}" type="presOf" srcId="{CFD46EDF-5076-4C1B-9F15-058F099B2A30}" destId="{693C7A15-90D6-4756-86B1-EEE8F6EDF0C7}" srcOrd="1" destOrd="0" presId="urn:microsoft.com/office/officeart/2005/8/layout/hierarchy2#1"/>
    <dgm:cxn modelId="{321E264A-10F7-4877-B920-EE38D861CE0F}" type="presOf" srcId="{11DD8B01-CCCC-4061-AE71-F994DFAD8EA4}" destId="{8DFE402B-9EC2-4EAB-A7F6-3B14C6E86662}" srcOrd="1" destOrd="0" presId="urn:microsoft.com/office/officeart/2005/8/layout/hierarchy2#1"/>
    <dgm:cxn modelId="{F84C886B-B2BB-449F-8B77-7F2E3129C547}" type="presOf" srcId="{631837FE-FC44-441F-8029-C3E4D6C230B4}" destId="{7CA9F3B7-E634-4DBE-8083-2EFF17CB0898}" srcOrd="0" destOrd="0" presId="urn:microsoft.com/office/officeart/2005/8/layout/hierarchy2#1"/>
    <dgm:cxn modelId="{B72AAF4B-2D29-4A6D-9E1A-342B77EF6254}" type="presOf" srcId="{B765C90F-12E4-42D9-B09D-5773365C9870}" destId="{9CF7DBC8-C21F-4164-90FB-CF9BC9509D11}" srcOrd="0" destOrd="0" presId="urn:microsoft.com/office/officeart/2005/8/layout/hierarchy2#1"/>
    <dgm:cxn modelId="{93BABD4F-D2FC-4B0D-8EBD-669F2F753617}" srcId="{F39FD221-9769-4093-B4F8-5AF184317253}" destId="{C6CFED5B-AE48-4C86-813E-EEB64EE0BB3D}" srcOrd="0" destOrd="0" parTransId="{05C39541-2D7C-48AD-89C9-AAD49534B5E9}" sibTransId="{0A0643C5-F67B-4EC6-9350-B6956392129D}"/>
    <dgm:cxn modelId="{D5A76951-F3FD-4532-BFEB-A08D4BEE2C28}" srcId="{46A3AB55-2928-47FB-AD6C-A60C60659DE5}" destId="{FE75D05E-17B8-4B84-814C-0046CA6FD476}" srcOrd="0" destOrd="0" parTransId="{CFD46EDF-5076-4C1B-9F15-058F099B2A30}" sibTransId="{340F2F02-F5D2-40BA-AA25-FA01C6FF9468}"/>
    <dgm:cxn modelId="{F681D456-3872-4595-83AD-A185293D6007}" type="presOf" srcId="{E3301890-C2A2-4F25-807A-E6E229DFE6AF}" destId="{81A68816-CCF3-46AB-91F8-E7F1A3FA13CC}" srcOrd="1" destOrd="0" presId="urn:microsoft.com/office/officeart/2005/8/layout/hierarchy2#1"/>
    <dgm:cxn modelId="{F27C5977-9EC6-4BAC-8ADB-26FDAC447459}" type="presOf" srcId="{31DF075D-C580-4A44-9B91-79C28B63B7E8}" destId="{E97B4E17-552B-4767-9D58-DB7270D5A218}" srcOrd="0" destOrd="0" presId="urn:microsoft.com/office/officeart/2005/8/layout/hierarchy2#1"/>
    <dgm:cxn modelId="{2B916E58-E24E-4A67-A045-C1FB17FF0A7D}" type="presOf" srcId="{EF04BEA4-0D4F-4169-A640-B055180EAAB5}" destId="{30367CC9-23AD-4C69-85AD-0856DF5FD827}" srcOrd="1" destOrd="0" presId="urn:microsoft.com/office/officeart/2005/8/layout/hierarchy2#1"/>
    <dgm:cxn modelId="{ADCB645A-6862-4699-9645-7D5753CAF330}" type="presOf" srcId="{B499307E-E36A-4177-B8EF-F46187427752}" destId="{F6EF8EC0-3319-491B-9FDA-0B5E038B146D}" srcOrd="0" destOrd="0" presId="urn:microsoft.com/office/officeart/2005/8/layout/hierarchy2#1"/>
    <dgm:cxn modelId="{6AD8637C-2B45-4B5B-83E9-AEF919248E7E}" type="presOf" srcId="{05C39541-2D7C-48AD-89C9-AAD49534B5E9}" destId="{9009D025-277E-409F-884C-E4C4910EC733}" srcOrd="0" destOrd="0" presId="urn:microsoft.com/office/officeart/2005/8/layout/hierarchy2#1"/>
    <dgm:cxn modelId="{7891837C-976C-4184-BDDC-633B2B7ADD4F}" type="presOf" srcId="{D3AB729B-3D7E-421D-B21F-7B88BA142B88}" destId="{07BAC4E1-F92C-4419-BD06-E1E3B3CBA215}" srcOrd="0" destOrd="0" presId="urn:microsoft.com/office/officeart/2005/8/layout/hierarchy2#1"/>
    <dgm:cxn modelId="{29A3667E-4E08-41ED-8942-D610A797ACFF}" type="presOf" srcId="{EF04BEA4-0D4F-4169-A640-B055180EAAB5}" destId="{DD6E7A80-E847-4447-938C-087BA4F5D40E}" srcOrd="0" destOrd="0" presId="urn:microsoft.com/office/officeart/2005/8/layout/hierarchy2#1"/>
    <dgm:cxn modelId="{ED9E8083-0CB8-4453-8BED-5FF938353302}" srcId="{FE75D05E-17B8-4B84-814C-0046CA6FD476}" destId="{BAF34887-2E80-48EF-8A7A-E269A868107E}" srcOrd="1" destOrd="0" parTransId="{2F583D72-F1AD-4E36-8D13-513E51B3AF34}" sibTransId="{FD0F055F-88FF-4CD6-AB56-0D7027CB90E4}"/>
    <dgm:cxn modelId="{B577618B-F0B7-4E46-846C-04FFC1BFC330}" srcId="{BAF34887-2E80-48EF-8A7A-E269A868107E}" destId="{C052B5CC-0752-4040-9AEB-EBE5B66E1BF6}" srcOrd="2" destOrd="0" parTransId="{D0F33C82-CE19-4C29-A784-455DC3E9D33C}" sibTransId="{85A476C5-E5D4-456C-AC56-1F2C1660B4B2}"/>
    <dgm:cxn modelId="{1725B692-8FB0-4DCE-8787-7AFCF7668DF3}" srcId="{BAF34887-2E80-48EF-8A7A-E269A868107E}" destId="{22785485-14BF-44A9-B238-AAB9F7D0545D}" srcOrd="0" destOrd="0" parTransId="{00134DA5-C1C6-4A73-91B2-294AA6AF850A}" sibTransId="{7046178C-710F-496D-BF93-D610F2DA0C20}"/>
    <dgm:cxn modelId="{B10F2899-735D-48D0-BB8E-9BC5C480C647}" type="presOf" srcId="{31DF075D-C580-4A44-9B91-79C28B63B7E8}" destId="{C75A4DCB-9551-4E96-B51C-250275F9A41D}" srcOrd="1" destOrd="0" presId="urn:microsoft.com/office/officeart/2005/8/layout/hierarchy2#1"/>
    <dgm:cxn modelId="{5DD80F9A-D5AF-40BF-9CE8-8DFF6B8F4E66}" type="presOf" srcId="{A028E876-40EA-4F46-9AE6-393A115D03E9}" destId="{360D031D-8876-4046-8860-93524B411C3C}" srcOrd="0" destOrd="0" presId="urn:microsoft.com/office/officeart/2005/8/layout/hierarchy2#1"/>
    <dgm:cxn modelId="{8035B9A1-98B3-491A-94F2-5F9A2FDFF6A3}" type="presOf" srcId="{631837FE-FC44-441F-8029-C3E4D6C230B4}" destId="{19D3E3FB-A2D2-4621-9B99-E61C53773D96}" srcOrd="1" destOrd="0" presId="urn:microsoft.com/office/officeart/2005/8/layout/hierarchy2#1"/>
    <dgm:cxn modelId="{2E83D6A9-3C28-4319-9A87-55F3CEF9A63C}" type="presOf" srcId="{2F583D72-F1AD-4E36-8D13-513E51B3AF34}" destId="{F99BC3C6-7286-435B-9E3B-4941103CBD5A}" srcOrd="1" destOrd="0" presId="urn:microsoft.com/office/officeart/2005/8/layout/hierarchy2#1"/>
    <dgm:cxn modelId="{1C582FAA-0A82-44D5-8E5A-79CA185A72B7}" type="presOf" srcId="{1E10B5B1-BC4D-46C6-A903-2A34AC83CFCE}" destId="{9ECFAC14-E08E-4D17-BE08-66B30B005F4C}" srcOrd="0" destOrd="0" presId="urn:microsoft.com/office/officeart/2005/8/layout/hierarchy2#1"/>
    <dgm:cxn modelId="{D2D189AC-5E64-4055-9311-6D541B0DF322}" type="presOf" srcId="{11DD8B01-CCCC-4061-AE71-F994DFAD8EA4}" destId="{83972B02-DA34-4210-8354-F85EB9E0B035}" srcOrd="0" destOrd="0" presId="urn:microsoft.com/office/officeart/2005/8/layout/hierarchy2#1"/>
    <dgm:cxn modelId="{6A5AF4AD-679A-4397-A3CB-5C12A64B67B5}" srcId="{F39FD221-9769-4093-B4F8-5AF184317253}" destId="{96E257CD-4175-472C-B248-7EF674E914FB}" srcOrd="2" destOrd="0" parTransId="{0F4E9E53-843A-4490-927C-9269432D21E3}" sibTransId="{F1F5F8D6-E22D-4D51-8BFA-768DB1E79C49}"/>
    <dgm:cxn modelId="{8E376FB0-D4CF-41EF-B6A6-428A758A7A8D}" type="presOf" srcId="{32627CB4-0F2F-4732-AA94-8B60714618AC}" destId="{801F8240-4323-48CB-A67E-56AF981A39CB}" srcOrd="0" destOrd="0" presId="urn:microsoft.com/office/officeart/2005/8/layout/hierarchy2#1"/>
    <dgm:cxn modelId="{BE9701B1-163A-4D25-BE95-4ED256C669D2}" type="presOf" srcId="{FE75D05E-17B8-4B84-814C-0046CA6FD476}" destId="{64F96330-D375-4937-AB27-67B02E41742B}" srcOrd="0" destOrd="0" presId="urn:microsoft.com/office/officeart/2005/8/layout/hierarchy2#1"/>
    <dgm:cxn modelId="{5E5687B1-BA87-4D0B-8283-793A074B6172}" type="presOf" srcId="{2F583D72-F1AD-4E36-8D13-513E51B3AF34}" destId="{1E148A11-32EE-4E2E-BD22-37890EEE2D86}" srcOrd="0" destOrd="0" presId="urn:microsoft.com/office/officeart/2005/8/layout/hierarchy2#1"/>
    <dgm:cxn modelId="{B2131EB3-09F2-423E-BC4D-97D71D874AEA}" type="presOf" srcId="{E3301890-C2A2-4F25-807A-E6E229DFE6AF}" destId="{4FB3CD8C-C87A-4B60-8A82-0B08A23C8B94}" srcOrd="0" destOrd="0" presId="urn:microsoft.com/office/officeart/2005/8/layout/hierarchy2#1"/>
    <dgm:cxn modelId="{ADC537BA-E33A-4301-8404-D6F769F262E7}" type="presOf" srcId="{B765C90F-12E4-42D9-B09D-5773365C9870}" destId="{3538968C-58E0-474F-A4F0-B5EAA07290EF}" srcOrd="1" destOrd="0" presId="urn:microsoft.com/office/officeart/2005/8/layout/hierarchy2#1"/>
    <dgm:cxn modelId="{D3BE49C2-F848-42B8-8A6E-18A3545C8BC1}" type="presOf" srcId="{00134DA5-C1C6-4A73-91B2-294AA6AF850A}" destId="{EE66A918-01D2-418E-8942-C5811E1BC368}" srcOrd="0" destOrd="0" presId="urn:microsoft.com/office/officeart/2005/8/layout/hierarchy2#1"/>
    <dgm:cxn modelId="{1D70C5C2-5A58-4534-9955-E4F300AA7183}" type="presOf" srcId="{00134DA5-C1C6-4A73-91B2-294AA6AF850A}" destId="{1D905986-18AD-49B2-B903-203D3687CB7D}" srcOrd="1" destOrd="0" presId="urn:microsoft.com/office/officeart/2005/8/layout/hierarchy2#1"/>
    <dgm:cxn modelId="{477024C4-9E88-4803-8851-B06E9342090B}" srcId="{22395D29-215A-4B30-B765-D77716AF8A81}" destId="{E15FC6C4-604C-4F22-A5E0-43F26BD2B165}" srcOrd="0" destOrd="0" parTransId="{11DD8B01-CCCC-4061-AE71-F994DFAD8EA4}" sibTransId="{FE32851E-08B9-4F33-AECC-D30217FF4731}"/>
    <dgm:cxn modelId="{EA9586C9-5C27-4018-B8B7-2B9076875DDC}" type="presOf" srcId="{22395D29-215A-4B30-B765-D77716AF8A81}" destId="{C98D04F0-774C-4AE2-95C5-423895EAED2A}" srcOrd="0" destOrd="0" presId="urn:microsoft.com/office/officeart/2005/8/layout/hierarchy2#1"/>
    <dgm:cxn modelId="{7F52BFCE-48C4-4EA6-A5E2-9526D8DDBB47}" type="presOf" srcId="{6BD0F485-4BC0-4A90-AD04-3B977D6B1972}" destId="{14693ECE-F8F4-4C81-8720-58305EC56FB1}" srcOrd="0" destOrd="0" presId="urn:microsoft.com/office/officeart/2005/8/layout/hierarchy2#1"/>
    <dgm:cxn modelId="{8475F4D3-A838-45F7-85B7-F996C9FA3430}" type="presOf" srcId="{96E257CD-4175-472C-B248-7EF674E914FB}" destId="{A5E424FC-6BE4-4ED7-AE71-FA301F8EA897}" srcOrd="0" destOrd="0" presId="urn:microsoft.com/office/officeart/2005/8/layout/hierarchy2#1"/>
    <dgm:cxn modelId="{B315FDD5-4D57-4B79-8ED6-7443BA874E04}" type="presOf" srcId="{05C39541-2D7C-48AD-89C9-AAD49534B5E9}" destId="{1F6EDA86-D307-4F5F-A3F7-54477AFA36C4}" srcOrd="1" destOrd="0" presId="urn:microsoft.com/office/officeart/2005/8/layout/hierarchy2#1"/>
    <dgm:cxn modelId="{CCFDD1DE-D976-4BA4-86C8-B8E2435BBB7B}" type="presOf" srcId="{C73F6115-A783-4B12-B526-40069007879F}" destId="{9AC50A3F-EF12-4E9F-96DB-9AE8AF1A4942}" srcOrd="0" destOrd="0" presId="urn:microsoft.com/office/officeart/2005/8/layout/hierarchy2#1"/>
    <dgm:cxn modelId="{4F0BF4DE-930E-4263-A40D-9FE5E60D0BA5}" type="presOf" srcId="{FFA64975-77CC-4DBE-9A91-0406DB21A7BE}" destId="{2800C6D6-5B2A-49E1-9432-F43A1BCC1C91}" srcOrd="0" destOrd="0" presId="urn:microsoft.com/office/officeart/2005/8/layout/hierarchy2#1"/>
    <dgm:cxn modelId="{0E5838E2-49FC-475D-B982-60855C6492ED}" type="presOf" srcId="{D0F33C82-CE19-4C29-A784-455DC3E9D33C}" destId="{D298C4E9-8776-4136-86D1-5120EB131289}" srcOrd="1" destOrd="0" presId="urn:microsoft.com/office/officeart/2005/8/layout/hierarchy2#1"/>
    <dgm:cxn modelId="{26A675E5-EB6A-4760-B7BC-3A5B62A148FF}" srcId="{B499307E-E36A-4177-B8EF-F46187427752}" destId="{F39FD221-9769-4093-B4F8-5AF184317253}" srcOrd="0" destOrd="0" parTransId="{B765C90F-12E4-42D9-B09D-5773365C9870}" sibTransId="{0950E97E-BCEF-42E6-AE57-1A9B73BB6B74}"/>
    <dgm:cxn modelId="{FB8D73EB-FBF2-481C-9EA1-0CFACCABE6B4}" type="presOf" srcId="{812250C9-A563-4150-AECB-000677FA321A}" destId="{72A2DD46-5D6C-4646-8886-72F2A3AB5428}" srcOrd="0" destOrd="0" presId="urn:microsoft.com/office/officeart/2005/8/layout/hierarchy2#1"/>
    <dgm:cxn modelId="{7DD574EB-7004-4132-8BC6-9C9BA69259C2}" type="presOf" srcId="{0F4E9E53-843A-4490-927C-9269432D21E3}" destId="{612774DA-C29C-47AE-A03D-91BDA538689F}" srcOrd="1" destOrd="0" presId="urn:microsoft.com/office/officeart/2005/8/layout/hierarchy2#1"/>
    <dgm:cxn modelId="{3E8C66F1-0329-45EC-BF0F-74616586ABE8}" type="presOf" srcId="{C052B5CC-0752-4040-9AEB-EBE5B66E1BF6}" destId="{08AAE2F0-6BB6-4FB9-88E0-4A577E0D61B1}" srcOrd="0" destOrd="0" presId="urn:microsoft.com/office/officeart/2005/8/layout/hierarchy2#1"/>
    <dgm:cxn modelId="{ABF0FCF5-CFBE-43D0-999C-50AD2CFFEF30}" type="presOf" srcId="{22785485-14BF-44A9-B238-AAB9F7D0545D}" destId="{4B3F8B73-65E1-4FCB-8155-2AABA9B8A886}" srcOrd="0" destOrd="0" presId="urn:microsoft.com/office/officeart/2005/8/layout/hierarchy2#1"/>
    <dgm:cxn modelId="{C4F130F7-3E81-4A9F-9DC5-77CD42D9EAE7}" type="presOf" srcId="{E15FC6C4-604C-4F22-A5E0-43F26BD2B165}" destId="{68487385-DC1C-406E-B457-62754E50466C}" srcOrd="0" destOrd="0" presId="urn:microsoft.com/office/officeart/2005/8/layout/hierarchy2#1"/>
    <dgm:cxn modelId="{1B1436FC-9B1F-4CB1-86C5-CFC11C69CF55}" srcId="{32627CB4-0F2F-4732-AA94-8B60714618AC}" destId="{D3AB729B-3D7E-421D-B21F-7B88BA142B88}" srcOrd="1" destOrd="0" parTransId="{A028E876-40EA-4F46-9AE6-393A115D03E9}" sibTransId="{6F7CC167-C2E8-4682-9A42-75DC0F8E5837}"/>
    <dgm:cxn modelId="{5C6EB3FF-6B6C-4FDE-8684-07FAAA44006D}" type="presOf" srcId="{CFD46EDF-5076-4C1B-9F15-058F099B2A30}" destId="{311297F3-97A3-4136-9231-AA102E2B206F}" srcOrd="0" destOrd="0" presId="urn:microsoft.com/office/officeart/2005/8/layout/hierarchy2#1"/>
    <dgm:cxn modelId="{72E0141D-4EE0-4BFA-9C5A-12B8DE0024C7}" type="presParOf" srcId="{9ECFAC14-E08E-4D17-BE08-66B30B005F4C}" destId="{937207A4-04ED-425E-9EE5-9040E7A01DD5}" srcOrd="0" destOrd="0" presId="urn:microsoft.com/office/officeart/2005/8/layout/hierarchy2#1"/>
    <dgm:cxn modelId="{04FEE1B9-196A-4857-A545-93237BA6CEAC}" type="presParOf" srcId="{937207A4-04ED-425E-9EE5-9040E7A01DD5}" destId="{CA8545BF-2AA6-4609-81F3-3C25A1FFDC63}" srcOrd="0" destOrd="0" presId="urn:microsoft.com/office/officeart/2005/8/layout/hierarchy2#1"/>
    <dgm:cxn modelId="{A2CA4B36-B1A6-475A-96C0-D7E79102C292}" type="presParOf" srcId="{937207A4-04ED-425E-9EE5-9040E7A01DD5}" destId="{DCD551FC-03E8-4F38-ADB7-7836C1A6C709}" srcOrd="1" destOrd="0" presId="urn:microsoft.com/office/officeart/2005/8/layout/hierarchy2#1"/>
    <dgm:cxn modelId="{AF4B8788-7B8C-4208-BF6B-EA8051E06730}" type="presParOf" srcId="{DCD551FC-03E8-4F38-ADB7-7836C1A6C709}" destId="{311297F3-97A3-4136-9231-AA102E2B206F}" srcOrd="0" destOrd="0" presId="urn:microsoft.com/office/officeart/2005/8/layout/hierarchy2#1"/>
    <dgm:cxn modelId="{B83BC9CF-C52C-4B88-A1C9-36CBB900456D}" type="presParOf" srcId="{311297F3-97A3-4136-9231-AA102E2B206F}" destId="{693C7A15-90D6-4756-86B1-EEE8F6EDF0C7}" srcOrd="0" destOrd="0" presId="urn:microsoft.com/office/officeart/2005/8/layout/hierarchy2#1"/>
    <dgm:cxn modelId="{3F666839-C437-43A2-BD88-2CDF9B8A8E3A}" type="presParOf" srcId="{DCD551FC-03E8-4F38-ADB7-7836C1A6C709}" destId="{FBBAB5CF-A82A-4AAE-BFD6-B21AE7B03468}" srcOrd="1" destOrd="0" presId="urn:microsoft.com/office/officeart/2005/8/layout/hierarchy2#1"/>
    <dgm:cxn modelId="{AA557D97-1AA8-43CE-B23D-4ED3C59DD5A4}" type="presParOf" srcId="{FBBAB5CF-A82A-4AAE-BFD6-B21AE7B03468}" destId="{64F96330-D375-4937-AB27-67B02E41742B}" srcOrd="0" destOrd="0" presId="urn:microsoft.com/office/officeart/2005/8/layout/hierarchy2#1"/>
    <dgm:cxn modelId="{14043025-74C5-460A-A7B7-E923B2E8E5F6}" type="presParOf" srcId="{FBBAB5CF-A82A-4AAE-BFD6-B21AE7B03468}" destId="{572FAA8C-2627-4412-9401-5F73300BF524}" srcOrd="1" destOrd="0" presId="urn:microsoft.com/office/officeart/2005/8/layout/hierarchy2#1"/>
    <dgm:cxn modelId="{A97A5C9F-547D-4E3B-923E-8D6258109741}" type="presParOf" srcId="{572FAA8C-2627-4412-9401-5F73300BF524}" destId="{EF3B879F-9663-49DD-94CA-B2C6D5FBB856}" srcOrd="0" destOrd="0" presId="urn:microsoft.com/office/officeart/2005/8/layout/hierarchy2#1"/>
    <dgm:cxn modelId="{AE19257B-7A62-441F-93A9-2D22481ABAC9}" type="presParOf" srcId="{EF3B879F-9663-49DD-94CA-B2C6D5FBB856}" destId="{2DEEF5CD-D2DC-4378-B314-3EB82C993951}" srcOrd="0" destOrd="0" presId="urn:microsoft.com/office/officeart/2005/8/layout/hierarchy2#1"/>
    <dgm:cxn modelId="{8740AB3B-2404-4D29-B90E-206B1204D955}" type="presParOf" srcId="{572FAA8C-2627-4412-9401-5F73300BF524}" destId="{3403BC3C-4B43-4D63-8466-A3EE9E321D59}" srcOrd="1" destOrd="0" presId="urn:microsoft.com/office/officeart/2005/8/layout/hierarchy2#1"/>
    <dgm:cxn modelId="{311CA8B5-AE1D-46CB-96D5-B312C477EC4E}" type="presParOf" srcId="{3403BC3C-4B43-4D63-8466-A3EE9E321D59}" destId="{801F8240-4323-48CB-A67E-56AF981A39CB}" srcOrd="0" destOrd="0" presId="urn:microsoft.com/office/officeart/2005/8/layout/hierarchy2#1"/>
    <dgm:cxn modelId="{5CCB7D65-CF53-463F-BE80-1BBC88A54FB4}" type="presParOf" srcId="{3403BC3C-4B43-4D63-8466-A3EE9E321D59}" destId="{4402A639-1882-43B8-87FE-02749998ABA8}" srcOrd="1" destOrd="0" presId="urn:microsoft.com/office/officeart/2005/8/layout/hierarchy2#1"/>
    <dgm:cxn modelId="{545E233E-760B-42B8-8A69-6E453A22F36C}" type="presParOf" srcId="{4402A639-1882-43B8-87FE-02749998ABA8}" destId="{4FB3CD8C-C87A-4B60-8A82-0B08A23C8B94}" srcOrd="0" destOrd="0" presId="urn:microsoft.com/office/officeart/2005/8/layout/hierarchy2#1"/>
    <dgm:cxn modelId="{FB6AAC40-EEF9-4159-A578-ECB1EB200E81}" type="presParOf" srcId="{4FB3CD8C-C87A-4B60-8A82-0B08A23C8B94}" destId="{81A68816-CCF3-46AB-91F8-E7F1A3FA13CC}" srcOrd="0" destOrd="0" presId="urn:microsoft.com/office/officeart/2005/8/layout/hierarchy2#1"/>
    <dgm:cxn modelId="{F2BDF29F-2EE2-4550-B934-0632D42F7385}" type="presParOf" srcId="{4402A639-1882-43B8-87FE-02749998ABA8}" destId="{FF858163-D4F0-44B5-90CB-BDD3019FE2A0}" srcOrd="1" destOrd="0" presId="urn:microsoft.com/office/officeart/2005/8/layout/hierarchy2#1"/>
    <dgm:cxn modelId="{9739A517-3204-4ADE-9507-D8B854CD7533}" type="presParOf" srcId="{FF858163-D4F0-44B5-90CB-BDD3019FE2A0}" destId="{36EE045B-FED9-46D6-BF38-728E11D06540}" srcOrd="0" destOrd="0" presId="urn:microsoft.com/office/officeart/2005/8/layout/hierarchy2#1"/>
    <dgm:cxn modelId="{76293D6D-75DD-4565-8C8D-07E747B07873}" type="presParOf" srcId="{FF858163-D4F0-44B5-90CB-BDD3019FE2A0}" destId="{456F5158-2BA4-427A-B717-27285F299E5A}" srcOrd="1" destOrd="0" presId="urn:microsoft.com/office/officeart/2005/8/layout/hierarchy2#1"/>
    <dgm:cxn modelId="{7F3A87F9-6C45-4677-87F3-241AAEDE4024}" type="presParOf" srcId="{4402A639-1882-43B8-87FE-02749998ABA8}" destId="{360D031D-8876-4046-8860-93524B411C3C}" srcOrd="2" destOrd="0" presId="urn:microsoft.com/office/officeart/2005/8/layout/hierarchy2#1"/>
    <dgm:cxn modelId="{34A16F57-77D8-441C-9966-0A5E6DE449A9}" type="presParOf" srcId="{360D031D-8876-4046-8860-93524B411C3C}" destId="{37A1E377-2AF9-4B99-88F1-C109929C5278}" srcOrd="0" destOrd="0" presId="urn:microsoft.com/office/officeart/2005/8/layout/hierarchy2#1"/>
    <dgm:cxn modelId="{165DF90F-E388-4858-94F2-974CE06E15C5}" type="presParOf" srcId="{4402A639-1882-43B8-87FE-02749998ABA8}" destId="{57802D5C-718E-4C50-B276-7BA0200EA552}" srcOrd="3" destOrd="0" presId="urn:microsoft.com/office/officeart/2005/8/layout/hierarchy2#1"/>
    <dgm:cxn modelId="{2E046294-2B61-40A8-9C8D-24DCF4F77D92}" type="presParOf" srcId="{57802D5C-718E-4C50-B276-7BA0200EA552}" destId="{07BAC4E1-F92C-4419-BD06-E1E3B3CBA215}" srcOrd="0" destOrd="0" presId="urn:microsoft.com/office/officeart/2005/8/layout/hierarchy2#1"/>
    <dgm:cxn modelId="{A6E7AE74-24C1-40F6-A909-E02CE0EBEB2F}" type="presParOf" srcId="{57802D5C-718E-4C50-B276-7BA0200EA552}" destId="{52ECCF6E-6BEA-425A-999B-38E4B76704FE}" srcOrd="1" destOrd="0" presId="urn:microsoft.com/office/officeart/2005/8/layout/hierarchy2#1"/>
    <dgm:cxn modelId="{530AB7CE-49A6-4306-B084-14994BA8EA19}" type="presParOf" srcId="{4402A639-1882-43B8-87FE-02749998ABA8}" destId="{72A2DD46-5D6C-4646-8886-72F2A3AB5428}" srcOrd="4" destOrd="0" presId="urn:microsoft.com/office/officeart/2005/8/layout/hierarchy2#1"/>
    <dgm:cxn modelId="{4A124113-2EBB-48CD-93A1-2EC57E5669E5}" type="presParOf" srcId="{72A2DD46-5D6C-4646-8886-72F2A3AB5428}" destId="{BB827C84-605B-49BD-AEA8-D9260ABEFC19}" srcOrd="0" destOrd="0" presId="urn:microsoft.com/office/officeart/2005/8/layout/hierarchy2#1"/>
    <dgm:cxn modelId="{5DF3E92D-DD31-45D4-A4AD-5AA3EF19E801}" type="presParOf" srcId="{4402A639-1882-43B8-87FE-02749998ABA8}" destId="{D7211385-A71B-4CF1-8F5B-18168B387096}" srcOrd="5" destOrd="0" presId="urn:microsoft.com/office/officeart/2005/8/layout/hierarchy2#1"/>
    <dgm:cxn modelId="{294CC285-A4E6-4E0B-AC35-6642D31FCF0A}" type="presParOf" srcId="{D7211385-A71B-4CF1-8F5B-18168B387096}" destId="{2800C6D6-5B2A-49E1-9432-F43A1BCC1C91}" srcOrd="0" destOrd="0" presId="urn:microsoft.com/office/officeart/2005/8/layout/hierarchy2#1"/>
    <dgm:cxn modelId="{DEA03CAE-A309-4E0C-BB18-0FAAF536C324}" type="presParOf" srcId="{D7211385-A71B-4CF1-8F5B-18168B387096}" destId="{4732E14F-7C38-4D27-852D-79178B8EE1BA}" srcOrd="1" destOrd="0" presId="urn:microsoft.com/office/officeart/2005/8/layout/hierarchy2#1"/>
    <dgm:cxn modelId="{6BB84314-42D8-4094-96D0-8D9E3E2C1361}" type="presParOf" srcId="{572FAA8C-2627-4412-9401-5F73300BF524}" destId="{1E148A11-32EE-4E2E-BD22-37890EEE2D86}" srcOrd="2" destOrd="0" presId="urn:microsoft.com/office/officeart/2005/8/layout/hierarchy2#1"/>
    <dgm:cxn modelId="{B92DC3B2-6766-44B7-9C96-78FB63EE6648}" type="presParOf" srcId="{1E148A11-32EE-4E2E-BD22-37890EEE2D86}" destId="{F99BC3C6-7286-435B-9E3B-4941103CBD5A}" srcOrd="0" destOrd="0" presId="urn:microsoft.com/office/officeart/2005/8/layout/hierarchy2#1"/>
    <dgm:cxn modelId="{0B5A46BF-F76A-4CD2-AF02-2EE8F988B9AE}" type="presParOf" srcId="{572FAA8C-2627-4412-9401-5F73300BF524}" destId="{F27B93E0-4AE2-4E3E-85EC-CD065CA52DE7}" srcOrd="3" destOrd="0" presId="urn:microsoft.com/office/officeart/2005/8/layout/hierarchy2#1"/>
    <dgm:cxn modelId="{B743A3DF-1D1A-42E1-8545-2EBD194EC783}" type="presParOf" srcId="{F27B93E0-4AE2-4E3E-85EC-CD065CA52DE7}" destId="{3DFB7313-1D2E-482F-80E4-221A7F705750}" srcOrd="0" destOrd="0" presId="urn:microsoft.com/office/officeart/2005/8/layout/hierarchy2#1"/>
    <dgm:cxn modelId="{3020417E-E705-4022-9A80-7EFD1A58F358}" type="presParOf" srcId="{F27B93E0-4AE2-4E3E-85EC-CD065CA52DE7}" destId="{C7F15960-26D9-4023-95AA-D04AA86B9ED0}" srcOrd="1" destOrd="0" presId="urn:microsoft.com/office/officeart/2005/8/layout/hierarchy2#1"/>
    <dgm:cxn modelId="{B05F92B0-B964-449C-9D48-00AC2D4EAB01}" type="presParOf" srcId="{C7F15960-26D9-4023-95AA-D04AA86B9ED0}" destId="{EE66A918-01D2-418E-8942-C5811E1BC368}" srcOrd="0" destOrd="0" presId="urn:microsoft.com/office/officeart/2005/8/layout/hierarchy2#1"/>
    <dgm:cxn modelId="{6B5002FB-070E-4596-914E-D996612055A3}" type="presParOf" srcId="{EE66A918-01D2-418E-8942-C5811E1BC368}" destId="{1D905986-18AD-49B2-B903-203D3687CB7D}" srcOrd="0" destOrd="0" presId="urn:microsoft.com/office/officeart/2005/8/layout/hierarchy2#1"/>
    <dgm:cxn modelId="{E80EAB52-36AA-4234-8AA7-EA2C6EB3659B}" type="presParOf" srcId="{C7F15960-26D9-4023-95AA-D04AA86B9ED0}" destId="{AA908EAE-63F6-42B1-9EA7-9CF413D19719}" srcOrd="1" destOrd="0" presId="urn:microsoft.com/office/officeart/2005/8/layout/hierarchy2#1"/>
    <dgm:cxn modelId="{9AA4E5C7-91D3-488B-BFB3-7188F125E248}" type="presParOf" srcId="{AA908EAE-63F6-42B1-9EA7-9CF413D19719}" destId="{4B3F8B73-65E1-4FCB-8155-2AABA9B8A886}" srcOrd="0" destOrd="0" presId="urn:microsoft.com/office/officeart/2005/8/layout/hierarchy2#1"/>
    <dgm:cxn modelId="{500740F4-BE7D-4007-A5FB-157378B53996}" type="presParOf" srcId="{AA908EAE-63F6-42B1-9EA7-9CF413D19719}" destId="{7DCC8F21-16AB-4149-B770-B297A5852FB7}" srcOrd="1" destOrd="0" presId="urn:microsoft.com/office/officeart/2005/8/layout/hierarchy2#1"/>
    <dgm:cxn modelId="{B4E5AFA1-40D8-4011-8423-BBB47D5BE856}" type="presParOf" srcId="{C7F15960-26D9-4023-95AA-D04AA86B9ED0}" destId="{5A0A6239-F03D-4568-A500-6802816A0D80}" srcOrd="2" destOrd="0" presId="urn:microsoft.com/office/officeart/2005/8/layout/hierarchy2#1"/>
    <dgm:cxn modelId="{CC39187A-2011-40C5-BC9F-B3342A270D5B}" type="presParOf" srcId="{5A0A6239-F03D-4568-A500-6802816A0D80}" destId="{57A327FE-F1ED-48D0-BE08-193F3DD83877}" srcOrd="0" destOrd="0" presId="urn:microsoft.com/office/officeart/2005/8/layout/hierarchy2#1"/>
    <dgm:cxn modelId="{BB4CF2FF-B8CA-4A45-B913-458AA4E26188}" type="presParOf" srcId="{C7F15960-26D9-4023-95AA-D04AA86B9ED0}" destId="{D120B8C7-5568-4CEE-8BB4-07F145E5D1EA}" srcOrd="3" destOrd="0" presId="urn:microsoft.com/office/officeart/2005/8/layout/hierarchy2#1"/>
    <dgm:cxn modelId="{F5DCB20E-209A-41EA-A463-00A19A1F6768}" type="presParOf" srcId="{D120B8C7-5568-4CEE-8BB4-07F145E5D1EA}" destId="{9AC50A3F-EF12-4E9F-96DB-9AE8AF1A4942}" srcOrd="0" destOrd="0" presId="urn:microsoft.com/office/officeart/2005/8/layout/hierarchy2#1"/>
    <dgm:cxn modelId="{DFC8A311-DD0B-4180-8A07-E916B60857BC}" type="presParOf" srcId="{D120B8C7-5568-4CEE-8BB4-07F145E5D1EA}" destId="{FFE48DEE-E138-4625-B72C-D9A225B11797}" srcOrd="1" destOrd="0" presId="urn:microsoft.com/office/officeart/2005/8/layout/hierarchy2#1"/>
    <dgm:cxn modelId="{431482F2-1A88-4986-ADA5-788415BED03E}" type="presParOf" srcId="{C7F15960-26D9-4023-95AA-D04AA86B9ED0}" destId="{28779E6F-EB16-4478-A577-DC8F957094C4}" srcOrd="4" destOrd="0" presId="urn:microsoft.com/office/officeart/2005/8/layout/hierarchy2#1"/>
    <dgm:cxn modelId="{472956DC-E6FB-466A-AC78-4FF7B22AEABA}" type="presParOf" srcId="{28779E6F-EB16-4478-A577-DC8F957094C4}" destId="{D298C4E9-8776-4136-86D1-5120EB131289}" srcOrd="0" destOrd="0" presId="urn:microsoft.com/office/officeart/2005/8/layout/hierarchy2#1"/>
    <dgm:cxn modelId="{1B8D6CFD-9C31-4957-AB93-07A8E6077BE8}" type="presParOf" srcId="{C7F15960-26D9-4023-95AA-D04AA86B9ED0}" destId="{72EA5CF7-DDE4-4A9D-8555-9445B20E65BC}" srcOrd="5" destOrd="0" presId="urn:microsoft.com/office/officeart/2005/8/layout/hierarchy2#1"/>
    <dgm:cxn modelId="{868A3F21-31C1-4200-83BF-5CB8272FA111}" type="presParOf" srcId="{72EA5CF7-DDE4-4A9D-8555-9445B20E65BC}" destId="{08AAE2F0-6BB6-4FB9-88E0-4A577E0D61B1}" srcOrd="0" destOrd="0" presId="urn:microsoft.com/office/officeart/2005/8/layout/hierarchy2#1"/>
    <dgm:cxn modelId="{822F0ADF-240F-4C8C-A414-5B507B2E4610}" type="presParOf" srcId="{72EA5CF7-DDE4-4A9D-8555-9445B20E65BC}" destId="{7F3B25C1-7A4E-44E6-88F0-61906565CAED}" srcOrd="1" destOrd="0" presId="urn:microsoft.com/office/officeart/2005/8/layout/hierarchy2#1"/>
    <dgm:cxn modelId="{A8A445C0-506C-41BB-8C9B-DC69FFF554D8}" type="presParOf" srcId="{DCD551FC-03E8-4F38-ADB7-7836C1A6C709}" destId="{7CA9F3B7-E634-4DBE-8083-2EFF17CB0898}" srcOrd="2" destOrd="0" presId="urn:microsoft.com/office/officeart/2005/8/layout/hierarchy2#1"/>
    <dgm:cxn modelId="{D9FB5880-53B4-4341-BD3A-09709D43A587}" type="presParOf" srcId="{7CA9F3B7-E634-4DBE-8083-2EFF17CB0898}" destId="{19D3E3FB-A2D2-4621-9B99-E61C53773D96}" srcOrd="0" destOrd="0" presId="urn:microsoft.com/office/officeart/2005/8/layout/hierarchy2#1"/>
    <dgm:cxn modelId="{22A77B41-C189-443E-8B50-4241A639296E}" type="presParOf" srcId="{DCD551FC-03E8-4F38-ADB7-7836C1A6C709}" destId="{99323345-D325-4324-B363-828805F42948}" srcOrd="3" destOrd="0" presId="urn:microsoft.com/office/officeart/2005/8/layout/hierarchy2#1"/>
    <dgm:cxn modelId="{11A7F16C-8007-4E9E-A018-A3C62ED5D993}" type="presParOf" srcId="{99323345-D325-4324-B363-828805F42948}" destId="{F6EF8EC0-3319-491B-9FDA-0B5E038B146D}" srcOrd="0" destOrd="0" presId="urn:microsoft.com/office/officeart/2005/8/layout/hierarchy2#1"/>
    <dgm:cxn modelId="{64A51456-3A59-449B-996E-39107FEE0644}" type="presParOf" srcId="{99323345-D325-4324-B363-828805F42948}" destId="{E24C5DF9-C1EF-4B18-9663-F78B2DC8E563}" srcOrd="1" destOrd="0" presId="urn:microsoft.com/office/officeart/2005/8/layout/hierarchy2#1"/>
    <dgm:cxn modelId="{1A92D3D5-77E9-446B-959D-2370520B2C82}" type="presParOf" srcId="{E24C5DF9-C1EF-4B18-9663-F78B2DC8E563}" destId="{9CF7DBC8-C21F-4164-90FB-CF9BC9509D11}" srcOrd="0" destOrd="0" presId="urn:microsoft.com/office/officeart/2005/8/layout/hierarchy2#1"/>
    <dgm:cxn modelId="{67216CA7-3FCE-4473-A86F-B537FD48875D}" type="presParOf" srcId="{9CF7DBC8-C21F-4164-90FB-CF9BC9509D11}" destId="{3538968C-58E0-474F-A4F0-B5EAA07290EF}" srcOrd="0" destOrd="0" presId="urn:microsoft.com/office/officeart/2005/8/layout/hierarchy2#1"/>
    <dgm:cxn modelId="{164791C2-2148-4519-BCB8-48A11855F0B7}" type="presParOf" srcId="{E24C5DF9-C1EF-4B18-9663-F78B2DC8E563}" destId="{C47862EA-51AA-47A1-BF0B-CB4EE7DDBB6A}" srcOrd="1" destOrd="0" presId="urn:microsoft.com/office/officeart/2005/8/layout/hierarchy2#1"/>
    <dgm:cxn modelId="{B2AF448A-CBFE-4067-AC0A-2CD66F388104}" type="presParOf" srcId="{C47862EA-51AA-47A1-BF0B-CB4EE7DDBB6A}" destId="{9D30D444-F77F-4867-AF5E-E6A2E35871A0}" srcOrd="0" destOrd="0" presId="urn:microsoft.com/office/officeart/2005/8/layout/hierarchy2#1"/>
    <dgm:cxn modelId="{F7864DDA-2EE6-4113-85F1-667C9125A4E7}" type="presParOf" srcId="{C47862EA-51AA-47A1-BF0B-CB4EE7DDBB6A}" destId="{ED50F797-A159-4CAF-B88B-B9FB91199C85}" srcOrd="1" destOrd="0" presId="urn:microsoft.com/office/officeart/2005/8/layout/hierarchy2#1"/>
    <dgm:cxn modelId="{70F48659-866F-4E75-B318-16E35669F2C7}" type="presParOf" srcId="{ED50F797-A159-4CAF-B88B-B9FB91199C85}" destId="{9009D025-277E-409F-884C-E4C4910EC733}" srcOrd="0" destOrd="0" presId="urn:microsoft.com/office/officeart/2005/8/layout/hierarchy2#1"/>
    <dgm:cxn modelId="{00288592-BCA2-45A9-9918-15F8136B4872}" type="presParOf" srcId="{9009D025-277E-409F-884C-E4C4910EC733}" destId="{1F6EDA86-D307-4F5F-A3F7-54477AFA36C4}" srcOrd="0" destOrd="0" presId="urn:microsoft.com/office/officeart/2005/8/layout/hierarchy2#1"/>
    <dgm:cxn modelId="{C3F0313F-5C92-4D65-BB9E-EA2895AB6A79}" type="presParOf" srcId="{ED50F797-A159-4CAF-B88B-B9FB91199C85}" destId="{2305655B-D98C-41B8-9F50-4B0FDD53C56A}" srcOrd="1" destOrd="0" presId="urn:microsoft.com/office/officeart/2005/8/layout/hierarchy2#1"/>
    <dgm:cxn modelId="{5D9E3E41-8F86-42F3-9BCA-838998AF22FB}" type="presParOf" srcId="{2305655B-D98C-41B8-9F50-4B0FDD53C56A}" destId="{6CA4F9EE-1AA6-4A63-BED6-6CBF79844D0B}" srcOrd="0" destOrd="0" presId="urn:microsoft.com/office/officeart/2005/8/layout/hierarchy2#1"/>
    <dgm:cxn modelId="{CB222BD6-D8F5-4165-87F4-0784326F38DC}" type="presParOf" srcId="{2305655B-D98C-41B8-9F50-4B0FDD53C56A}" destId="{A900AFDD-7F1D-48DE-A5F1-505F78B19B31}" srcOrd="1" destOrd="0" presId="urn:microsoft.com/office/officeart/2005/8/layout/hierarchy2#1"/>
    <dgm:cxn modelId="{2B13B584-7A38-41D6-A289-68E25C7C696D}" type="presParOf" srcId="{ED50F797-A159-4CAF-B88B-B9FB91199C85}" destId="{E97B4E17-552B-4767-9D58-DB7270D5A218}" srcOrd="2" destOrd="0" presId="urn:microsoft.com/office/officeart/2005/8/layout/hierarchy2#1"/>
    <dgm:cxn modelId="{9272C55B-7BDB-42E4-84F1-635CD8819B0F}" type="presParOf" srcId="{E97B4E17-552B-4767-9D58-DB7270D5A218}" destId="{C75A4DCB-9551-4E96-B51C-250275F9A41D}" srcOrd="0" destOrd="0" presId="urn:microsoft.com/office/officeart/2005/8/layout/hierarchy2#1"/>
    <dgm:cxn modelId="{86E9B11C-0084-444B-B2E1-8E8EFF2A1543}" type="presParOf" srcId="{ED50F797-A159-4CAF-B88B-B9FB91199C85}" destId="{F239A24F-894E-4466-9239-B2A3CE2BEAD7}" srcOrd="3" destOrd="0" presId="urn:microsoft.com/office/officeart/2005/8/layout/hierarchy2#1"/>
    <dgm:cxn modelId="{3BDEDA05-E3AF-402B-9322-DBD8A4DB14A8}" type="presParOf" srcId="{F239A24F-894E-4466-9239-B2A3CE2BEAD7}" destId="{55AA7CDC-F834-4971-A6F6-E7E4307F54E4}" srcOrd="0" destOrd="0" presId="urn:microsoft.com/office/officeart/2005/8/layout/hierarchy2#1"/>
    <dgm:cxn modelId="{59CC2B71-3C8E-46CA-A5B3-727A02E07095}" type="presParOf" srcId="{F239A24F-894E-4466-9239-B2A3CE2BEAD7}" destId="{001E1497-BD92-4EE1-9A4C-6135B79CF9DB}" srcOrd="1" destOrd="0" presId="urn:microsoft.com/office/officeart/2005/8/layout/hierarchy2#1"/>
    <dgm:cxn modelId="{00969B60-B141-4589-9C48-17D59C80C5E2}" type="presParOf" srcId="{ED50F797-A159-4CAF-B88B-B9FB91199C85}" destId="{8D9C0F0D-F0CE-432F-893B-F365CF540042}" srcOrd="4" destOrd="0" presId="urn:microsoft.com/office/officeart/2005/8/layout/hierarchy2#1"/>
    <dgm:cxn modelId="{E5414634-713B-40A9-838E-6B9CE1DC3EDC}" type="presParOf" srcId="{8D9C0F0D-F0CE-432F-893B-F365CF540042}" destId="{612774DA-C29C-47AE-A03D-91BDA538689F}" srcOrd="0" destOrd="0" presId="urn:microsoft.com/office/officeart/2005/8/layout/hierarchy2#1"/>
    <dgm:cxn modelId="{727CF5CC-0E77-4D44-9CBF-951F4823B1DA}" type="presParOf" srcId="{ED50F797-A159-4CAF-B88B-B9FB91199C85}" destId="{05CE842E-D860-4C86-A6A0-82FC314EA3E0}" srcOrd="5" destOrd="0" presId="urn:microsoft.com/office/officeart/2005/8/layout/hierarchy2#1"/>
    <dgm:cxn modelId="{B25633D5-44F8-4B04-A98C-40023A66D7D5}" type="presParOf" srcId="{05CE842E-D860-4C86-A6A0-82FC314EA3E0}" destId="{A5E424FC-6BE4-4ED7-AE71-FA301F8EA897}" srcOrd="0" destOrd="0" presId="urn:microsoft.com/office/officeart/2005/8/layout/hierarchy2#1"/>
    <dgm:cxn modelId="{F2565FF2-35DE-4306-92AE-A19B2426984B}" type="presParOf" srcId="{05CE842E-D860-4C86-A6A0-82FC314EA3E0}" destId="{E35AF7E2-0D6A-4C60-870F-97D746F5E17D}" srcOrd="1" destOrd="0" presId="urn:microsoft.com/office/officeart/2005/8/layout/hierarchy2#1"/>
    <dgm:cxn modelId="{A337833D-8491-4B75-A234-FD2F0C4F916F}" type="presParOf" srcId="{E24C5DF9-C1EF-4B18-9663-F78B2DC8E563}" destId="{14693ECE-F8F4-4C81-8720-58305EC56FB1}" srcOrd="2" destOrd="0" presId="urn:microsoft.com/office/officeart/2005/8/layout/hierarchy2#1"/>
    <dgm:cxn modelId="{6B118F2E-8214-4A63-8DAF-514B82CC3D48}" type="presParOf" srcId="{14693ECE-F8F4-4C81-8720-58305EC56FB1}" destId="{5E5F1279-B4FE-4F08-A2DA-C6AD77C8F5A3}" srcOrd="0" destOrd="0" presId="urn:microsoft.com/office/officeart/2005/8/layout/hierarchy2#1"/>
    <dgm:cxn modelId="{BA9166A0-8F24-4F41-99AE-095C49D326E5}" type="presParOf" srcId="{E24C5DF9-C1EF-4B18-9663-F78B2DC8E563}" destId="{324439D1-F030-4548-B865-F2E5149EAC17}" srcOrd="3" destOrd="0" presId="urn:microsoft.com/office/officeart/2005/8/layout/hierarchy2#1"/>
    <dgm:cxn modelId="{ED89091E-7A59-4503-B37C-7A19CBB5D1EA}" type="presParOf" srcId="{324439D1-F030-4548-B865-F2E5149EAC17}" destId="{C98D04F0-774C-4AE2-95C5-423895EAED2A}" srcOrd="0" destOrd="0" presId="urn:microsoft.com/office/officeart/2005/8/layout/hierarchy2#1"/>
    <dgm:cxn modelId="{AD0C8464-293B-46C5-80B1-476476DDFF95}" type="presParOf" srcId="{324439D1-F030-4548-B865-F2E5149EAC17}" destId="{86D9C745-A0D4-4EA1-B119-9704D34B1691}" srcOrd="1" destOrd="0" presId="urn:microsoft.com/office/officeart/2005/8/layout/hierarchy2#1"/>
    <dgm:cxn modelId="{3B03DAE5-45A3-4F67-851F-ED6DB3BCDDE2}" type="presParOf" srcId="{86D9C745-A0D4-4EA1-B119-9704D34B1691}" destId="{83972B02-DA34-4210-8354-F85EB9E0B035}" srcOrd="0" destOrd="0" presId="urn:microsoft.com/office/officeart/2005/8/layout/hierarchy2#1"/>
    <dgm:cxn modelId="{3ED3E7D4-5078-4A8D-853C-28DF1B2269DB}" type="presParOf" srcId="{83972B02-DA34-4210-8354-F85EB9E0B035}" destId="{8DFE402B-9EC2-4EAB-A7F6-3B14C6E86662}" srcOrd="0" destOrd="0" presId="urn:microsoft.com/office/officeart/2005/8/layout/hierarchy2#1"/>
    <dgm:cxn modelId="{C5C333CF-5117-4AFF-A278-F4FE4271D383}" type="presParOf" srcId="{86D9C745-A0D4-4EA1-B119-9704D34B1691}" destId="{7058623E-00DF-4DB1-B8F2-75A60BD12651}" srcOrd="1" destOrd="0" presId="urn:microsoft.com/office/officeart/2005/8/layout/hierarchy2#1"/>
    <dgm:cxn modelId="{60A30A03-1171-4D45-9325-A9401BFCC52E}" type="presParOf" srcId="{7058623E-00DF-4DB1-B8F2-75A60BD12651}" destId="{68487385-DC1C-406E-B457-62754E50466C}" srcOrd="0" destOrd="0" presId="urn:microsoft.com/office/officeart/2005/8/layout/hierarchy2#1"/>
    <dgm:cxn modelId="{4C4ED12D-66C9-4C7D-B306-E33E705234F6}" type="presParOf" srcId="{7058623E-00DF-4DB1-B8F2-75A60BD12651}" destId="{B45A0EF5-FEF6-4B25-AD96-9B5A1066121F}" srcOrd="1" destOrd="0" presId="urn:microsoft.com/office/officeart/2005/8/layout/hierarchy2#1"/>
    <dgm:cxn modelId="{F510D70F-D7A1-44EA-BB02-297CE2DF6147}" type="presParOf" srcId="{86D9C745-A0D4-4EA1-B119-9704D34B1691}" destId="{DD6E7A80-E847-4447-938C-087BA4F5D40E}" srcOrd="2" destOrd="0" presId="urn:microsoft.com/office/officeart/2005/8/layout/hierarchy2#1"/>
    <dgm:cxn modelId="{AE8477B1-2826-47F7-9934-2FBC8F63B7C6}" type="presParOf" srcId="{DD6E7A80-E847-4447-938C-087BA4F5D40E}" destId="{30367CC9-23AD-4C69-85AD-0856DF5FD827}" srcOrd="0" destOrd="0" presId="urn:microsoft.com/office/officeart/2005/8/layout/hierarchy2#1"/>
    <dgm:cxn modelId="{B797D87C-A2B1-47E5-BCC3-FD802E72CF0F}" type="presParOf" srcId="{86D9C745-A0D4-4EA1-B119-9704D34B1691}" destId="{EF1DA8CF-74B8-422E-9A5C-662AC5A25723}" srcOrd="3" destOrd="0" presId="urn:microsoft.com/office/officeart/2005/8/layout/hierarchy2#1"/>
    <dgm:cxn modelId="{5BEFBA3E-8B13-4CAC-9470-73717D492C6E}" type="presParOf" srcId="{EF1DA8CF-74B8-422E-9A5C-662AC5A25723}" destId="{107F7D32-9AC5-48A3-96CA-535EEBEAF742}" srcOrd="0" destOrd="0" presId="urn:microsoft.com/office/officeart/2005/8/layout/hierarchy2#1"/>
    <dgm:cxn modelId="{5F56EFA7-F951-4D19-B6AA-147DFA291B9F}" type="presParOf" srcId="{EF1DA8CF-74B8-422E-9A5C-662AC5A25723}" destId="{C9E6EFF0-80C4-43D8-84A7-DF333BD329B9}" srcOrd="1" destOrd="0" presId="urn:microsoft.com/office/officeart/2005/8/layout/hierarchy2#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2831976" cy="3832201"/>
        <a:chOff x="0" y="0"/>
        <a:chExt cx="2831976" cy="3832201"/>
      </a:xfrm>
    </dsp:grpSpPr>
    <dsp:sp modelId="{CA8545BF-2AA6-4609-81F3-3C25A1FFDC63}">
      <dsp:nvSpPr>
        <dsp:cNvPr id="3" name="圆角矩形 2"/>
        <dsp:cNvSpPr/>
      </dsp:nvSpPr>
      <dsp:spPr bwMode="white">
        <a:xfrm>
          <a:off x="0" y="1897380"/>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a:t>
          </a:r>
          <a:endParaRPr lang="zh-CN" altLang="en-US"/>
        </a:p>
      </dsp:txBody>
      <dsp:txXfrm>
        <a:off x="0" y="1897380"/>
        <a:ext cx="544611" cy="272305"/>
      </dsp:txXfrm>
    </dsp:sp>
    <dsp:sp modelId="{311297F3-97A3-4136-9231-AA102E2B206F}">
      <dsp:nvSpPr>
        <dsp:cNvPr id="4" name="任意多边形 3"/>
        <dsp:cNvSpPr/>
      </dsp:nvSpPr>
      <dsp:spPr bwMode="white">
        <a:xfrm>
          <a:off x="190388" y="1576982"/>
          <a:ext cx="926290" cy="12790"/>
        </a:xfrm>
        <a:custGeom>
          <a:avLst/>
          <a:gdLst/>
          <a:ahLst/>
          <a:cxnLst/>
          <a:pathLst>
            <a:path w="1459" h="20">
              <a:moveTo>
                <a:pt x="558" y="719"/>
              </a:moveTo>
              <a:lnTo>
                <a:pt x="901" y="-699"/>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190388" y="1576982"/>
        <a:ext cx="926290" cy="12790"/>
      </dsp:txXfrm>
    </dsp:sp>
    <dsp:sp modelId="{64F96330-D375-4937-AB27-67B02E41742B}">
      <dsp:nvSpPr>
        <dsp:cNvPr id="5" name="圆角矩形 4"/>
        <dsp:cNvSpPr/>
      </dsp:nvSpPr>
      <dsp:spPr bwMode="white">
        <a:xfrm>
          <a:off x="762455" y="997070"/>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C1</a:t>
          </a:r>
          <a:endParaRPr lang="zh-CN" altLang="en-US"/>
        </a:p>
      </dsp:txBody>
      <dsp:txXfrm>
        <a:off x="762455" y="997070"/>
        <a:ext cx="544611" cy="272305"/>
      </dsp:txXfrm>
    </dsp:sp>
    <dsp:sp modelId="{EF3B879F-9663-49DD-94CA-B2C6D5FBB856}">
      <dsp:nvSpPr>
        <dsp:cNvPr id="6" name="任意多边形 5"/>
        <dsp:cNvSpPr/>
      </dsp:nvSpPr>
      <dsp:spPr bwMode="white">
        <a:xfrm>
          <a:off x="1157096" y="891964"/>
          <a:ext cx="517783" cy="12790"/>
        </a:xfrm>
        <a:custGeom>
          <a:avLst/>
          <a:gdLst/>
          <a:ahLst/>
          <a:cxnLst/>
          <a:pathLst>
            <a:path w="815" h="20">
              <a:moveTo>
                <a:pt x="236" y="380"/>
              </a:moveTo>
              <a:lnTo>
                <a:pt x="579" y="-36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1157096" y="891964"/>
        <a:ext cx="517783" cy="12790"/>
      </dsp:txXfrm>
    </dsp:sp>
    <dsp:sp modelId="{801F8240-4323-48CB-A67E-56AF981A39CB}">
      <dsp:nvSpPr>
        <dsp:cNvPr id="7" name="圆角矩形 6"/>
        <dsp:cNvSpPr/>
      </dsp:nvSpPr>
      <dsp:spPr bwMode="white">
        <a:xfrm>
          <a:off x="1524910" y="527343"/>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R1</a:t>
          </a:r>
          <a:endParaRPr lang="zh-CN" altLang="en-US"/>
        </a:p>
      </dsp:txBody>
      <dsp:txXfrm>
        <a:off x="1524910" y="527343"/>
        <a:ext cx="544611" cy="272305"/>
      </dsp:txXfrm>
    </dsp:sp>
    <dsp:sp modelId="{4FB3CD8C-C87A-4B60-8A82-0B08A23C8B94}">
      <dsp:nvSpPr>
        <dsp:cNvPr id="8" name="任意多边形 7"/>
        <dsp:cNvSpPr/>
      </dsp:nvSpPr>
      <dsp:spPr bwMode="white">
        <a:xfrm>
          <a:off x="1987708" y="500525"/>
          <a:ext cx="381471" cy="12790"/>
        </a:xfrm>
        <a:custGeom>
          <a:avLst/>
          <a:gdLst/>
          <a:ahLst/>
          <a:cxnLst/>
          <a:pathLst>
            <a:path w="601" h="20">
              <a:moveTo>
                <a:pt x="129" y="257"/>
              </a:moveTo>
              <a:lnTo>
                <a:pt x="472" y="-237"/>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1987708" y="500525"/>
        <a:ext cx="381471" cy="12790"/>
      </dsp:txXfrm>
    </dsp:sp>
    <dsp:sp modelId="{36EE045B-FED9-46D6-BF38-728E11D06540}">
      <dsp:nvSpPr>
        <dsp:cNvPr id="9" name="圆角矩形 8"/>
        <dsp:cNvSpPr/>
      </dsp:nvSpPr>
      <dsp:spPr bwMode="white">
        <a:xfrm>
          <a:off x="2287365" y="214192"/>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N1</a:t>
          </a:r>
          <a:endParaRPr lang="zh-CN" altLang="en-US"/>
        </a:p>
      </dsp:txBody>
      <dsp:txXfrm>
        <a:off x="2287365" y="214192"/>
        <a:ext cx="544611" cy="272305"/>
      </dsp:txXfrm>
    </dsp:sp>
    <dsp:sp modelId="{360D031D-8876-4046-8860-93524B411C3C}">
      <dsp:nvSpPr>
        <dsp:cNvPr id="10" name="任意多边形 9"/>
        <dsp:cNvSpPr/>
      </dsp:nvSpPr>
      <dsp:spPr bwMode="white">
        <a:xfrm>
          <a:off x="2069521" y="657101"/>
          <a:ext cx="217844" cy="12790"/>
        </a:xfrm>
        <a:custGeom>
          <a:avLst/>
          <a:gdLst/>
          <a:ahLst/>
          <a:cxnLst/>
          <a:pathLst>
            <a:path w="343" h="20">
              <a:moveTo>
                <a:pt x="0" y="10"/>
              </a:moveTo>
              <a:lnTo>
                <a:pt x="343" y="1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2069521" y="657101"/>
        <a:ext cx="217844" cy="12790"/>
      </dsp:txXfrm>
    </dsp:sp>
    <dsp:sp modelId="{07BAC4E1-F92C-4419-BD06-E1E3B3CBA215}">
      <dsp:nvSpPr>
        <dsp:cNvPr id="11" name="圆角矩形 10"/>
        <dsp:cNvSpPr/>
      </dsp:nvSpPr>
      <dsp:spPr bwMode="white">
        <a:xfrm>
          <a:off x="2287365" y="527343"/>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N2</a:t>
          </a:r>
          <a:endParaRPr lang="zh-CN" altLang="en-US"/>
        </a:p>
      </dsp:txBody>
      <dsp:txXfrm>
        <a:off x="2287365" y="527343"/>
        <a:ext cx="544611" cy="272305"/>
      </dsp:txXfrm>
    </dsp:sp>
    <dsp:sp modelId="{72A2DD46-5D6C-4646-8886-72F2A3AB5428}">
      <dsp:nvSpPr>
        <dsp:cNvPr id="12" name="任意多边形 11"/>
        <dsp:cNvSpPr/>
      </dsp:nvSpPr>
      <dsp:spPr bwMode="white">
        <a:xfrm>
          <a:off x="1987708" y="813676"/>
          <a:ext cx="381471" cy="12790"/>
        </a:xfrm>
        <a:custGeom>
          <a:avLst/>
          <a:gdLst/>
          <a:ahLst/>
          <a:cxnLst/>
          <a:pathLst>
            <a:path w="601" h="20">
              <a:moveTo>
                <a:pt x="129" y="-237"/>
              </a:moveTo>
              <a:lnTo>
                <a:pt x="472" y="257"/>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1987708" y="813676"/>
        <a:ext cx="381471" cy="12790"/>
      </dsp:txXfrm>
    </dsp:sp>
    <dsp:sp modelId="{2800C6D6-5B2A-49E1-9432-F43A1BCC1C91}">
      <dsp:nvSpPr>
        <dsp:cNvPr id="13" name="圆角矩形 12"/>
        <dsp:cNvSpPr/>
      </dsp:nvSpPr>
      <dsp:spPr bwMode="white">
        <a:xfrm>
          <a:off x="2287365" y="840494"/>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N3</a:t>
          </a:r>
          <a:endParaRPr lang="zh-CN" altLang="en-US"/>
        </a:p>
      </dsp:txBody>
      <dsp:txXfrm>
        <a:off x="2287365" y="840494"/>
        <a:ext cx="544611" cy="272305"/>
      </dsp:txXfrm>
    </dsp:sp>
    <dsp:sp modelId="{1E148A11-32EE-4E2E-BD22-37890EEE2D86}">
      <dsp:nvSpPr>
        <dsp:cNvPr id="14" name="任意多边形 13"/>
        <dsp:cNvSpPr/>
      </dsp:nvSpPr>
      <dsp:spPr bwMode="white">
        <a:xfrm>
          <a:off x="1157096" y="1361691"/>
          <a:ext cx="517783" cy="12790"/>
        </a:xfrm>
        <a:custGeom>
          <a:avLst/>
          <a:gdLst/>
          <a:ahLst/>
          <a:cxnLst/>
          <a:pathLst>
            <a:path w="815" h="20">
              <a:moveTo>
                <a:pt x="236" y="-360"/>
              </a:moveTo>
              <a:lnTo>
                <a:pt x="579" y="38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1157096" y="1361691"/>
        <a:ext cx="517783" cy="12790"/>
      </dsp:txXfrm>
    </dsp:sp>
    <dsp:sp modelId="{3DFB7313-1D2E-482F-80E4-221A7F705750}">
      <dsp:nvSpPr>
        <dsp:cNvPr id="15" name="圆角矩形 14"/>
        <dsp:cNvSpPr/>
      </dsp:nvSpPr>
      <dsp:spPr bwMode="white">
        <a:xfrm>
          <a:off x="1524910" y="1466797"/>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R2</a:t>
          </a:r>
          <a:endParaRPr lang="zh-CN" altLang="en-US"/>
        </a:p>
      </dsp:txBody>
      <dsp:txXfrm>
        <a:off x="1524910" y="1466797"/>
        <a:ext cx="544611" cy="272305"/>
      </dsp:txXfrm>
    </dsp:sp>
    <dsp:sp modelId="{EE66A918-01D2-418E-8942-C5811E1BC368}">
      <dsp:nvSpPr>
        <dsp:cNvPr id="16" name="任意多边形 15"/>
        <dsp:cNvSpPr/>
      </dsp:nvSpPr>
      <dsp:spPr bwMode="white">
        <a:xfrm>
          <a:off x="1987708" y="1439979"/>
          <a:ext cx="381471" cy="12790"/>
        </a:xfrm>
        <a:custGeom>
          <a:avLst/>
          <a:gdLst/>
          <a:ahLst/>
          <a:cxnLst/>
          <a:pathLst>
            <a:path w="601" h="20">
              <a:moveTo>
                <a:pt x="129" y="257"/>
              </a:moveTo>
              <a:lnTo>
                <a:pt x="472" y="-237"/>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1987708" y="1439979"/>
        <a:ext cx="381471" cy="12790"/>
      </dsp:txXfrm>
    </dsp:sp>
    <dsp:sp modelId="{4B3F8B73-65E1-4FCB-8155-2AABA9B8A886}">
      <dsp:nvSpPr>
        <dsp:cNvPr id="17" name="圆角矩形 16"/>
        <dsp:cNvSpPr/>
      </dsp:nvSpPr>
      <dsp:spPr bwMode="white">
        <a:xfrm>
          <a:off x="2287365" y="1153645"/>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N4</a:t>
          </a:r>
          <a:endParaRPr lang="zh-CN" altLang="en-US"/>
        </a:p>
      </dsp:txBody>
      <dsp:txXfrm>
        <a:off x="2287365" y="1153645"/>
        <a:ext cx="544611" cy="272305"/>
      </dsp:txXfrm>
    </dsp:sp>
    <dsp:sp modelId="{5A0A6239-F03D-4568-A500-6802816A0D80}">
      <dsp:nvSpPr>
        <dsp:cNvPr id="18" name="任意多边形 17"/>
        <dsp:cNvSpPr/>
      </dsp:nvSpPr>
      <dsp:spPr bwMode="white">
        <a:xfrm>
          <a:off x="2069521" y="1596554"/>
          <a:ext cx="217844" cy="12790"/>
        </a:xfrm>
        <a:custGeom>
          <a:avLst/>
          <a:gdLst/>
          <a:ahLst/>
          <a:cxnLst/>
          <a:pathLst>
            <a:path w="343" h="20">
              <a:moveTo>
                <a:pt x="0" y="10"/>
              </a:moveTo>
              <a:lnTo>
                <a:pt x="343" y="1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2069521" y="1596554"/>
        <a:ext cx="217844" cy="12790"/>
      </dsp:txXfrm>
    </dsp:sp>
    <dsp:sp modelId="{9AC50A3F-EF12-4E9F-96DB-9AE8AF1A4942}">
      <dsp:nvSpPr>
        <dsp:cNvPr id="19" name="圆角矩形 18"/>
        <dsp:cNvSpPr/>
      </dsp:nvSpPr>
      <dsp:spPr bwMode="white">
        <a:xfrm>
          <a:off x="2287365" y="1466797"/>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N5</a:t>
          </a:r>
          <a:endParaRPr lang="zh-CN" altLang="en-US"/>
        </a:p>
      </dsp:txBody>
      <dsp:txXfrm>
        <a:off x="2287365" y="1466797"/>
        <a:ext cx="544611" cy="272305"/>
      </dsp:txXfrm>
    </dsp:sp>
    <dsp:sp modelId="{28779E6F-EB16-4478-A577-DC8F957094C4}">
      <dsp:nvSpPr>
        <dsp:cNvPr id="20" name="任意多边形 19"/>
        <dsp:cNvSpPr/>
      </dsp:nvSpPr>
      <dsp:spPr bwMode="white">
        <a:xfrm>
          <a:off x="1987708" y="1753130"/>
          <a:ext cx="381471" cy="12790"/>
        </a:xfrm>
        <a:custGeom>
          <a:avLst/>
          <a:gdLst/>
          <a:ahLst/>
          <a:cxnLst/>
          <a:pathLst>
            <a:path w="601" h="20">
              <a:moveTo>
                <a:pt x="129" y="-237"/>
              </a:moveTo>
              <a:lnTo>
                <a:pt x="472" y="257"/>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1987708" y="1753130"/>
        <a:ext cx="381471" cy="12790"/>
      </dsp:txXfrm>
    </dsp:sp>
    <dsp:sp modelId="{08AAE2F0-6BB6-4FB9-88E0-4A577E0D61B1}">
      <dsp:nvSpPr>
        <dsp:cNvPr id="21" name="圆角矩形 20"/>
        <dsp:cNvSpPr/>
      </dsp:nvSpPr>
      <dsp:spPr bwMode="white">
        <a:xfrm>
          <a:off x="2287365" y="1779948"/>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N6</a:t>
          </a:r>
          <a:endParaRPr lang="zh-CN" altLang="en-US"/>
        </a:p>
      </dsp:txBody>
      <dsp:txXfrm>
        <a:off x="2287365" y="1779948"/>
        <a:ext cx="544611" cy="272305"/>
      </dsp:txXfrm>
    </dsp:sp>
    <dsp:sp modelId="{7CA9F3B7-E634-4DBE-8083-2EFF17CB0898}">
      <dsp:nvSpPr>
        <dsp:cNvPr id="22" name="任意多边形 21"/>
        <dsp:cNvSpPr/>
      </dsp:nvSpPr>
      <dsp:spPr bwMode="white">
        <a:xfrm>
          <a:off x="190388" y="2477292"/>
          <a:ext cx="926290" cy="12790"/>
        </a:xfrm>
        <a:custGeom>
          <a:avLst/>
          <a:gdLst/>
          <a:ahLst/>
          <a:cxnLst/>
          <a:pathLst>
            <a:path w="1459" h="20">
              <a:moveTo>
                <a:pt x="558" y="-699"/>
              </a:moveTo>
              <a:lnTo>
                <a:pt x="901" y="719"/>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190388" y="2477292"/>
        <a:ext cx="926290" cy="12790"/>
      </dsp:txXfrm>
    </dsp:sp>
    <dsp:sp modelId="{F6EF8EC0-3319-491B-9FDA-0B5E038B146D}">
      <dsp:nvSpPr>
        <dsp:cNvPr id="23" name="圆角矩形 22"/>
        <dsp:cNvSpPr/>
      </dsp:nvSpPr>
      <dsp:spPr bwMode="white">
        <a:xfrm>
          <a:off x="762455" y="2797689"/>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C2</a:t>
          </a:r>
          <a:endParaRPr lang="zh-CN" altLang="en-US"/>
        </a:p>
      </dsp:txBody>
      <dsp:txXfrm>
        <a:off x="762455" y="2797689"/>
        <a:ext cx="544611" cy="272305"/>
      </dsp:txXfrm>
    </dsp:sp>
    <dsp:sp modelId="{9CF7DBC8-C21F-4164-90FB-CF9BC9509D11}">
      <dsp:nvSpPr>
        <dsp:cNvPr id="24" name="任意多边形 23"/>
        <dsp:cNvSpPr/>
      </dsp:nvSpPr>
      <dsp:spPr bwMode="white">
        <a:xfrm>
          <a:off x="1192001" y="2731727"/>
          <a:ext cx="447974" cy="12790"/>
        </a:xfrm>
        <a:custGeom>
          <a:avLst/>
          <a:gdLst/>
          <a:ahLst/>
          <a:cxnLst/>
          <a:pathLst>
            <a:path w="705" h="20">
              <a:moveTo>
                <a:pt x="181" y="318"/>
              </a:moveTo>
              <a:lnTo>
                <a:pt x="524" y="-29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1192001" y="2731727"/>
        <a:ext cx="447974" cy="12790"/>
      </dsp:txXfrm>
    </dsp:sp>
    <dsp:sp modelId="{9D30D444-F77F-4867-AF5E-E6A2E35871A0}">
      <dsp:nvSpPr>
        <dsp:cNvPr id="25" name="圆角矩形 24"/>
        <dsp:cNvSpPr/>
      </dsp:nvSpPr>
      <dsp:spPr bwMode="white">
        <a:xfrm>
          <a:off x="1524910" y="2406250"/>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R3</a:t>
          </a:r>
          <a:endParaRPr lang="zh-CN" altLang="en-US"/>
        </a:p>
      </dsp:txBody>
      <dsp:txXfrm>
        <a:off x="1524910" y="2406250"/>
        <a:ext cx="544611" cy="272305"/>
      </dsp:txXfrm>
    </dsp:sp>
    <dsp:sp modelId="{9009D025-277E-409F-884C-E4C4910EC733}">
      <dsp:nvSpPr>
        <dsp:cNvPr id="26" name="任意多边形 25"/>
        <dsp:cNvSpPr/>
      </dsp:nvSpPr>
      <dsp:spPr bwMode="white">
        <a:xfrm>
          <a:off x="1987708" y="2379432"/>
          <a:ext cx="381471" cy="12790"/>
        </a:xfrm>
        <a:custGeom>
          <a:avLst/>
          <a:gdLst/>
          <a:ahLst/>
          <a:cxnLst/>
          <a:pathLst>
            <a:path w="601" h="20">
              <a:moveTo>
                <a:pt x="129" y="257"/>
              </a:moveTo>
              <a:lnTo>
                <a:pt x="472" y="-237"/>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1987708" y="2379432"/>
        <a:ext cx="381471" cy="12790"/>
      </dsp:txXfrm>
    </dsp:sp>
    <dsp:sp modelId="{6CA4F9EE-1AA6-4A63-BED6-6CBF79844D0B}">
      <dsp:nvSpPr>
        <dsp:cNvPr id="27" name="圆角矩形 26"/>
        <dsp:cNvSpPr/>
      </dsp:nvSpPr>
      <dsp:spPr bwMode="white">
        <a:xfrm>
          <a:off x="2287365" y="2093099"/>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N7</a:t>
          </a:r>
          <a:endParaRPr lang="zh-CN" altLang="en-US"/>
        </a:p>
      </dsp:txBody>
      <dsp:txXfrm>
        <a:off x="2287365" y="2093099"/>
        <a:ext cx="544611" cy="272305"/>
      </dsp:txXfrm>
    </dsp:sp>
    <dsp:sp modelId="{E97B4E17-552B-4767-9D58-DB7270D5A218}">
      <dsp:nvSpPr>
        <dsp:cNvPr id="28" name="任意多边形 27"/>
        <dsp:cNvSpPr/>
      </dsp:nvSpPr>
      <dsp:spPr bwMode="white">
        <a:xfrm>
          <a:off x="2069521" y="2536008"/>
          <a:ext cx="217844" cy="12790"/>
        </a:xfrm>
        <a:custGeom>
          <a:avLst/>
          <a:gdLst/>
          <a:ahLst/>
          <a:cxnLst/>
          <a:pathLst>
            <a:path w="343" h="20">
              <a:moveTo>
                <a:pt x="0" y="10"/>
              </a:moveTo>
              <a:lnTo>
                <a:pt x="343" y="10"/>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2069521" y="2536008"/>
        <a:ext cx="217844" cy="12790"/>
      </dsp:txXfrm>
    </dsp:sp>
    <dsp:sp modelId="{55AA7CDC-F834-4971-A6F6-E7E4307F54E4}">
      <dsp:nvSpPr>
        <dsp:cNvPr id="29" name="圆角矩形 28"/>
        <dsp:cNvSpPr/>
      </dsp:nvSpPr>
      <dsp:spPr bwMode="white">
        <a:xfrm>
          <a:off x="2287365" y="2406250"/>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N8</a:t>
          </a:r>
          <a:endParaRPr lang="zh-CN" altLang="en-US"/>
        </a:p>
      </dsp:txBody>
      <dsp:txXfrm>
        <a:off x="2287365" y="2406250"/>
        <a:ext cx="544611" cy="272305"/>
      </dsp:txXfrm>
    </dsp:sp>
    <dsp:sp modelId="{8D9C0F0D-F0CE-432F-893B-F365CF540042}">
      <dsp:nvSpPr>
        <dsp:cNvPr id="30" name="任意多边形 29"/>
        <dsp:cNvSpPr/>
      </dsp:nvSpPr>
      <dsp:spPr bwMode="white">
        <a:xfrm>
          <a:off x="1987708" y="2692583"/>
          <a:ext cx="381471" cy="12790"/>
        </a:xfrm>
        <a:custGeom>
          <a:avLst/>
          <a:gdLst/>
          <a:ahLst/>
          <a:cxnLst/>
          <a:pathLst>
            <a:path w="601" h="20">
              <a:moveTo>
                <a:pt x="129" y="-237"/>
              </a:moveTo>
              <a:lnTo>
                <a:pt x="472" y="257"/>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1987708" y="2692583"/>
        <a:ext cx="381471" cy="12790"/>
      </dsp:txXfrm>
    </dsp:sp>
    <dsp:sp modelId="{A5E424FC-6BE4-4ED7-AE71-FA301F8EA897}">
      <dsp:nvSpPr>
        <dsp:cNvPr id="31" name="圆角矩形 30"/>
        <dsp:cNvSpPr/>
      </dsp:nvSpPr>
      <dsp:spPr bwMode="white">
        <a:xfrm>
          <a:off x="2287365" y="2719401"/>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N9</a:t>
          </a:r>
          <a:endParaRPr lang="zh-CN" altLang="en-US"/>
        </a:p>
      </dsp:txBody>
      <dsp:txXfrm>
        <a:off x="2287365" y="2719401"/>
        <a:ext cx="544611" cy="272305"/>
      </dsp:txXfrm>
    </dsp:sp>
    <dsp:sp modelId="{14693ECE-F8F4-4C81-8720-58305EC56FB1}">
      <dsp:nvSpPr>
        <dsp:cNvPr id="32" name="任意多边形 31"/>
        <dsp:cNvSpPr/>
      </dsp:nvSpPr>
      <dsp:spPr bwMode="white">
        <a:xfrm>
          <a:off x="1192001" y="3123166"/>
          <a:ext cx="447974" cy="12790"/>
        </a:xfrm>
        <a:custGeom>
          <a:avLst/>
          <a:gdLst/>
          <a:ahLst/>
          <a:cxnLst/>
          <a:pathLst>
            <a:path w="705" h="20">
              <a:moveTo>
                <a:pt x="181" y="-298"/>
              </a:moveTo>
              <a:lnTo>
                <a:pt x="524" y="318"/>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1192001" y="3123166"/>
        <a:ext cx="447974" cy="12790"/>
      </dsp:txXfrm>
    </dsp:sp>
    <dsp:sp modelId="{C98D04F0-774C-4AE2-95C5-423895EAED2A}">
      <dsp:nvSpPr>
        <dsp:cNvPr id="33" name="圆角矩形 32"/>
        <dsp:cNvSpPr/>
      </dsp:nvSpPr>
      <dsp:spPr bwMode="white">
        <a:xfrm>
          <a:off x="1524910" y="3189128"/>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R4</a:t>
          </a:r>
          <a:endParaRPr lang="zh-CN" altLang="en-US"/>
        </a:p>
      </dsp:txBody>
      <dsp:txXfrm>
        <a:off x="1524910" y="3189128"/>
        <a:ext cx="544611" cy="272305"/>
      </dsp:txXfrm>
    </dsp:sp>
    <dsp:sp modelId="{83972B02-DA34-4210-8354-F85EB9E0B035}">
      <dsp:nvSpPr>
        <dsp:cNvPr id="34" name="任意多边形 33"/>
        <dsp:cNvSpPr/>
      </dsp:nvSpPr>
      <dsp:spPr bwMode="white">
        <a:xfrm>
          <a:off x="2044305" y="3240598"/>
          <a:ext cx="268276" cy="12790"/>
        </a:xfrm>
        <a:custGeom>
          <a:avLst/>
          <a:gdLst/>
          <a:ahLst/>
          <a:cxnLst/>
          <a:pathLst>
            <a:path w="422" h="20">
              <a:moveTo>
                <a:pt x="40" y="133"/>
              </a:moveTo>
              <a:lnTo>
                <a:pt x="383" y="-11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2044305" y="3240598"/>
        <a:ext cx="268276" cy="12790"/>
      </dsp:txXfrm>
    </dsp:sp>
    <dsp:sp modelId="{68487385-DC1C-406E-B457-62754E50466C}">
      <dsp:nvSpPr>
        <dsp:cNvPr id="35" name="圆角矩形 34"/>
        <dsp:cNvSpPr/>
      </dsp:nvSpPr>
      <dsp:spPr bwMode="white">
        <a:xfrm>
          <a:off x="2287365" y="3032553"/>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N10</a:t>
          </a:r>
          <a:endParaRPr lang="zh-CN" altLang="en-US"/>
        </a:p>
      </dsp:txBody>
      <dsp:txXfrm>
        <a:off x="2287365" y="3032553"/>
        <a:ext cx="544611" cy="272305"/>
      </dsp:txXfrm>
    </dsp:sp>
    <dsp:sp modelId="{DD6E7A80-E847-4447-938C-087BA4F5D40E}">
      <dsp:nvSpPr>
        <dsp:cNvPr id="36" name="任意多边形 35"/>
        <dsp:cNvSpPr/>
      </dsp:nvSpPr>
      <dsp:spPr bwMode="white">
        <a:xfrm>
          <a:off x="2044305" y="3397174"/>
          <a:ext cx="268276" cy="12790"/>
        </a:xfrm>
        <a:custGeom>
          <a:avLst/>
          <a:gdLst/>
          <a:ahLst/>
          <a:cxnLst/>
          <a:pathLst>
            <a:path w="422" h="20">
              <a:moveTo>
                <a:pt x="40" y="-113"/>
              </a:moveTo>
              <a:lnTo>
                <a:pt x="383" y="133"/>
              </a:lnTo>
            </a:path>
          </a:pathLst>
        </a:custGeom>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zh-CN" altLang="en-US">
            <a:solidFill>
              <a:schemeClr val="tx1"/>
            </a:solidFill>
          </a:endParaRPr>
        </a:p>
      </dsp:txBody>
      <dsp:txXfrm>
        <a:off x="2044305" y="3397174"/>
        <a:ext cx="268276" cy="12790"/>
      </dsp:txXfrm>
    </dsp:sp>
    <dsp:sp modelId="{107F7D32-9AC5-48A3-96CA-535EEBEAF742}">
      <dsp:nvSpPr>
        <dsp:cNvPr id="37" name="圆角矩形 36"/>
        <dsp:cNvSpPr/>
      </dsp:nvSpPr>
      <dsp:spPr bwMode="white">
        <a:xfrm>
          <a:off x="2287365" y="3345704"/>
          <a:ext cx="544611" cy="272305"/>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9525" tIns="9525" rIns="9525" bIns="9525" anchor="ctr"/>
        <a:lstStyle>
          <a:lvl1pPr algn="ctr">
            <a:defRPr sz="1500"/>
          </a:lvl1pPr>
          <a:lvl2pPr marL="57150" indent="-57150" algn="ctr">
            <a:defRPr sz="1100"/>
          </a:lvl2pPr>
          <a:lvl3pPr marL="114300" indent="-57150" algn="ctr">
            <a:defRPr sz="1100"/>
          </a:lvl3pPr>
          <a:lvl4pPr marL="171450" indent="-57150" algn="ctr">
            <a:defRPr sz="1100"/>
          </a:lvl4pPr>
          <a:lvl5pPr marL="228600" indent="-57150" algn="ctr">
            <a:defRPr sz="1100"/>
          </a:lvl5pPr>
          <a:lvl6pPr marL="285750" indent="-57150" algn="ctr">
            <a:defRPr sz="1100"/>
          </a:lvl6pPr>
          <a:lvl7pPr marL="342900" indent="-57150" algn="ctr">
            <a:defRPr sz="1100"/>
          </a:lvl7pPr>
          <a:lvl8pPr marL="400050" indent="-57150" algn="ctr">
            <a:defRPr sz="1100"/>
          </a:lvl8pPr>
          <a:lvl9pPr marL="457200" indent="-57150" algn="ctr">
            <a:defRPr sz="1100"/>
          </a:lvl9pPr>
        </a:lstStyle>
        <a:p>
          <a:pPr lvl="0">
            <a:lnSpc>
              <a:spcPct val="100000"/>
            </a:lnSpc>
            <a:spcBef>
              <a:spcPct val="0"/>
            </a:spcBef>
            <a:spcAft>
              <a:spcPct val="35000"/>
            </a:spcAft>
          </a:pPr>
          <a:r>
            <a:rPr lang="en-US" altLang="zh-CN"/>
            <a:t>N11</a:t>
          </a:r>
          <a:endParaRPr lang="zh-CN" altLang="en-US"/>
        </a:p>
      </dsp:txBody>
      <dsp:txXfrm>
        <a:off x="2287365" y="3345704"/>
        <a:ext cx="544611" cy="27230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1">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endSty" val="noArr"/>
                        <dgm:param type="begPts" val="midR"/>
                        <dgm:param type="endPts" val="midL"/>
                      </dgm:alg>
                    </dgm:if>
                    <dgm:else name="Name14">
                      <dgm:alg type="conn">
                        <dgm:param type="dim" val="1D"/>
                        <dgm:param type="endSty" val="noArr"/>
                        <dgm:param type="begPts" val="midL"/>
                        <dgm:param type="endPts" val="mid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Calibri" panose="020F0502020204030204" pitchFamily="34" charset="0"/>
              </a:defRPr>
            </a:lvl1pPr>
          </a:lstStyle>
          <a:p>
            <a:fld id="{815EFE2E-A3CF-46BE-BF8D-2C7DEEFE73B3}"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Calibri" panose="020F0502020204030204" pitchFamily="34" charset="0"/>
              </a:defRPr>
            </a:lvl1pPr>
          </a:lstStyle>
          <a:p>
            <a:fld id="{5E493E87-F37E-408B-82E6-1F2E1CE9A6F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614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a:p>
        </p:txBody>
      </p:sp>
      <p:sp>
        <p:nvSpPr>
          <p:cNvPr id="61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2FF06E4-717B-47AA-B6A6-6C8DAEC0FE24}" type="slidenum">
              <a:rPr lang="zh-CN" altLang="en-US"/>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4403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440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5E270A5-17E9-4BA0-99E5-ACB2DA4CADBE}" type="slidenum">
              <a:rPr lang="zh-CN" altLang="en-US"/>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4608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460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E3F7B5A-CBC2-4890-AC4D-046155AEF9DE}" type="slidenum">
              <a:rPr lang="zh-CN" altLang="en-US"/>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48131"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4813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CC903CD-A0F8-4EF3-8BE7-0C258FC1099F}" type="slidenum">
              <a:rPr lang="zh-CN" altLang="en-US"/>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5017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5018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B66517D-6E97-4489-A288-415B4E077305}" type="slidenum">
              <a:rPr lang="zh-CN" altLang="en-US"/>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5222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5222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079EC15-42B2-480F-A9A6-07F9AF36CE57}" type="slidenum">
              <a:rPr lang="zh-CN" altLang="en-US"/>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5427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5427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29E96D6-E06D-4FC5-9083-0D290CDEA044}" type="slidenum">
              <a:rPr lang="zh-CN" altLang="en-US"/>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5632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563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CF5A6EB-3295-4795-98AB-B9857256E6D8}" type="slidenum">
              <a:rPr lang="zh-CN" altLang="en-US"/>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58371"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583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8CE83F4-BC2E-409A-9DA4-D3B2A41B222A}" type="slidenum">
              <a:rPr lang="zh-CN" altLang="en-US"/>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6041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604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7204E9C-C87E-4C0B-B4A5-B8E575F5D472}" type="slidenum">
              <a:rPr lang="zh-CN" altLang="en-US"/>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63491"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6349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1C8818C-4175-4BD9-A4EF-964B2BED904F}" type="slidenum">
              <a:rPr lang="zh-CN" altLang="en-US"/>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24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1024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774D40E7-5BE9-487B-A09B-BAF0066ECFEE}" type="slidenum">
              <a:rPr lang="zh-CN" altLang="en-US"/>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68611"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6861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5F527F1-AD5B-476A-9155-57D2865945EA}" type="slidenum">
              <a:rPr lang="zh-CN" altLang="en-US"/>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7065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7066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4E1B6BB-B12A-466A-A75F-320B59544AFE}" type="slidenum">
              <a:rPr lang="zh-CN" altLang="en-US"/>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7270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7270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3691D15A-4FAE-48A7-B9AF-A4C665598583}" type="slidenum">
              <a:rPr lang="zh-CN" altLang="en-US"/>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7475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7475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B461119B-6808-45CD-89A9-CFF5576C56E2}" type="slidenum">
              <a:rPr lang="zh-CN" altLang="en-US"/>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7680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7680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F01FD54-B642-4E68-933E-58E251A32FE9}" type="slidenum">
              <a:rPr lang="zh-CN" altLang="en-US"/>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78851"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p:txBody>
      </p:sp>
      <p:sp>
        <p:nvSpPr>
          <p:cNvPr id="7885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800104F-ADC5-4BE8-95F7-C836D8E6D7F5}" type="slidenum">
              <a:rPr lang="zh-CN" altLang="en-US"/>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8089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p:txBody>
      </p:sp>
      <p:sp>
        <p:nvSpPr>
          <p:cNvPr id="8090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4ABE9A1-ED24-42A5-9E05-95E4D6CFC4E6}" type="slidenum">
              <a:rPr lang="zh-CN" altLang="en-US"/>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8294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p:txBody>
      </p:sp>
      <p:sp>
        <p:nvSpPr>
          <p:cNvPr id="8294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FF171B33-3B36-4233-A4AE-3EF492144679}" type="slidenum">
              <a:rPr lang="zh-CN" altLang="en-US"/>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8601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860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E970FC9E-23E5-4B60-BF27-B909E0D3E9A4}" type="slidenum">
              <a:rPr lang="zh-CN" altLang="en-US"/>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8806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8806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F4CBC36-9EF2-4D6E-B891-4D769EF9745F}"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2867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2867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5C9044F4-C09D-4EE5-816D-652B7DC55469}" type="slidenum">
              <a:rPr lang="zh-CN" altLang="en-US"/>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9011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9011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E99EA90-9794-45F9-B379-8B134639436A}" type="slidenum">
              <a:rPr lang="zh-CN" altLang="en-US"/>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9216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p:txBody>
      </p:sp>
      <p:sp>
        <p:nvSpPr>
          <p:cNvPr id="9216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14F1149D-25B1-4F88-84DE-970962130B2B}" type="slidenum">
              <a:rPr lang="zh-CN" altLang="en-US"/>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9523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9523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CAC0CE66-F6E1-4598-8E30-8FAE273F9858}" type="slidenum">
              <a:rPr lang="zh-CN" altLang="en-US"/>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9728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9728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6F6DC88C-9DE4-48A6-8206-9D56B7BA7B40}" type="slidenum">
              <a:rPr lang="zh-CN" altLang="en-US"/>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100355"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100356"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C21648F-7989-446C-8F20-1A831A4C1F99}" type="slidenum">
              <a:rPr lang="zh-CN" altLang="en-US"/>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ChangeArrowheads="1" noTextEdit="1"/>
          </p:cNvSpPr>
          <p:nvPr>
            <p:ph type="sldImg" idx="4294967295"/>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752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dirty="0"/>
              <a:t>1 </a:t>
            </a:r>
            <a:r>
              <a:rPr lang="zh-CN" altLang="en-US" dirty="0"/>
              <a:t>与通过名称节点（主节点）相比，客户机直接从数据节点读取数据减少了网络流量和延时（数据节点</a:t>
            </a:r>
            <a:r>
              <a:rPr lang="en-US" altLang="zh-CN" dirty="0">
                <a:sym typeface="Wingdings" panose="05000000000000000000" pitchFamily="2" charset="2"/>
              </a:rPr>
              <a:t></a:t>
            </a:r>
            <a:r>
              <a:rPr lang="zh-CN" altLang="en-US" dirty="0">
                <a:sym typeface="Wingdings" panose="05000000000000000000" pitchFamily="2" charset="2"/>
              </a:rPr>
              <a:t>名称节点</a:t>
            </a:r>
            <a:r>
              <a:rPr lang="en-US" altLang="zh-CN" dirty="0">
                <a:sym typeface="Wingdings" panose="05000000000000000000" pitchFamily="2" charset="2"/>
              </a:rPr>
              <a:t></a:t>
            </a:r>
            <a:r>
              <a:rPr lang="zh-CN" altLang="en-US" dirty="0">
                <a:sym typeface="Wingdings" panose="05000000000000000000" pitchFamily="2" charset="2"/>
              </a:rPr>
              <a:t>客户机，数据节点</a:t>
            </a:r>
            <a:r>
              <a:rPr lang="en-US" altLang="zh-CN" dirty="0">
                <a:sym typeface="Wingdings" panose="05000000000000000000" pitchFamily="2" charset="2"/>
              </a:rPr>
              <a:t></a:t>
            </a:r>
            <a:r>
              <a:rPr lang="zh-CN" altLang="en-US" dirty="0">
                <a:sym typeface="Wingdings" panose="05000000000000000000" pitchFamily="2" charset="2"/>
              </a:rPr>
              <a:t>客户机），减轻了名称节点的负担；</a:t>
            </a:r>
            <a:endParaRPr lang="en-US" altLang="zh-CN" dirty="0">
              <a:sym typeface="Wingdings" panose="05000000000000000000" pitchFamily="2" charset="2"/>
            </a:endParaRPr>
          </a:p>
          <a:p>
            <a:r>
              <a:rPr lang="en-US" altLang="zh-CN" dirty="0"/>
              <a:t>2 </a:t>
            </a:r>
            <a:r>
              <a:rPr lang="zh-CN" altLang="en-US" dirty="0"/>
              <a:t>名称节点的内存里存放了每个文件的分块信息以及每个块在哪几个数据 节点上；客户机可以直接从名称节点获得这些信息；</a:t>
            </a:r>
            <a:endParaRPr lang="en-US" altLang="zh-CN" dirty="0"/>
          </a:p>
          <a:p>
            <a:r>
              <a:rPr lang="en-US" altLang="zh-CN" dirty="0"/>
              <a:t>3</a:t>
            </a:r>
            <a:r>
              <a:rPr lang="en-US" altLang="zh-CN" baseline="0" dirty="0"/>
              <a:t> </a:t>
            </a:r>
            <a:r>
              <a:rPr lang="zh-CN" altLang="en-US" baseline="0" dirty="0"/>
              <a:t>同</a:t>
            </a:r>
            <a:r>
              <a:rPr lang="en-US" altLang="zh-CN" baseline="0" dirty="0"/>
              <a:t>1</a:t>
            </a:r>
            <a:r>
              <a:rPr lang="zh-CN" altLang="en-US" baseline="0" dirty="0"/>
              <a:t>，减少网络流量；</a:t>
            </a:r>
            <a:endParaRPr lang="en-US" altLang="zh-CN" baseline="0" dirty="0"/>
          </a:p>
          <a:p>
            <a:r>
              <a:rPr lang="en-US" altLang="zh-CN" baseline="0" dirty="0"/>
              <a:t>4 </a:t>
            </a:r>
            <a:r>
              <a:rPr lang="zh-CN" altLang="en-US" baseline="0" dirty="0"/>
              <a:t>由名称节点分配副本存放那些节点，客户机只写入块，副本根据名称节点的分配自动在数据节点间复制</a:t>
            </a:r>
            <a:endParaRPr lang="zh-CN" altLang="en-US" dirty="0"/>
          </a:p>
          <a:p>
            <a:endParaRPr lang="zh-CN" altLang="en-US" dirty="0"/>
          </a:p>
        </p:txBody>
      </p:sp>
      <p:sp>
        <p:nvSpPr>
          <p:cNvPr id="1075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089B475-ADF5-4281-891E-549D1E2A072E}" type="slidenum">
              <a:rPr lang="zh-CN" altLang="en-US"/>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7200</a:t>
            </a:r>
            <a:r>
              <a:rPr lang="zh-CN" altLang="en-US" dirty="0"/>
              <a:t>转的机械硬盘的寻道时间约为</a:t>
            </a:r>
            <a:r>
              <a:rPr lang="en-US" altLang="zh-CN" dirty="0"/>
              <a:t>10ms</a:t>
            </a:r>
            <a:r>
              <a:rPr lang="zh-CN" altLang="en-US" dirty="0"/>
              <a:t>，读写速度在</a:t>
            </a:r>
            <a:r>
              <a:rPr lang="en-US" altLang="zh-CN" dirty="0"/>
              <a:t>100MB/s</a:t>
            </a:r>
            <a:r>
              <a:rPr lang="zh-CN" altLang="en-US" dirty="0"/>
              <a:t>左右；增加块的大小可以减小寻道时间占比，一般希望增加块的大小；</a:t>
            </a:r>
            <a:endParaRPr lang="en-US" altLang="zh-CN" dirty="0"/>
          </a:p>
          <a:p>
            <a:r>
              <a:rPr lang="zh-CN" altLang="en-US" dirty="0"/>
              <a:t>而固态硬盘的寻道时间约为</a:t>
            </a:r>
            <a:r>
              <a:rPr lang="en-US" altLang="zh-CN" dirty="0"/>
              <a:t>0.1ms</a:t>
            </a:r>
            <a:r>
              <a:rPr lang="zh-CN" altLang="en-US" dirty="0"/>
              <a:t>，读写速度在</a:t>
            </a:r>
            <a:r>
              <a:rPr lang="en-US" altLang="zh-CN" dirty="0"/>
              <a:t>500MB/s</a:t>
            </a:r>
            <a:r>
              <a:rPr lang="zh-CN" altLang="en-US" dirty="0"/>
              <a:t>以上，寻道时间几乎忽略；时间不再是主要因素；因此块大小区别不大。</a:t>
            </a:r>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5E493E87-F37E-408B-82E6-1F2E1CE9A6F0}"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E493E87-F37E-408B-82E6-1F2E1CE9A6F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0723"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30724"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8B015288-CE41-4FCE-AD9A-28472DFF8130}" type="slidenum">
              <a:rPr lang="zh-CN" altLang="en-US"/>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2771"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3277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E204B88-1EE3-49CE-B098-684B2F5EC688}" type="slidenum">
              <a:rPr lang="zh-CN" altLang="en-US"/>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481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3482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A8446192-FE85-42DD-82C7-17B100465AED}" type="slidenum">
              <a:rPr lang="zh-CN" altLang="en-US"/>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7891"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37892"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2D746B19-643E-4BD4-950F-F6B4DCA429A6}" type="slidenum">
              <a:rPr lang="zh-CN" altLang="en-US"/>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39939"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39940"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072784A-32FE-4125-8A8E-B36D847D2BE1}" type="slidenum">
              <a:rPr lang="zh-CN" altLang="en-US"/>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p:cNvSpPr>
            <a:spLocks noGrp="1" noRot="1" noChangeAspect="1" noChangeArrowheads="1" noTextEdit="1"/>
          </p:cNvSpPr>
          <p:nvPr>
            <p:ph type="sldImg" idx="4294967295"/>
          </p:nvPr>
        </p:nvSpPr>
        <p:spPr bwMode="auto">
          <a:ln>
            <a:solidFill>
              <a:srgbClr val="000000"/>
            </a:solidFill>
            <a:miter lim="800000"/>
          </a:ln>
        </p:spPr>
      </p:sp>
      <p:sp>
        <p:nvSpPr>
          <p:cNvPr id="41987" name="备注占位符 2"/>
          <p:cNvSpPr>
            <a:spLocks noGrp="1" noChangeArrowheads="1"/>
          </p:cNvSpPr>
          <p:nvPr>
            <p:ph type="body" idx="429496729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r>
              <a:rPr lang="en-US" altLang="zh-CN"/>
              <a:t> </a:t>
            </a:r>
            <a:endParaRPr lang="zh-CN" altLang="en-US"/>
          </a:p>
          <a:p>
            <a:endParaRPr lang="zh-CN" altLang="en-US"/>
          </a:p>
        </p:txBody>
      </p:sp>
      <p:sp>
        <p:nvSpPr>
          <p:cNvPr id="41988"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43E14A3E-713C-47BB-BE0F-471BF4FBB4ED}" type="slidenum">
              <a:rPr lang="zh-CN" altLang="en-US"/>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cxnSp>
        <p:nvCxnSpPr>
          <p:cNvPr id="4" name="Straight Connector 7"/>
          <p:cNvCxnSpPr/>
          <p:nvPr/>
        </p:nvCxnSpPr>
        <p:spPr>
          <a:xfrm>
            <a:off x="685800" y="2832100"/>
            <a:ext cx="7848600" cy="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85800" y="1143001"/>
            <a:ext cx="7848600" cy="1606021"/>
          </a:xfrm>
        </p:spPr>
        <p:txBody>
          <a:bodyPr anchor="b">
            <a:noAutofit/>
          </a:bodyPr>
          <a:lstStyle>
            <a:lvl1pPr>
              <a:defRPr sz="5400" cap="all" baseline="0"/>
            </a:lvl1pPr>
          </a:lstStyle>
          <a:p>
            <a:r>
              <a:rPr lang="zh-CN" altLang="en-US" noProof="1"/>
              <a:t>单击此处编辑母版标题样式</a:t>
            </a:r>
            <a:endParaRPr lang="en-US" noProof="1"/>
          </a:p>
        </p:txBody>
      </p:sp>
      <p:sp>
        <p:nvSpPr>
          <p:cNvPr id="3" name="Subtitle 2"/>
          <p:cNvSpPr>
            <a:spLocks noGrp="1"/>
          </p:cNvSpPr>
          <p:nvPr>
            <p:ph type="subTitle" idx="1"/>
          </p:nvPr>
        </p:nvSpPr>
        <p:spPr>
          <a:xfrm>
            <a:off x="685800" y="2921000"/>
            <a:ext cx="6400800" cy="14605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a:t>单击此处编辑母版副标题样式</a:t>
            </a:r>
            <a:endParaRPr 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0"/>
            <a:ext cx="8229600" cy="3924267"/>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5" name="标题 4"/>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a:t>单击此处编辑母版标题样式</a:t>
            </a:r>
            <a:endParaRPr lang="en-US"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1257322"/>
            <a:ext cx="8219256" cy="3924267"/>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en-US" noProof="1"/>
          </a:p>
        </p:txBody>
      </p:sp>
      <p:sp>
        <p:nvSpPr>
          <p:cNvPr id="5" name="标题 4"/>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457200" y="444500"/>
            <a:ext cx="8229600" cy="825500"/>
          </a:xfrm>
          <a:prstGeom prst="rect">
            <a:avLst/>
          </a:prstGeom>
          <a:noFill/>
          <a:ln>
            <a:noFill/>
          </a:ln>
        </p:spPr>
        <p:txBody>
          <a:bodyPr vert="horz" wrap="square" lIns="91440" tIns="45720" rIns="91440" bIns="45720" numCol="1" anchor="ctr" anchorCtr="0" compatLnSpc="1"/>
          <a:lstStyle/>
          <a:p>
            <a:pPr lvl="0"/>
            <a:r>
              <a:rPr lang="zh-CN" altLang="en-US"/>
              <a:t>单击此处编辑母版标题样式</a:t>
            </a:r>
            <a:endParaRPr lang="en-US" altLang="zh-CN"/>
          </a:p>
        </p:txBody>
      </p:sp>
      <p:sp>
        <p:nvSpPr>
          <p:cNvPr id="1027" name="Text Placeholder 2"/>
          <p:cNvSpPr>
            <a:spLocks noGrp="1" noChangeArrowheads="1"/>
          </p:cNvSpPr>
          <p:nvPr>
            <p:ph type="body" idx="9"/>
          </p:nvPr>
        </p:nvSpPr>
        <p:spPr bwMode="auto">
          <a:xfrm>
            <a:off x="457200" y="1333500"/>
            <a:ext cx="8229600" cy="392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ltLang="zh-CN"/>
          </a:p>
        </p:txBody>
      </p:sp>
      <p:sp>
        <p:nvSpPr>
          <p:cNvPr id="1028" name="TextBox 4"/>
          <p:cNvSpPr txBox="1">
            <a:spLocks noChangeArrowheads="1"/>
          </p:cNvSpPr>
          <p:nvPr/>
        </p:nvSpPr>
        <p:spPr bwMode="auto">
          <a:xfrm>
            <a:off x="5651500" y="5316538"/>
            <a:ext cx="3384550" cy="30797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r>
              <a:rPr lang="zh-CN" altLang="en-US" sz="1400">
                <a:solidFill>
                  <a:schemeClr val="bg1"/>
                </a:solidFill>
                <a:latin typeface="隶书" panose="02010509060101010101" pitchFamily="49" charset="-122"/>
                <a:ea typeface="隶书" panose="02010509060101010101" pitchFamily="49" charset="-122"/>
              </a:rPr>
              <a:t>三峡大学计算机与信息学院</a:t>
            </a:r>
            <a:endParaRPr lang="zh-CN" altLang="en-US" sz="1400">
              <a:solidFill>
                <a:schemeClr val="bg1"/>
              </a:solidFill>
              <a:latin typeface="隶书" panose="02010509060101010101" pitchFamily="49" charset="-122"/>
              <a:ea typeface="隶书" panose="020105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rtl="0" eaLnBrk="0" fontAlgn="base" hangingPunct="0">
        <a:spcBef>
          <a:spcPct val="0"/>
        </a:spcBef>
        <a:spcAft>
          <a:spcPct val="0"/>
        </a:spcAft>
        <a:defRPr sz="4000" b="1" kern="1200" spc="-100">
          <a:solidFill>
            <a:schemeClr val="tx1"/>
          </a:solidFill>
          <a:latin typeface="宋体" panose="02010600030101010101" pitchFamily="2" charset="-122"/>
          <a:ea typeface="宋体" panose="02010600030101010101" pitchFamily="2" charset="-122"/>
          <a:cs typeface="+mj-cs"/>
        </a:defRPr>
      </a:lvl1pPr>
      <a:lvl2pPr algn="l" rtl="0" eaLnBrk="0" fontAlgn="base" hangingPunct="0">
        <a:spcBef>
          <a:spcPct val="0"/>
        </a:spcBef>
        <a:spcAft>
          <a:spcPct val="0"/>
        </a:spcAft>
        <a:defRPr sz="4000" b="1">
          <a:solidFill>
            <a:schemeClr val="tx1"/>
          </a:solidFill>
          <a:latin typeface="宋体" panose="02010600030101010101" pitchFamily="2" charset="-122"/>
          <a:ea typeface="宋体" panose="02010600030101010101" pitchFamily="2" charset="-122"/>
        </a:defRPr>
      </a:lvl2pPr>
      <a:lvl3pPr algn="l" rtl="0" eaLnBrk="0" fontAlgn="base" hangingPunct="0">
        <a:spcBef>
          <a:spcPct val="0"/>
        </a:spcBef>
        <a:spcAft>
          <a:spcPct val="0"/>
        </a:spcAft>
        <a:defRPr sz="4000" b="1">
          <a:solidFill>
            <a:schemeClr val="tx1"/>
          </a:solidFill>
          <a:latin typeface="宋体" panose="02010600030101010101" pitchFamily="2" charset="-122"/>
          <a:ea typeface="宋体" panose="02010600030101010101" pitchFamily="2" charset="-122"/>
        </a:defRPr>
      </a:lvl3pPr>
      <a:lvl4pPr algn="l" rtl="0" eaLnBrk="0" fontAlgn="base" hangingPunct="0">
        <a:spcBef>
          <a:spcPct val="0"/>
        </a:spcBef>
        <a:spcAft>
          <a:spcPct val="0"/>
        </a:spcAft>
        <a:defRPr sz="4000" b="1">
          <a:solidFill>
            <a:schemeClr val="tx1"/>
          </a:solidFill>
          <a:latin typeface="宋体" panose="02010600030101010101" pitchFamily="2" charset="-122"/>
          <a:ea typeface="宋体" panose="02010600030101010101" pitchFamily="2" charset="-122"/>
        </a:defRPr>
      </a:lvl4pPr>
      <a:lvl5pPr algn="l" rtl="0" eaLnBrk="0" fontAlgn="base" hangingPunct="0">
        <a:spcBef>
          <a:spcPct val="0"/>
        </a:spcBef>
        <a:spcAft>
          <a:spcPct val="0"/>
        </a:spcAft>
        <a:defRPr sz="4000" b="1">
          <a:solidFill>
            <a:schemeClr val="tx1"/>
          </a:solidFill>
          <a:latin typeface="宋体" panose="02010600030101010101" pitchFamily="2" charset="-122"/>
          <a:ea typeface="宋体" panose="02010600030101010101" pitchFamily="2" charset="-122"/>
        </a:defRPr>
      </a:lvl5pPr>
      <a:lvl6pPr marL="457200" algn="l" rtl="0" fontAlgn="base">
        <a:spcBef>
          <a:spcPct val="0"/>
        </a:spcBef>
        <a:spcAft>
          <a:spcPct val="0"/>
        </a:spcAft>
        <a:defRPr sz="4000" b="1">
          <a:solidFill>
            <a:schemeClr val="tx1"/>
          </a:solidFill>
          <a:latin typeface="宋体" panose="02010600030101010101" pitchFamily="2" charset="-122"/>
          <a:ea typeface="宋体" panose="02010600030101010101" pitchFamily="2" charset="-122"/>
        </a:defRPr>
      </a:lvl6pPr>
      <a:lvl7pPr marL="914400" algn="l" rtl="0" fontAlgn="base">
        <a:spcBef>
          <a:spcPct val="0"/>
        </a:spcBef>
        <a:spcAft>
          <a:spcPct val="0"/>
        </a:spcAft>
        <a:defRPr sz="4000" b="1">
          <a:solidFill>
            <a:schemeClr val="tx1"/>
          </a:solidFill>
          <a:latin typeface="宋体" panose="02010600030101010101" pitchFamily="2" charset="-122"/>
          <a:ea typeface="宋体" panose="02010600030101010101" pitchFamily="2" charset="-122"/>
        </a:defRPr>
      </a:lvl7pPr>
      <a:lvl8pPr marL="1371600" algn="l" rtl="0" fontAlgn="base">
        <a:spcBef>
          <a:spcPct val="0"/>
        </a:spcBef>
        <a:spcAft>
          <a:spcPct val="0"/>
        </a:spcAft>
        <a:defRPr sz="4000" b="1">
          <a:solidFill>
            <a:schemeClr val="tx1"/>
          </a:solidFill>
          <a:latin typeface="宋体" panose="02010600030101010101" pitchFamily="2" charset="-122"/>
          <a:ea typeface="宋体" panose="02010600030101010101" pitchFamily="2" charset="-122"/>
        </a:defRPr>
      </a:lvl8pPr>
      <a:lvl9pPr marL="1828800" algn="l" rtl="0" fontAlgn="base">
        <a:spcBef>
          <a:spcPct val="0"/>
        </a:spcBef>
        <a:spcAft>
          <a:spcPct val="0"/>
        </a:spcAft>
        <a:defRPr sz="4000" b="1">
          <a:solidFill>
            <a:schemeClr val="tx1"/>
          </a:solidFill>
          <a:latin typeface="宋体" panose="02010600030101010101" pitchFamily="2" charset="-122"/>
          <a:ea typeface="宋体" panose="02010600030101010101" pitchFamily="2" charset="-122"/>
        </a:defRPr>
      </a:lvl9pPr>
    </p:titleStyle>
    <p:bodyStyle>
      <a:lvl1pPr marL="182880" indent="-182880" algn="l" rtl="0" eaLnBrk="0" fontAlgn="base" hangingPunct="0">
        <a:spcBef>
          <a:spcPct val="20000"/>
        </a:spcBef>
        <a:spcAft>
          <a:spcPct val="0"/>
        </a:spcAft>
        <a:buClr>
          <a:schemeClr val="accent1"/>
        </a:buClr>
        <a:buSzPct val="85000"/>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1pPr>
      <a:lvl2pPr marL="457200" indent="-182880" algn="l" rtl="0" eaLnBrk="0" fontAlgn="base" hangingPunct="0">
        <a:spcBef>
          <a:spcPct val="20000"/>
        </a:spcBef>
        <a:spcAft>
          <a:spcPct val="0"/>
        </a:spcAft>
        <a:buClr>
          <a:schemeClr val="accent1"/>
        </a:buClr>
        <a:buSzPct val="85000"/>
        <a:buFont typeface="Arial" panose="020B0604020202020204" pitchFamily="34" charset="0"/>
        <a:buChar char="•"/>
        <a:defRPr sz="2000" kern="1200">
          <a:solidFill>
            <a:schemeClr val="tx1"/>
          </a:solidFill>
          <a:latin typeface="宋体" panose="02010600030101010101" pitchFamily="2" charset="-122"/>
          <a:ea typeface="宋体" panose="02010600030101010101" pitchFamily="2" charset="-122"/>
          <a:cs typeface="+mn-cs"/>
        </a:defRPr>
      </a:lvl2pPr>
      <a:lvl3pPr marL="730250" indent="-182880" algn="l" rtl="0" eaLnBrk="0" fontAlgn="base" hangingPunct="0">
        <a:spcBef>
          <a:spcPct val="20000"/>
        </a:spcBef>
        <a:spcAft>
          <a:spcPct val="0"/>
        </a:spcAft>
        <a:buClr>
          <a:schemeClr val="accent1"/>
        </a:buClr>
        <a:buSzPct val="90000"/>
        <a:buFont typeface="Arial" panose="020B0604020202020204" pitchFamily="34" charset="0"/>
        <a:buChar char="•"/>
        <a:defRPr sz="2400" kern="1200">
          <a:solidFill>
            <a:schemeClr val="tx1"/>
          </a:solidFill>
          <a:latin typeface="宋体" panose="02010600030101010101" pitchFamily="2" charset="-122"/>
          <a:ea typeface="宋体" panose="02010600030101010101" pitchFamily="2" charset="-122"/>
          <a:cs typeface="+mn-cs"/>
        </a:defRPr>
      </a:lvl3pPr>
      <a:lvl4pPr marL="1005205" indent="-182880" algn="l" rtl="0" eaLnBrk="0" fontAlgn="base" hangingPunct="0">
        <a:spcBef>
          <a:spcPct val="20000"/>
        </a:spcBef>
        <a:spcAft>
          <a:spcPct val="0"/>
        </a:spcAft>
        <a:buClr>
          <a:schemeClr val="accent1"/>
        </a:buClr>
        <a:buFont typeface="Arial" panose="020B0604020202020204" pitchFamily="34" charset="0"/>
        <a:buChar char="•"/>
        <a:defRPr sz="1600" kern="1200">
          <a:solidFill>
            <a:schemeClr val="tx1"/>
          </a:solidFill>
          <a:latin typeface="宋体" panose="02010600030101010101" pitchFamily="2" charset="-122"/>
          <a:ea typeface="宋体" panose="02010600030101010101" pitchFamily="2" charset="-122"/>
          <a:cs typeface="+mn-cs"/>
        </a:defRPr>
      </a:lvl4pPr>
      <a:lvl5pPr marL="1187450" indent="-136525" algn="l" rtl="0" eaLnBrk="0" fontAlgn="base" hangingPunct="0">
        <a:spcBef>
          <a:spcPct val="20000"/>
        </a:spcBef>
        <a:spcAft>
          <a:spcPct val="0"/>
        </a:spcAft>
        <a:buClr>
          <a:schemeClr val="accent1"/>
        </a:buClr>
        <a:buSzPct val="100000"/>
        <a:buFont typeface="Arial" panose="020B0604020202020204" pitchFamily="34" charset="0"/>
        <a:buChar char="•"/>
        <a:defRPr sz="1400" kern="1200">
          <a:solidFill>
            <a:schemeClr val="tx1"/>
          </a:solidFill>
          <a:latin typeface="宋体" panose="02010600030101010101" pitchFamily="2" charset="-122"/>
          <a:ea typeface="宋体" panose="02010600030101010101" pitchFamily="2" charset="-122"/>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tags" Target="../tags/tag27.xml"/><Relationship Id="rId1" Type="http://schemas.openxmlformats.org/officeDocument/2006/relationships/tags" Target="../tags/tag2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emf"/><Relationship Id="rId2" Type="http://schemas.openxmlformats.org/officeDocument/2006/relationships/tags" Target="../tags/tag31.xml"/><Relationship Id="rId1" Type="http://schemas.openxmlformats.org/officeDocument/2006/relationships/tags" Target="../tags/tag30.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tags" Target="../tags/tag41.xml"/><Relationship Id="rId1" Type="http://schemas.openxmlformats.org/officeDocument/2006/relationships/tags" Target="../tags/tag40.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49.xml"/><Relationship Id="rId3" Type="http://schemas.openxmlformats.org/officeDocument/2006/relationships/image" Target="../media/image12.emf"/><Relationship Id="rId2" Type="http://schemas.openxmlformats.org/officeDocument/2006/relationships/tags" Target="../tags/tag48.xml"/><Relationship Id="rId1" Type="http://schemas.openxmlformats.org/officeDocument/2006/relationships/tags" Target="../tags/tag47.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52.xml"/><Relationship Id="rId3" Type="http://schemas.openxmlformats.org/officeDocument/2006/relationships/image" Target="../media/image12.emf"/><Relationship Id="rId2" Type="http://schemas.openxmlformats.org/officeDocument/2006/relationships/tags" Target="../tags/tag51.xml"/><Relationship Id="rId1" Type="http://schemas.openxmlformats.org/officeDocument/2006/relationships/tags" Target="../tags/tag50.xml"/></Relationships>
</file>

<file path=ppt/slides/_rels/slide28.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55.xml"/><Relationship Id="rId3" Type="http://schemas.openxmlformats.org/officeDocument/2006/relationships/image" Target="../media/image12.emf"/><Relationship Id="rId2" Type="http://schemas.openxmlformats.org/officeDocument/2006/relationships/tags" Target="../tags/tag54.xml"/><Relationship Id="rId1" Type="http://schemas.openxmlformats.org/officeDocument/2006/relationships/tags" Target="../tags/tag53.xml"/></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tags" Target="../tags/tag5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tags" Target="../tags/tag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s>
</file>

<file path=ppt/slides/_rels/slide34.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2.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7.emf"/><Relationship Id="rId2" Type="http://schemas.openxmlformats.org/officeDocument/2006/relationships/tags" Target="../tags/tag5.xml"/><Relationship Id="rId1"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8.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43.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image" Target="../media/image14.emf"/><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s>
</file>

<file path=ppt/slides/_rels/slide44.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tags" Target="../tags/tag93.xml"/></Relationships>
</file>

<file path=ppt/slides/_rels/slide45.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46.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tags" Target="../tags/tag99.xml"/></Relationships>
</file>

<file path=ppt/slides/_rels/slide47.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2.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tags" Target="../tags/tag102.xml"/></Relationships>
</file>

<file path=ppt/slides/_rels/slide48.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49.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tags" Target="../tags/tag10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27.xml"/><Relationship Id="rId4" Type="http://schemas.openxmlformats.org/officeDocument/2006/relationships/slideLayout" Target="../slideLayouts/slideLayout2.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_rels/slide52.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116.xml"/><Relationship Id="rId1" Type="http://schemas.openxmlformats.org/officeDocument/2006/relationships/tags" Target="../tags/tag115.xml"/></Relationships>
</file>

<file path=ppt/slides/_rels/slide53.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118.xml"/><Relationship Id="rId1" Type="http://schemas.openxmlformats.org/officeDocument/2006/relationships/tags" Target="../tags/tag117.xml"/></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tags" Target="../tags/tag120.xml"/><Relationship Id="rId1" Type="http://schemas.openxmlformats.org/officeDocument/2006/relationships/tags" Target="../tags/tag119.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2.xml"/><Relationship Id="rId2" Type="http://schemas.openxmlformats.org/officeDocument/2006/relationships/tags" Target="../tags/tag122.xml"/><Relationship Id="rId1" Type="http://schemas.openxmlformats.org/officeDocument/2006/relationships/tags" Target="../tags/tag121.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3.xml"/></Relationships>
</file>

<file path=ppt/slides/_rels/slide57.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tags" Target="../tags/tag124.xml"/></Relationships>
</file>

<file path=ppt/slides/_rels/slide58.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tags" Target="../tags/tag126.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tags" Target="../tags/tag130.xml"/><Relationship Id="rId1" Type="http://schemas.openxmlformats.org/officeDocument/2006/relationships/tags" Target="../tags/tag129.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1.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8.png"/><Relationship Id="rId1" Type="http://schemas.openxmlformats.org/officeDocument/2006/relationships/tags" Target="../tags/tag13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3.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4.xml"/></Relationships>
</file>

<file path=ppt/slides/_rels/slide66.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13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336675"/>
            <a:ext cx="9144000" cy="2641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pic>
        <p:nvPicPr>
          <p:cNvPr id="5123" name="Picture 2"/>
          <p:cNvPicPr>
            <a:picLocks noChangeArrowheads="1"/>
          </p:cNvPicPr>
          <p:nvPr/>
        </p:nvPicPr>
        <p:blipFill>
          <a:blip r:embed="rId1">
            <a:lum bright="70000" contrast="-70000"/>
            <a:extLst>
              <a:ext uri="{28A0092B-C50C-407E-A947-70E740481C1C}">
                <a14:useLocalDpi xmlns:a14="http://schemas.microsoft.com/office/drawing/2010/main" val="0"/>
              </a:ext>
            </a:extLst>
          </a:blip>
          <a:srcRect t="16795" b="15936"/>
          <a:stretch>
            <a:fillRect/>
          </a:stretch>
        </p:blipFill>
        <p:spPr bwMode="auto">
          <a:xfrm>
            <a:off x="23813" y="1376363"/>
            <a:ext cx="9101137"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Box 3"/>
          <p:cNvSpPr txBox="1">
            <a:spLocks noChangeArrowheads="1"/>
          </p:cNvSpPr>
          <p:nvPr/>
        </p:nvSpPr>
        <p:spPr bwMode="auto">
          <a:xfrm>
            <a:off x="0" y="1643063"/>
            <a:ext cx="89408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ctr">
              <a:lnSpc>
                <a:spcPct val="150000"/>
              </a:lnSpc>
              <a:spcBef>
                <a:spcPct val="0"/>
              </a:spcBef>
              <a:buClrTx/>
              <a:buSzTx/>
              <a:buFont typeface="Arial" panose="020B0604020202020204" pitchFamily="34" charset="0"/>
              <a:buNone/>
            </a:pPr>
            <a:r>
              <a:rPr lang="zh-CN" altLang="en-US" sz="3600" b="1">
                <a:solidFill>
                  <a:schemeClr val="accent1"/>
                </a:solidFill>
                <a:latin typeface="微软雅黑" panose="020B0503020204020204" pitchFamily="34" charset="-122"/>
                <a:ea typeface="微软雅黑" panose="020B0503020204020204" pitchFamily="34" charset="-122"/>
              </a:rPr>
              <a:t>第</a:t>
            </a:r>
            <a:r>
              <a:rPr lang="en-US" altLang="zh-CN" sz="3600" b="1">
                <a:solidFill>
                  <a:schemeClr val="accent1"/>
                </a:solidFill>
                <a:latin typeface="微软雅黑" panose="020B0503020204020204" pitchFamily="34" charset="-122"/>
                <a:ea typeface="微软雅黑" panose="020B0503020204020204" pitchFamily="34" charset="-122"/>
              </a:rPr>
              <a:t>3</a:t>
            </a:r>
            <a:r>
              <a:rPr lang="zh-CN" altLang="en-US" sz="3600" b="1">
                <a:solidFill>
                  <a:schemeClr val="accent1"/>
                </a:solidFill>
                <a:latin typeface="微软雅黑" panose="020B0503020204020204" pitchFamily="34" charset="-122"/>
                <a:ea typeface="微软雅黑" panose="020B0503020204020204" pitchFamily="34" charset="-122"/>
              </a:rPr>
              <a:t>章 分布式文件系统</a:t>
            </a:r>
            <a:r>
              <a:rPr lang="en-US" altLang="zh-CN" sz="3600" b="1">
                <a:solidFill>
                  <a:schemeClr val="accent1"/>
                </a:solidFill>
                <a:latin typeface="微软雅黑" panose="020B0503020204020204" pitchFamily="34" charset="-122"/>
                <a:ea typeface="微软雅黑" panose="020B0503020204020204" pitchFamily="34" charset="-122"/>
              </a:rPr>
              <a:t>HDFS</a:t>
            </a:r>
            <a:endParaRPr lang="zh-CN" altLang="en-US" sz="3600" b="1">
              <a:solidFill>
                <a:schemeClr val="accent1"/>
              </a:solidFill>
              <a:latin typeface="微软雅黑" panose="020B0503020204020204" pitchFamily="34" charset="-122"/>
              <a:ea typeface="微软雅黑" panose="020B0503020204020204" pitchFamily="34" charset="-122"/>
            </a:endParaRPr>
          </a:p>
        </p:txBody>
      </p:sp>
      <p:grpSp>
        <p:nvGrpSpPr>
          <p:cNvPr id="5125" name="组合 8"/>
          <p:cNvGrpSpPr/>
          <p:nvPr/>
        </p:nvGrpSpPr>
        <p:grpSpPr bwMode="auto">
          <a:xfrm>
            <a:off x="8574088" y="4248150"/>
            <a:ext cx="534987" cy="1009650"/>
            <a:chOff x="5940152" y="3644466"/>
            <a:chExt cx="720080" cy="1224136"/>
          </a:xfrm>
        </p:grpSpPr>
        <p:sp>
          <p:nvSpPr>
            <p:cNvPr id="10" name="流程图: 延期 9"/>
            <p:cNvSpPr/>
            <p:nvPr/>
          </p:nvSpPr>
          <p:spPr>
            <a:xfrm rot="16200000">
              <a:off x="5688125" y="3896493"/>
              <a:ext cx="1224136" cy="720080"/>
            </a:xfrm>
            <a:prstGeom prst="flowChartDelay">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grpSp>
          <p:nvGrpSpPr>
            <p:cNvPr id="5127" name="组合 10"/>
            <p:cNvGrpSpPr/>
            <p:nvPr/>
          </p:nvGrpSpPr>
          <p:grpSpPr bwMode="auto">
            <a:xfrm>
              <a:off x="6109591" y="3850774"/>
              <a:ext cx="381201" cy="864096"/>
              <a:chOff x="899592" y="1478124"/>
              <a:chExt cx="1507033" cy="3416102"/>
            </a:xfrm>
          </p:grpSpPr>
          <p:pic>
            <p:nvPicPr>
              <p:cNvPr id="12" name="Picture 2" descr="C:\Users\Dell\Desktop\三峡大学形象标识\qiusuo.bmp"/>
              <p:cNvPicPr>
                <a:picLocks noChangeAspect="1" noChangeArrowheads="1"/>
              </p:cNvPicPr>
              <p:nvPr/>
            </p:nvPicPr>
            <p:blipFill rotWithShape="1">
              <a:blip r:embed="rId2" cstate="print">
                <a:clrChange>
                  <a:clrFrom>
                    <a:srgbClr val="FFFFFF"/>
                  </a:clrFrom>
                  <a:clrTo>
                    <a:srgbClr val="FFFFFF">
                      <a:alpha val="0"/>
                    </a:srgbClr>
                  </a:clrTo>
                </a:clrChange>
                <a:duotone>
                  <a:schemeClr val="bg2">
                    <a:shade val="45000"/>
                    <a:satMod val="135000"/>
                  </a:schemeClr>
                  <a:prstClr val="white"/>
                </a:duotone>
              </a:blip>
              <a:srcRect l="55076"/>
              <a:stretch>
                <a:fillRect/>
              </a:stretch>
            </p:blipFill>
            <p:spPr bwMode="auto">
              <a:xfrm>
                <a:off x="899592" y="3186175"/>
                <a:ext cx="1289332" cy="1708051"/>
              </a:xfrm>
              <a:prstGeom prst="rect">
                <a:avLst/>
              </a:prstGeom>
              <a:noFill/>
            </p:spPr>
          </p:pic>
          <p:pic>
            <p:nvPicPr>
              <p:cNvPr id="13" name="Picture 2" descr="C:\Users\Dell\Desktop\三峡大学形象标识\qiusuo.bmp"/>
              <p:cNvPicPr>
                <a:picLocks noChangeAspect="1" noChangeArrowheads="1"/>
              </p:cNvPicPr>
              <p:nvPr/>
            </p:nvPicPr>
            <p:blipFill rotWithShape="1">
              <a:blip r:embed="rId3" cstate="print">
                <a:clrChange>
                  <a:clrFrom>
                    <a:srgbClr val="FFFFFF"/>
                  </a:clrFrom>
                  <a:clrTo>
                    <a:srgbClr val="FFFFFF">
                      <a:alpha val="0"/>
                    </a:srgbClr>
                  </a:clrTo>
                </a:clrChange>
                <a:duotone>
                  <a:schemeClr val="bg2">
                    <a:shade val="45000"/>
                    <a:satMod val="135000"/>
                  </a:schemeClr>
                  <a:prstClr val="white"/>
                </a:duotone>
              </a:blip>
              <a:srcRect r="50000"/>
              <a:stretch>
                <a:fillRect/>
              </a:stretch>
            </p:blipFill>
            <p:spPr bwMode="auto">
              <a:xfrm>
                <a:off x="971600" y="1478124"/>
                <a:ext cx="1435025" cy="1708051"/>
              </a:xfrm>
              <a:prstGeom prst="rect">
                <a:avLst/>
              </a:prstGeom>
              <a:noFill/>
            </p:spPr>
          </p:pic>
        </p:gr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3.3.1	</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块</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6"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3.3 HDFS</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6388" name="内容占位符 2"/>
          <p:cNvSpPr>
            <a:spLocks noGrp="1" noChangeArrowheads="1"/>
          </p:cNvSpPr>
          <p:nvPr>
            <p:ph idx="1"/>
          </p:nvPr>
        </p:nvSpPr>
        <p:spPr>
          <a:xfrm>
            <a:off x="0" y="1333500"/>
            <a:ext cx="9109075" cy="3924300"/>
          </a:xfrm>
        </p:spPr>
        <p:txBody>
          <a:bodyPr/>
          <a:lstStyle/>
          <a:p>
            <a:pPr marL="0" indent="0">
              <a:buFont typeface="Arial" panose="020B0604020202020204" pitchFamily="34" charset="0"/>
              <a:buNone/>
            </a:pPr>
            <a:r>
              <a:rPr lang="zh-CN" altLang="en-US" sz="2000" b="1" dirty="0">
                <a:latin typeface="黑体" panose="02010609060101010101" pitchFamily="49" charset="-122"/>
                <a:ea typeface="黑体" panose="02010609060101010101" pitchFamily="49" charset="-122"/>
              </a:rPr>
              <a:t>修改</a:t>
            </a:r>
            <a:r>
              <a:rPr lang="en-US" altLang="zh-CN" sz="2000" b="1" dirty="0">
                <a:latin typeface="黑体" panose="02010609060101010101" pitchFamily="49" charset="-122"/>
                <a:ea typeface="黑体" panose="02010609060101010101" pitchFamily="49" charset="-122"/>
              </a:rPr>
              <a:t>hdfs-site.xml</a:t>
            </a:r>
            <a:r>
              <a:rPr lang="zh-CN" altLang="en-US" sz="2000" b="1" dirty="0">
                <a:latin typeface="黑体" panose="02010609060101010101" pitchFamily="49" charset="-122"/>
                <a:ea typeface="黑体" panose="02010609060101010101" pitchFamily="49" charset="-122"/>
              </a:rPr>
              <a:t>文件，自行定义数据块的大小的例子：</a:t>
            </a:r>
            <a:endParaRPr lang="en-GB" altLang="zh-CN" sz="2000" b="1" dirty="0">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en-GB" altLang="zh-CN" sz="2000" dirty="0">
                <a:latin typeface="黑体" panose="02010609060101010101" pitchFamily="49" charset="-122"/>
                <a:ea typeface="黑体" panose="02010609060101010101" pitchFamily="49" charset="-122"/>
              </a:rPr>
              <a:t>	&lt;property&gt;  </a:t>
            </a:r>
            <a:endParaRPr lang="en-GB" altLang="zh-CN" sz="2000" dirty="0">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en-GB" altLang="zh-CN" sz="2000" dirty="0">
                <a:latin typeface="黑体" panose="02010609060101010101" pitchFamily="49" charset="-122"/>
                <a:ea typeface="黑体" panose="02010609060101010101" pitchFamily="49" charset="-122"/>
              </a:rPr>
              <a:t>		&lt;name&gt;</a:t>
            </a:r>
            <a:r>
              <a:rPr lang="en-GB" altLang="zh-CN" sz="2000" dirty="0" err="1">
                <a:latin typeface="黑体" panose="02010609060101010101" pitchFamily="49" charset="-122"/>
                <a:ea typeface="黑体" panose="02010609060101010101" pitchFamily="49" charset="-122"/>
              </a:rPr>
              <a:t>dfs.blocksize</a:t>
            </a:r>
            <a:r>
              <a:rPr lang="en-GB" altLang="zh-CN" sz="2000" dirty="0">
                <a:latin typeface="黑体" panose="02010609060101010101" pitchFamily="49" charset="-122"/>
                <a:ea typeface="黑体" panose="02010609060101010101" pitchFamily="49" charset="-122"/>
              </a:rPr>
              <a:t>&lt;/name&gt;  </a:t>
            </a:r>
            <a:endParaRPr lang="en-GB" altLang="zh-CN" sz="2000" dirty="0">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en-GB" altLang="zh-CN" sz="2000" dirty="0">
                <a:latin typeface="黑体" panose="02010609060101010101" pitchFamily="49" charset="-122"/>
                <a:ea typeface="黑体" panose="02010609060101010101" pitchFamily="49" charset="-122"/>
              </a:rPr>
              <a:t>		&lt;value&gt;128m&lt;/value&gt;  </a:t>
            </a:r>
            <a:endParaRPr lang="en-GB" altLang="zh-CN" sz="2000" dirty="0">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en-GB" altLang="zh-CN" sz="2000" dirty="0">
                <a:latin typeface="黑体" panose="02010609060101010101" pitchFamily="49" charset="-122"/>
                <a:ea typeface="黑体" panose="02010609060101010101" pitchFamily="49" charset="-122"/>
              </a:rPr>
              <a:t>	&lt;/property&gt;  </a:t>
            </a:r>
            <a:endParaRPr lang="en-GB" altLang="zh-CN" sz="2000" dirty="0">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zh-CN" altLang="en-US" sz="2000" dirty="0">
                <a:latin typeface="黑体" panose="02010609060101010101" pitchFamily="49" charset="-122"/>
                <a:ea typeface="黑体" panose="02010609060101010101" pitchFamily="49" charset="-122"/>
              </a:rPr>
              <a:t>或</a:t>
            </a:r>
            <a:endParaRPr lang="en-GB" altLang="zh-CN" sz="2000" dirty="0">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en-GB" altLang="zh-CN" sz="2000" dirty="0">
                <a:latin typeface="黑体" panose="02010609060101010101" pitchFamily="49" charset="-122"/>
                <a:ea typeface="黑体" panose="02010609060101010101" pitchFamily="49" charset="-122"/>
              </a:rPr>
              <a:t>	&lt;property&gt;  </a:t>
            </a:r>
            <a:endParaRPr lang="en-GB" altLang="zh-CN" sz="2000" dirty="0">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en-GB" altLang="zh-CN" sz="2000" dirty="0">
                <a:latin typeface="黑体" panose="02010609060101010101" pitchFamily="49" charset="-122"/>
                <a:ea typeface="黑体" panose="02010609060101010101" pitchFamily="49" charset="-122"/>
              </a:rPr>
              <a:t>		&lt;name&gt;</a:t>
            </a:r>
            <a:r>
              <a:rPr lang="en-GB" altLang="zh-CN" sz="2000" dirty="0" err="1">
                <a:latin typeface="黑体" panose="02010609060101010101" pitchFamily="49" charset="-122"/>
                <a:ea typeface="黑体" panose="02010609060101010101" pitchFamily="49" charset="-122"/>
              </a:rPr>
              <a:t>dfs.namenode.fs</a:t>
            </a:r>
            <a:r>
              <a:rPr lang="en-GB" altLang="zh-CN" sz="2000" dirty="0">
                <a:latin typeface="黑体" panose="02010609060101010101" pitchFamily="49" charset="-122"/>
                <a:ea typeface="黑体" panose="02010609060101010101" pitchFamily="49" charset="-122"/>
              </a:rPr>
              <a:t>-</a:t>
            </a:r>
            <a:r>
              <a:rPr lang="en-GB" altLang="zh-CN" sz="2000" dirty="0" err="1">
                <a:latin typeface="黑体" panose="02010609060101010101" pitchFamily="49" charset="-122"/>
                <a:ea typeface="黑体" panose="02010609060101010101" pitchFamily="49" charset="-122"/>
              </a:rPr>
              <a:t>limits.min</a:t>
            </a:r>
            <a:r>
              <a:rPr lang="en-GB" altLang="zh-CN" sz="2000" dirty="0">
                <a:latin typeface="黑体" panose="02010609060101010101" pitchFamily="49" charset="-122"/>
                <a:ea typeface="黑体" panose="02010609060101010101" pitchFamily="49" charset="-122"/>
              </a:rPr>
              <a:t>-block-size&lt;/name&gt;  </a:t>
            </a:r>
            <a:endParaRPr lang="en-GB" altLang="zh-CN" sz="2000" dirty="0">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en-GB" altLang="zh-CN" sz="2000" dirty="0">
                <a:latin typeface="黑体" panose="02010609060101010101" pitchFamily="49" charset="-122"/>
                <a:ea typeface="黑体" panose="02010609060101010101" pitchFamily="49" charset="-122"/>
              </a:rPr>
              <a:t>		&lt;value&gt;128m&lt;/value&gt;  </a:t>
            </a:r>
            <a:endParaRPr lang="en-GB" altLang="zh-CN" sz="2000" dirty="0">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en-GB" altLang="zh-CN" sz="2000" dirty="0">
                <a:latin typeface="黑体" panose="02010609060101010101" pitchFamily="49" charset="-122"/>
                <a:ea typeface="黑体" panose="02010609060101010101" pitchFamily="49" charset="-122"/>
              </a:rPr>
              <a:t>	&lt;/property&gt;  </a:t>
            </a:r>
            <a:endParaRPr lang="en-GB" altLang="zh-CN" sz="2000" dirty="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3.3.1	</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块</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6"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3.3 HDFS</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 name="内容占位符 2"/>
          <p:cNvSpPr>
            <a:spLocks noGrp="1"/>
          </p:cNvSpPr>
          <p:nvPr>
            <p:ph idx="1"/>
          </p:nvPr>
        </p:nvSpPr>
        <p:spPr>
          <a:xfrm>
            <a:off x="457200" y="1333500"/>
            <a:ext cx="8229600" cy="3924300"/>
          </a:xfrm>
        </p:spPr>
        <p:txBody>
          <a:bodyPr/>
          <a:lstStyle/>
          <a:p>
            <a:pPr marL="0" indent="0">
              <a:buFont typeface="Arial" panose="020B0604020202020204" pitchFamily="34" charset="0"/>
              <a:buNone/>
              <a:defRPr/>
            </a:pPr>
            <a:r>
              <a:rPr lang="en-US" altLang="zh-CN" sz="2000" dirty="0">
                <a:latin typeface="黑体" panose="02010609060101010101" pitchFamily="49" charset="-122"/>
                <a:ea typeface="黑体" panose="02010609060101010101" pitchFamily="49" charset="-122"/>
              </a:rPr>
              <a:t>HDFS</a:t>
            </a:r>
            <a:r>
              <a:rPr lang="zh-CN" altLang="en-US" sz="2000" dirty="0">
                <a:latin typeface="黑体" panose="02010609060101010101" pitchFamily="49" charset="-122"/>
                <a:ea typeface="黑体" panose="02010609060101010101" pitchFamily="49" charset="-122"/>
              </a:rPr>
              <a:t>采用抽象的块概念可以带来以下几个明显的好处：</a:t>
            </a:r>
            <a:endParaRPr lang="en-US" altLang="zh-CN" sz="2000" dirty="0">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）支持大规模文件存储：</a:t>
            </a:r>
            <a:br>
              <a:rPr lang="en-US" altLang="zh-CN" sz="2000" b="1" dirty="0">
                <a:latin typeface="黑体" panose="02010609060101010101" pitchFamily="49" charset="-122"/>
                <a:ea typeface="黑体" panose="02010609060101010101" pitchFamily="49" charset="-122"/>
              </a:rPr>
            </a:br>
            <a:endParaRPr lang="en-US" altLang="zh-CN" sz="2000" b="1"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文件以块为单位进行存储，一个大规模文件可以被分拆成若干个文件块，不同的文件块可以被分发到不同的节点上，因此，一个文件的大小不会受到单个节点的存储容量的限制，可以远远大于网络中任意节点的存储容量</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3.3.1	</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块</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6"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3.3 HDFS</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 name="内容占位符 2"/>
          <p:cNvSpPr>
            <a:spLocks noGrp="1"/>
          </p:cNvSpPr>
          <p:nvPr>
            <p:ph idx="1"/>
          </p:nvPr>
        </p:nvSpPr>
        <p:spPr>
          <a:xfrm>
            <a:off x="457200" y="1333500"/>
            <a:ext cx="8229600" cy="3924300"/>
          </a:xfrm>
        </p:spPr>
        <p:txBody>
          <a:bodyPr/>
          <a:lstStyle/>
          <a:p>
            <a:pPr marL="0" indent="0">
              <a:buFont typeface="Arial" panose="020B0604020202020204" pitchFamily="34" charset="0"/>
              <a:buNone/>
              <a:defRPr/>
            </a:pPr>
            <a:r>
              <a:rPr lang="en-US" altLang="zh-CN" sz="2000" dirty="0">
                <a:latin typeface="黑体" panose="02010609060101010101" pitchFamily="49" charset="-122"/>
                <a:ea typeface="黑体" panose="02010609060101010101" pitchFamily="49" charset="-122"/>
              </a:rPr>
              <a:t>HDFS</a:t>
            </a:r>
            <a:r>
              <a:rPr lang="zh-CN" altLang="en-US" sz="2000" dirty="0">
                <a:latin typeface="黑体" panose="02010609060101010101" pitchFamily="49" charset="-122"/>
                <a:ea typeface="黑体" panose="02010609060101010101" pitchFamily="49" charset="-122"/>
              </a:rPr>
              <a:t>采用抽象的块概念可以带来以下几个明显的好处：</a:t>
            </a:r>
            <a:endParaRPr lang="en-US" altLang="zh-CN" sz="2000" dirty="0">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b="1" dirty="0">
                <a:latin typeface="黑体" panose="02010609060101010101" pitchFamily="49" charset="-122"/>
                <a:ea typeface="黑体" panose="02010609060101010101" pitchFamily="49" charset="-122"/>
              </a:rPr>
              <a:t>（</a:t>
            </a:r>
            <a:r>
              <a:rPr lang="en-US" altLang="zh-CN" sz="2000" b="1" dirty="0">
                <a:latin typeface="黑体" panose="02010609060101010101" pitchFamily="49" charset="-122"/>
                <a:ea typeface="黑体" panose="02010609060101010101" pitchFamily="49" charset="-122"/>
              </a:rPr>
              <a:t>2</a:t>
            </a:r>
            <a:r>
              <a:rPr lang="zh-CN" altLang="en-US" sz="2000" b="1" dirty="0">
                <a:latin typeface="黑体" panose="02010609060101010101" pitchFamily="49" charset="-122"/>
                <a:ea typeface="黑体" panose="02010609060101010101" pitchFamily="49" charset="-122"/>
              </a:rPr>
              <a:t>）简化系统设计：</a:t>
            </a:r>
            <a:br>
              <a:rPr lang="en-US" altLang="zh-CN" sz="2000" b="1" dirty="0">
                <a:latin typeface="黑体" panose="02010609060101010101" pitchFamily="49" charset="-122"/>
                <a:ea typeface="黑体" panose="02010609060101010101" pitchFamily="49" charset="-122"/>
              </a:rPr>
            </a:br>
            <a:br>
              <a:rPr lang="en-US" altLang="zh-CN" sz="2000" b="1"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首先，大大简化了存储管理，因为文件块大小是固定的，这样就可以很容易计算出一个节点可以存储多少文件块；</a:t>
            </a:r>
            <a:br>
              <a:rPr lang="en-US" altLang="zh-CN" sz="2000" dirty="0">
                <a:latin typeface="黑体" panose="02010609060101010101" pitchFamily="49" charset="-122"/>
                <a:ea typeface="黑体" panose="02010609060101010101" pitchFamily="49" charset="-122"/>
              </a:rPr>
            </a:br>
            <a:br>
              <a:rPr lang="en-US" altLang="zh-CN" sz="2000" dirty="0">
                <a:latin typeface="黑体" panose="02010609060101010101" pitchFamily="49" charset="-122"/>
                <a:ea typeface="黑体" panose="02010609060101010101" pitchFamily="49" charset="-122"/>
              </a:rPr>
            </a:br>
            <a:br>
              <a:rPr lang="en-US" altLang="zh-CN" sz="2000" dirty="0">
                <a:latin typeface="黑体" panose="02010609060101010101" pitchFamily="49" charset="-122"/>
                <a:ea typeface="黑体" panose="02010609060101010101" pitchFamily="49" charset="-122"/>
              </a:rPr>
            </a:br>
            <a:r>
              <a:rPr lang="zh-CN" altLang="en-US" sz="2000" dirty="0">
                <a:latin typeface="黑体" panose="02010609060101010101" pitchFamily="49" charset="-122"/>
                <a:ea typeface="黑体" panose="02010609060101010101" pitchFamily="49" charset="-122"/>
              </a:rPr>
              <a:t>其次，方便了元数据的管理，元数据不需要和文件块一起存储，可以由其他系统负责管理元数据</a:t>
            </a:r>
            <a:endParaRPr lang="zh-CN" altLang="en-US" sz="2000" dirty="0">
              <a:latin typeface="黑体" panose="02010609060101010101" pitchFamily="49" charset="-122"/>
              <a:ea typeface="黑体" panose="02010609060101010101" pitchFamily="49" charset="-122"/>
            </a:endParaRPr>
          </a:p>
          <a:p>
            <a:pPr marL="182880" indent="-182880">
              <a:defRPr/>
            </a:pPr>
            <a:endParaRPr lang="zh-CN" altLang="en-US" sz="2000" dirty="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3.3.1	</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块</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6"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3.3 HDFS</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 name="内容占位符 2"/>
          <p:cNvSpPr>
            <a:spLocks noGrp="1"/>
          </p:cNvSpPr>
          <p:nvPr>
            <p:ph idx="1"/>
          </p:nvPr>
        </p:nvSpPr>
        <p:spPr>
          <a:xfrm>
            <a:off x="457200" y="1333500"/>
            <a:ext cx="8229600" cy="3924300"/>
          </a:xfrm>
        </p:spPr>
        <p:txBody>
          <a:bodyPr/>
          <a:lstStyle/>
          <a:p>
            <a:pPr marL="0" indent="0">
              <a:buFont typeface="Arial" panose="020B0604020202020204" pitchFamily="34" charset="0"/>
              <a:buNone/>
              <a:defRPr/>
            </a:pP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采用抽象的块概念可以带来以下几个明显的好处：</a:t>
            </a:r>
            <a:endParaRPr lang="en-US" altLang="zh-CN" sz="2000">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zh-CN" altLang="en-US" sz="2000">
              <a:latin typeface="黑体" panose="02010609060101010101" pitchFamily="49" charset="-122"/>
              <a:ea typeface="黑体" panose="02010609060101010101" pitchFamily="49" charset="-122"/>
            </a:endParaRPr>
          </a:p>
          <a:p>
            <a:pPr marL="182880" indent="-182880">
              <a:defRPr/>
            </a:pP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3</a:t>
            </a:r>
            <a:r>
              <a:rPr lang="zh-CN" altLang="en-US" sz="2000">
                <a:latin typeface="黑体" panose="02010609060101010101" pitchFamily="49" charset="-122"/>
                <a:ea typeface="黑体" panose="02010609060101010101" pitchFamily="49" charset="-122"/>
              </a:rPr>
              <a:t>）适合数据备份：</a:t>
            </a:r>
            <a:br>
              <a:rPr lang="en-US" altLang="zh-CN" sz="2000">
                <a:latin typeface="黑体" panose="02010609060101010101" pitchFamily="49" charset="-122"/>
                <a:ea typeface="黑体" panose="02010609060101010101" pitchFamily="49" charset="-122"/>
              </a:rPr>
            </a:br>
            <a:br>
              <a:rPr lang="en-US" altLang="zh-CN" sz="2000">
                <a:latin typeface="黑体" panose="02010609060101010101" pitchFamily="49" charset="-122"/>
                <a:ea typeface="黑体" panose="02010609060101010101" pitchFamily="49" charset="-122"/>
              </a:rPr>
            </a:br>
            <a:r>
              <a:rPr lang="zh-CN" altLang="en-US" sz="2000">
                <a:latin typeface="黑体" panose="02010609060101010101" pitchFamily="49" charset="-122"/>
                <a:ea typeface="黑体" panose="02010609060101010101" pitchFamily="49" charset="-122"/>
              </a:rPr>
              <a:t>每个文件块都可以冗余存储到多个节点上，大大提高了系统的容错性和可用性</a:t>
            </a:r>
            <a:endParaRPr lang="zh-CN" altLang="en-US" sz="2000">
              <a:latin typeface="黑体" panose="02010609060101010101" pitchFamily="49" charset="-122"/>
              <a:ea typeface="黑体" panose="02010609060101010101" pitchFamily="49" charset="-122"/>
            </a:endParaRPr>
          </a:p>
          <a:p>
            <a:pPr marL="182880" indent="-182880">
              <a:defRPr/>
            </a:pPr>
            <a:endParaRPr lang="zh-CN" altLang="en-US" sz="200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3.3.1	</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块</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6"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3.3 HDFS</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0484" name="内容占位符 2"/>
          <p:cNvSpPr>
            <a:spLocks noGrp="1" noChangeArrowheads="1"/>
          </p:cNvSpPr>
          <p:nvPr>
            <p:ph idx="1"/>
          </p:nvPr>
        </p:nvSpPr>
        <p:spPr>
          <a:xfrm>
            <a:off x="457200" y="1333500"/>
            <a:ext cx="8229600" cy="3924300"/>
          </a:xfrm>
        </p:spPr>
        <p:txBody>
          <a:bodyPr/>
          <a:lstStyle/>
          <a:p>
            <a:r>
              <a:rPr lang="en-US" altLang="zh-CN" sz="2000" dirty="0">
                <a:latin typeface="黑体" panose="02010609060101010101" pitchFamily="49" charset="-122"/>
                <a:ea typeface="黑体" panose="02010609060101010101" pitchFamily="49" charset="-122"/>
              </a:rPr>
              <a:t>HDFS</a:t>
            </a:r>
            <a:r>
              <a:rPr lang="zh-CN" altLang="en-US" sz="2000" dirty="0">
                <a:latin typeface="黑体" panose="02010609060101010101" pitchFamily="49" charset="-122"/>
                <a:ea typeface="黑体" panose="02010609060101010101" pitchFamily="49" charset="-122"/>
              </a:rPr>
              <a:t>的块比磁盘块大，其目的是为了最小化寻址开销。如果块设置得足够大，从磁盘传输数据的时间可以明显大于定位这个块开始位置所需的时间。这样，传输一个由多个块组成的文件的时间就取决于磁盘传输速率。</a:t>
            </a:r>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例如，如果寻址时间为</a:t>
            </a:r>
            <a:r>
              <a:rPr lang="en-US" altLang="zh-CN" sz="2000" dirty="0">
                <a:latin typeface="黑体" panose="02010609060101010101" pitchFamily="49" charset="-122"/>
                <a:ea typeface="黑体" panose="02010609060101010101" pitchFamily="49" charset="-122"/>
              </a:rPr>
              <a:t>10ms</a:t>
            </a:r>
            <a:r>
              <a:rPr lang="zh-CN" altLang="en-US" sz="2000" dirty="0">
                <a:latin typeface="黑体" panose="02010609060101010101" pitchFamily="49" charset="-122"/>
                <a:ea typeface="黑体" panose="02010609060101010101" pitchFamily="49" charset="-122"/>
              </a:rPr>
              <a:t>左右，而传输速率为</a:t>
            </a:r>
            <a:r>
              <a:rPr lang="en-US" altLang="zh-CN" sz="2000" dirty="0">
                <a:latin typeface="黑体" panose="02010609060101010101" pitchFamily="49" charset="-122"/>
                <a:ea typeface="黑体" panose="02010609060101010101" pitchFamily="49" charset="-122"/>
              </a:rPr>
              <a:t>100MB/s</a:t>
            </a:r>
            <a:r>
              <a:rPr lang="zh-CN" altLang="en-US" sz="2000" dirty="0">
                <a:latin typeface="黑体" panose="02010609060101010101" pitchFamily="49" charset="-122"/>
                <a:ea typeface="黑体" panose="02010609060101010101" pitchFamily="49" charset="-122"/>
              </a:rPr>
              <a:t>，为了使寻址时间仅占传输时间的</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，我们需要设置块大小为</a:t>
            </a:r>
            <a:r>
              <a:rPr lang="en-US" altLang="zh-CN" sz="2000" dirty="0">
                <a:latin typeface="黑体" panose="02010609060101010101" pitchFamily="49" charset="-122"/>
                <a:ea typeface="黑体" panose="02010609060101010101" pitchFamily="49" charset="-122"/>
              </a:rPr>
              <a:t>100MB</a:t>
            </a:r>
            <a:r>
              <a:rPr lang="zh-CN" altLang="en-US" sz="2000" dirty="0">
                <a:latin typeface="黑体" panose="02010609060101010101" pitchFamily="49" charset="-122"/>
                <a:ea typeface="黑体" panose="02010609060101010101" pitchFamily="49" charset="-122"/>
              </a:rPr>
              <a:t>左右。随着新一代磁盘驱动器传输速率的提升，块的大小被设置得越来越大。这就是为什么</a:t>
            </a:r>
            <a:r>
              <a:rPr lang="en-US" altLang="zh-CN" sz="2000" dirty="0">
                <a:latin typeface="黑体" panose="02010609060101010101" pitchFamily="49" charset="-122"/>
                <a:ea typeface="黑体" panose="02010609060101010101" pitchFamily="49" charset="-122"/>
              </a:rPr>
              <a:t>Hadoop1.x</a:t>
            </a:r>
            <a:r>
              <a:rPr lang="zh-CN" altLang="en-US" sz="2000" dirty="0">
                <a:latin typeface="黑体" panose="02010609060101010101" pitchFamily="49" charset="-122"/>
                <a:ea typeface="黑体" panose="02010609060101010101" pitchFamily="49" charset="-122"/>
              </a:rPr>
              <a:t>默认的块大小为</a:t>
            </a:r>
            <a:r>
              <a:rPr lang="en-US" altLang="zh-CN" sz="2000" dirty="0">
                <a:latin typeface="黑体" panose="02010609060101010101" pitchFamily="49" charset="-122"/>
                <a:ea typeface="黑体" panose="02010609060101010101" pitchFamily="49" charset="-122"/>
              </a:rPr>
              <a:t>64MB</a:t>
            </a:r>
            <a:r>
              <a:rPr lang="zh-CN" altLang="en-US" sz="2000" dirty="0">
                <a:latin typeface="黑体" panose="02010609060101010101" pitchFamily="49" charset="-122"/>
                <a:ea typeface="黑体" panose="02010609060101010101" pitchFamily="49" charset="-122"/>
              </a:rPr>
              <a:t>，而</a:t>
            </a:r>
            <a:r>
              <a:rPr lang="en-US" altLang="zh-CN" sz="2000" dirty="0">
                <a:latin typeface="黑体" panose="02010609060101010101" pitchFamily="49" charset="-122"/>
                <a:ea typeface="黑体" panose="02010609060101010101" pitchFamily="49" charset="-122"/>
              </a:rPr>
              <a:t>Hadoop2.x</a:t>
            </a:r>
            <a:r>
              <a:rPr lang="zh-CN" altLang="en-US" sz="2000" dirty="0">
                <a:latin typeface="黑体" panose="02010609060101010101" pitchFamily="49" charset="-122"/>
                <a:ea typeface="黑体" panose="02010609060101010101" pitchFamily="49" charset="-122"/>
              </a:rPr>
              <a:t>则采用</a:t>
            </a:r>
            <a:r>
              <a:rPr lang="en-US" altLang="zh-CN" sz="2000" dirty="0">
                <a:latin typeface="黑体" panose="02010609060101010101" pitchFamily="49" charset="-122"/>
                <a:ea typeface="黑体" panose="02010609060101010101" pitchFamily="49" charset="-122"/>
              </a:rPr>
              <a:t>128MB</a:t>
            </a:r>
            <a:r>
              <a:rPr lang="zh-CN" altLang="en-US" sz="2000" dirty="0">
                <a:latin typeface="黑体" panose="02010609060101010101" pitchFamily="49" charset="-122"/>
                <a:ea typeface="黑体" panose="02010609060101010101" pitchFamily="49" charset="-122"/>
              </a:rPr>
              <a:t>的块设置。</a:t>
            </a:r>
            <a:endParaRPr lang="zh-CN" altLang="en-US"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但是，该参数也不应该设置得过大。因为</a:t>
            </a:r>
            <a:r>
              <a:rPr lang="en-US" altLang="zh-CN" sz="2000" dirty="0">
                <a:latin typeface="黑体" panose="02010609060101010101" pitchFamily="49" charset="-122"/>
                <a:ea typeface="黑体" panose="02010609060101010101" pitchFamily="49" charset="-122"/>
              </a:rPr>
              <a:t>MapReduce</a:t>
            </a:r>
            <a:r>
              <a:rPr lang="zh-CN" altLang="en-US" sz="2000" dirty="0">
                <a:latin typeface="黑体" panose="02010609060101010101" pitchFamily="49" charset="-122"/>
                <a:ea typeface="黑体" panose="02010609060101010101" pitchFamily="49" charset="-122"/>
              </a:rPr>
              <a:t>中的</a:t>
            </a:r>
            <a:r>
              <a:rPr lang="en-US" altLang="zh-CN" sz="2000" dirty="0">
                <a:latin typeface="黑体" panose="02010609060101010101" pitchFamily="49" charset="-122"/>
                <a:ea typeface="黑体" panose="02010609060101010101" pitchFamily="49" charset="-122"/>
              </a:rPr>
              <a:t>map</a:t>
            </a:r>
            <a:r>
              <a:rPr lang="zh-CN" altLang="en-US" sz="2000" dirty="0">
                <a:latin typeface="黑体" panose="02010609060101010101" pitchFamily="49" charset="-122"/>
                <a:ea typeface="黑体" panose="02010609060101010101" pitchFamily="49" charset="-122"/>
              </a:rPr>
              <a:t>任务通常一次处理一个块中的数据，因此，如果任务数太少（少于集群中的节点数量），作业的运行速度就会变慢。</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3.3.2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名称节点和数据节点</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3.3 HDFS</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1273175"/>
            <a:ext cx="5307012" cy="396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42988" y="2497138"/>
            <a:ext cx="1333500" cy="181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3.3.2	</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名称节点和数据节点</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 name="内容占位符 2"/>
          <p:cNvSpPr>
            <a:spLocks noGrp="1"/>
          </p:cNvSpPr>
          <p:nvPr>
            <p:ph idx="1"/>
          </p:nvPr>
        </p:nvSpPr>
        <p:spPr>
          <a:xfrm>
            <a:off x="457200" y="1333500"/>
            <a:ext cx="8229600" cy="3924300"/>
          </a:xfrm>
        </p:spPr>
        <p:txBody>
          <a:bodyPr/>
          <a:lstStyle/>
          <a:p>
            <a:pPr marL="0" indent="0">
              <a:buFont typeface="Arial" panose="020B0604020202020204" pitchFamily="34" charset="0"/>
              <a:buNone/>
              <a:defRPr/>
            </a:pPr>
            <a:r>
              <a:rPr lang="zh-CN" altLang="en-US" sz="2000">
                <a:latin typeface="黑体" panose="02010609060101010101" pitchFamily="49" charset="-122"/>
                <a:ea typeface="黑体" panose="02010609060101010101" pitchFamily="49" charset="-122"/>
              </a:rPr>
              <a:t>名称节点的数据结构</a:t>
            </a:r>
            <a:endParaRPr lang="en-US" altLang="zh-CN" sz="2000">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en-US" altLang="zh-CN">
              <a:latin typeface="黑体" panose="02010609060101010101" pitchFamily="49" charset="-122"/>
              <a:ea typeface="黑体" panose="02010609060101010101" pitchFamily="49" charset="-122"/>
            </a:endParaRPr>
          </a:p>
          <a:p>
            <a:pPr marL="0" indent="0">
              <a:buFont typeface="Arial" panose="020B0604020202020204" pitchFamily="34" charset="0"/>
              <a:buNone/>
              <a:defRPr/>
            </a:pPr>
            <a:r>
              <a:rPr lang="zh-CN" altLang="en-US" sz="2000">
                <a:latin typeface="黑体" panose="02010609060101010101" pitchFamily="49" charset="-122"/>
                <a:ea typeface="黑体" panose="02010609060101010101" pitchFamily="49" charset="-122"/>
              </a:rPr>
              <a:t>在</a:t>
            </a: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中，名称节点（</a:t>
            </a:r>
            <a:r>
              <a:rPr lang="en-US" altLang="zh-CN" sz="2000" err="1">
                <a:latin typeface="黑体" panose="02010609060101010101" pitchFamily="49" charset="-122"/>
                <a:ea typeface="黑体" panose="02010609060101010101" pitchFamily="49" charset="-122"/>
              </a:rPr>
              <a:t>NameNode</a:t>
            </a:r>
            <a:r>
              <a:rPr lang="zh-CN" altLang="en-US" sz="2000">
                <a:latin typeface="黑体" panose="02010609060101010101" pitchFamily="49" charset="-122"/>
                <a:ea typeface="黑体" panose="02010609060101010101" pitchFamily="49" charset="-122"/>
              </a:rPr>
              <a:t>）记录了每个文件中各个块所在的数据节点的位置信息</a:t>
            </a:r>
            <a:r>
              <a:rPr lang="en-US" altLang="zh-CN" sz="2000">
                <a:latin typeface="黑体" panose="02010609060101010101" pitchFamily="49" charset="-122"/>
                <a:ea typeface="黑体" panose="02010609060101010101" pitchFamily="49" charset="-122"/>
              </a:rPr>
              <a:t>;</a:t>
            </a:r>
            <a:r>
              <a:rPr lang="zh-CN" altLang="en-US" sz="2000">
                <a:latin typeface="黑体" panose="02010609060101010101" pitchFamily="49" charset="-122"/>
                <a:ea typeface="黑体" panose="02010609060101010101" pitchFamily="49" charset="-122"/>
              </a:rPr>
              <a:t>负责管理分布式文件系统的命名空间（</a:t>
            </a:r>
            <a:r>
              <a:rPr lang="en-US" altLang="zh-CN" sz="2000">
                <a:latin typeface="黑体" panose="02010609060101010101" pitchFamily="49" charset="-122"/>
                <a:ea typeface="黑体" panose="02010609060101010101" pitchFamily="49" charset="-122"/>
              </a:rPr>
              <a:t>Namespace</a:t>
            </a:r>
            <a:r>
              <a:rPr lang="zh-CN" altLang="en-US" sz="2000">
                <a:latin typeface="黑体" panose="02010609060101010101" pitchFamily="49" charset="-122"/>
                <a:ea typeface="黑体" panose="02010609060101010101" pitchFamily="49" charset="-122"/>
              </a:rPr>
              <a:t>），它保存了两个核心的数据结构</a:t>
            </a:r>
            <a:r>
              <a:rPr lang="en-US" altLang="zh-CN" sz="2000">
                <a:latin typeface="黑体" panose="02010609060101010101" pitchFamily="49" charset="-122"/>
                <a:ea typeface="黑体" panose="02010609060101010101" pitchFamily="49" charset="-122"/>
              </a:rPr>
              <a:t>:</a:t>
            </a:r>
            <a:endParaRPr lang="en-US" altLang="zh-CN" sz="2000">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en-US" altLang="zh-CN" sz="2000">
              <a:latin typeface="黑体" panose="02010609060101010101" pitchFamily="49" charset="-122"/>
              <a:ea typeface="黑体" panose="02010609060101010101" pitchFamily="49" charset="-122"/>
            </a:endParaRPr>
          </a:p>
          <a:p>
            <a:pPr marL="182880" indent="-182880">
              <a:defRPr/>
            </a:pPr>
            <a:r>
              <a:rPr lang="en-US" altLang="zh-CN" sz="2000" b="1" err="1">
                <a:solidFill>
                  <a:schemeClr val="accent1"/>
                </a:solidFill>
                <a:latin typeface="黑体" panose="02010609060101010101" pitchFamily="49" charset="-122"/>
                <a:ea typeface="黑体" panose="02010609060101010101" pitchFamily="49" charset="-122"/>
              </a:rPr>
              <a:t>FsImage</a:t>
            </a:r>
            <a:r>
              <a:rPr lang="en-US" altLang="zh-CN" sz="2000">
                <a:latin typeface="黑体" panose="02010609060101010101" pitchFamily="49" charset="-122"/>
                <a:ea typeface="黑体" panose="02010609060101010101" pitchFamily="49" charset="-122"/>
              </a:rPr>
              <a:t>:</a:t>
            </a:r>
            <a:r>
              <a:rPr lang="zh-CN" altLang="en-US" sz="2000">
                <a:latin typeface="黑体" panose="02010609060101010101" pitchFamily="49" charset="-122"/>
                <a:ea typeface="黑体" panose="02010609060101010101" pitchFamily="49" charset="-122"/>
              </a:rPr>
              <a:t>用于维护文件系统树以及文件树中所有的文件和文件夹的元数据</a:t>
            </a:r>
            <a:endParaRPr lang="en-US" altLang="zh-CN" sz="2000">
              <a:latin typeface="黑体" panose="02010609060101010101" pitchFamily="49" charset="-122"/>
              <a:ea typeface="黑体" panose="02010609060101010101" pitchFamily="49" charset="-122"/>
            </a:endParaRPr>
          </a:p>
          <a:p>
            <a:pPr marL="182880" indent="-182880">
              <a:defRPr/>
            </a:pPr>
            <a:endParaRPr lang="zh-CN" altLang="en-US" sz="2000">
              <a:latin typeface="黑体" panose="02010609060101010101" pitchFamily="49" charset="-122"/>
              <a:ea typeface="黑体" panose="02010609060101010101" pitchFamily="49" charset="-122"/>
            </a:endParaRPr>
          </a:p>
          <a:p>
            <a:pPr marL="182880" indent="-182880">
              <a:defRPr/>
            </a:pPr>
            <a:r>
              <a:rPr lang="en-US" altLang="zh-CN" sz="2000" b="1" err="1">
                <a:solidFill>
                  <a:schemeClr val="accent1"/>
                </a:solidFill>
                <a:latin typeface="黑体" panose="02010609060101010101" pitchFamily="49" charset="-122"/>
                <a:ea typeface="黑体" panose="02010609060101010101" pitchFamily="49" charset="-122"/>
              </a:rPr>
              <a:t>EditLog</a:t>
            </a:r>
            <a:r>
              <a:rPr lang="en-US" altLang="zh-CN" sz="2000">
                <a:latin typeface="黑体" panose="02010609060101010101" pitchFamily="49" charset="-122"/>
                <a:ea typeface="黑体" panose="02010609060101010101" pitchFamily="49" charset="-122"/>
              </a:rPr>
              <a:t>:</a:t>
            </a:r>
            <a:r>
              <a:rPr lang="zh-CN" altLang="en-US" sz="2000">
                <a:latin typeface="黑体" panose="02010609060101010101" pitchFamily="49" charset="-122"/>
                <a:ea typeface="黑体" panose="02010609060101010101" pitchFamily="49" charset="-122"/>
              </a:rPr>
              <a:t>操作日志文件</a:t>
            </a:r>
            <a:r>
              <a:rPr lang="en-US" altLang="zh-CN" sz="2000">
                <a:latin typeface="黑体" panose="02010609060101010101" pitchFamily="49" charset="-122"/>
                <a:ea typeface="黑体" panose="02010609060101010101" pitchFamily="49" charset="-122"/>
              </a:rPr>
              <a:t>,</a:t>
            </a:r>
            <a:r>
              <a:rPr lang="zh-CN" altLang="en-US" sz="2000">
                <a:latin typeface="黑体" panose="02010609060101010101" pitchFamily="49" charset="-122"/>
                <a:ea typeface="黑体" panose="02010609060101010101" pitchFamily="49" charset="-122"/>
              </a:rPr>
              <a:t>记录了所有针对文件的创建、删除、重命名等操作</a:t>
            </a:r>
            <a:endParaRPr lang="zh-CN" altLang="en-US" sz="2000">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en-US" altLang="zh-CN">
              <a:latin typeface="黑体" panose="02010609060101010101" pitchFamily="49" charset="-122"/>
              <a:ea typeface="黑体" panose="02010609060101010101" pitchFamily="49" charset="-122"/>
            </a:endParaRPr>
          </a:p>
          <a:p>
            <a:pPr marL="182880" indent="-182880">
              <a:defRPr/>
            </a:pPr>
            <a:endParaRPr lang="zh-CN" altLang="en-US">
              <a:latin typeface="黑体" panose="02010609060101010101" pitchFamily="49" charset="-122"/>
              <a:ea typeface="黑体" panose="02010609060101010101" pitchFamily="49" charset="-122"/>
            </a:endParaRPr>
          </a:p>
          <a:p>
            <a:pPr marL="182880" indent="-182880">
              <a:defRPr/>
            </a:pPr>
            <a:endParaRPr lang="zh-CN" altLang="en-US">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3.3 HDFS</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3.3.2	</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名称节点和数据节点</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 name="内容占位符 2"/>
          <p:cNvSpPr>
            <a:spLocks noGrp="1"/>
          </p:cNvSpPr>
          <p:nvPr>
            <p:ph idx="1"/>
          </p:nvPr>
        </p:nvSpPr>
        <p:spPr>
          <a:xfrm>
            <a:off x="457200" y="1333500"/>
            <a:ext cx="8229600" cy="3924300"/>
          </a:xfrm>
        </p:spPr>
        <p:txBody>
          <a:bodyPr/>
          <a:lstStyle/>
          <a:p>
            <a:pPr marL="0" indent="0">
              <a:buFont typeface="Arial" panose="020B0604020202020204" pitchFamily="34" charset="0"/>
              <a:buNone/>
              <a:defRPr/>
            </a:pPr>
            <a:r>
              <a:rPr lang="zh-CN" altLang="en-US" sz="2000">
                <a:latin typeface="黑体" panose="02010609060101010101" pitchFamily="49" charset="-122"/>
                <a:ea typeface="黑体" panose="02010609060101010101" pitchFamily="49" charset="-122"/>
              </a:rPr>
              <a:t>名称节点的数据结构</a:t>
            </a:r>
            <a:endParaRPr lang="en-US" altLang="zh-CN" sz="2000">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en-US" altLang="zh-CN">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en-US" altLang="zh-CN">
              <a:latin typeface="黑体" panose="02010609060101010101" pitchFamily="49" charset="-122"/>
              <a:ea typeface="黑体" panose="02010609060101010101" pitchFamily="49" charset="-122"/>
            </a:endParaRPr>
          </a:p>
          <a:p>
            <a:pPr marL="182880" indent="-182880">
              <a:defRPr/>
            </a:pPr>
            <a:endParaRPr lang="zh-CN" altLang="en-US">
              <a:latin typeface="黑体" panose="02010609060101010101" pitchFamily="49" charset="-122"/>
              <a:ea typeface="黑体" panose="02010609060101010101" pitchFamily="49" charset="-122"/>
            </a:endParaRPr>
          </a:p>
          <a:p>
            <a:pPr marL="182880" indent="-182880">
              <a:defRPr/>
            </a:pPr>
            <a:endParaRPr lang="zh-CN" altLang="en-US">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3.3 HDFS</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2355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1704975"/>
            <a:ext cx="6781800" cy="322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auto">
          <a:xfrm>
            <a:off x="3048000" y="4979988"/>
            <a:ext cx="3070225" cy="369887"/>
          </a:xfrm>
          <a:prstGeom prst="rect">
            <a:avLst/>
          </a:prstGeom>
          <a:noFill/>
          <a:ln>
            <a:noFill/>
          </a:ln>
        </p:spPr>
        <p:txBody>
          <a:bodyPr wrap="none" anchor="ctr">
            <a:spAutoFit/>
          </a:bodyPr>
          <a:lstStyle/>
          <a:p>
            <a:pPr eaLnBrk="1" hangingPunct="1">
              <a:buFont typeface="Arial" panose="020B0604020202020204" pitchFamily="34" charset="0"/>
              <a:buNone/>
              <a:defRPr/>
            </a:pPr>
            <a:r>
              <a:rPr lang="zh-CN" altLang="en-US">
                <a:latin typeface="+mj-ea"/>
                <a:ea typeface="+mj-ea"/>
              </a:rPr>
              <a:t>图</a:t>
            </a:r>
            <a:r>
              <a:rPr lang="en-US" altLang="zh-CN">
                <a:latin typeface="+mj-ea"/>
                <a:ea typeface="+mj-ea"/>
              </a:rPr>
              <a:t>3-3 </a:t>
            </a:r>
            <a:r>
              <a:rPr lang="zh-CN" altLang="en-US">
                <a:latin typeface="+mj-ea"/>
                <a:ea typeface="+mj-ea"/>
              </a:rPr>
              <a:t>名称节点的数据结构 </a:t>
            </a:r>
            <a:endParaRPr lang="zh-CN" altLang="en-US">
              <a:latin typeface="+mj-ea"/>
              <a:ea typeface="+mj-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3.3.2	</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名称节点和数据节点</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24579" name="内容占位符 3"/>
          <p:cNvSpPr>
            <a:spLocks noGrp="1" noChangeArrowheads="1"/>
          </p:cNvSpPr>
          <p:nvPr>
            <p:ph idx="1"/>
          </p:nvPr>
        </p:nvSpPr>
        <p:spPr>
          <a:xfrm>
            <a:off x="457200" y="1333500"/>
            <a:ext cx="8435975" cy="3924300"/>
          </a:xfrm>
        </p:spPr>
        <p:txBody>
          <a:bodyPr/>
          <a:lstStyle/>
          <a:p>
            <a:r>
              <a:rPr lang="en-US" altLang="zh-CN" sz="2000" dirty="0" err="1">
                <a:latin typeface="黑体" panose="02010609060101010101" pitchFamily="49" charset="-122"/>
                <a:ea typeface="黑体" panose="02010609060101010101" pitchFamily="49" charset="-122"/>
              </a:rPr>
              <a:t>FsImage</a:t>
            </a:r>
            <a:r>
              <a:rPr lang="zh-CN" altLang="en-US" sz="2000" dirty="0">
                <a:latin typeface="黑体" panose="02010609060101010101" pitchFamily="49" charset="-122"/>
                <a:ea typeface="黑体" panose="02010609060101010101" pitchFamily="49" charset="-122"/>
              </a:rPr>
              <a:t>文件</a:t>
            </a:r>
            <a:endParaRPr lang="zh-CN" altLang="en-US" sz="2000" dirty="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a:p>
            <a:r>
              <a:rPr lang="en-US" altLang="zh-CN" sz="2000" dirty="0" err="1">
                <a:latin typeface="黑体" panose="02010609060101010101" pitchFamily="49" charset="-122"/>
                <a:ea typeface="黑体" panose="02010609060101010101" pitchFamily="49" charset="-122"/>
              </a:rPr>
              <a:t>FsImage</a:t>
            </a:r>
            <a:r>
              <a:rPr lang="zh-CN" altLang="en-US" sz="2000" dirty="0">
                <a:latin typeface="黑体" panose="02010609060101010101" pitchFamily="49" charset="-122"/>
                <a:ea typeface="黑体" panose="02010609060101010101" pitchFamily="49" charset="-122"/>
              </a:rPr>
              <a:t>文件包含文件系统中所有目录和文件</a:t>
            </a:r>
            <a:r>
              <a:rPr lang="en-US" altLang="zh-CN" sz="2000" dirty="0" err="1">
                <a:latin typeface="黑体" panose="02010609060101010101" pitchFamily="49" charset="-122"/>
                <a:ea typeface="黑体" panose="02010609060101010101" pitchFamily="49" charset="-122"/>
              </a:rPr>
              <a:t>inode</a:t>
            </a:r>
            <a:r>
              <a:rPr lang="zh-CN" altLang="en-US" sz="2000" dirty="0">
                <a:latin typeface="黑体" panose="02010609060101010101" pitchFamily="49" charset="-122"/>
                <a:ea typeface="黑体" panose="02010609060101010101" pitchFamily="49" charset="-122"/>
              </a:rPr>
              <a:t>的序列化形式。每个</a:t>
            </a:r>
            <a:r>
              <a:rPr lang="en-US" altLang="zh-CN" sz="2000" dirty="0" err="1">
                <a:latin typeface="黑体" panose="02010609060101010101" pitchFamily="49" charset="-122"/>
                <a:ea typeface="黑体" panose="02010609060101010101" pitchFamily="49" charset="-122"/>
              </a:rPr>
              <a:t>inode</a:t>
            </a:r>
            <a:r>
              <a:rPr lang="zh-CN" altLang="en-US" sz="2000" dirty="0">
                <a:latin typeface="黑体" panose="02010609060101010101" pitchFamily="49" charset="-122"/>
                <a:ea typeface="黑体" panose="02010609060101010101" pitchFamily="49" charset="-122"/>
              </a:rPr>
              <a:t>是一个文件或目录的元数据的内部表示，并包含如下信息：文件的复制等级、修改和访问时间、访问权限、块大小以及组成文件的块。对于目录，则存储修改时间、权限和配额元数据</a:t>
            </a:r>
            <a:endParaRPr lang="zh-CN" altLang="en-US" sz="2000" dirty="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a:p>
            <a:r>
              <a:rPr lang="en-US" altLang="zh-CN" sz="2000" dirty="0" err="1">
                <a:latin typeface="黑体" panose="02010609060101010101" pitchFamily="49" charset="-122"/>
                <a:ea typeface="黑体" panose="02010609060101010101" pitchFamily="49" charset="-122"/>
              </a:rPr>
              <a:t>FsImage</a:t>
            </a:r>
            <a:r>
              <a:rPr lang="zh-CN" altLang="en-US" sz="2000" dirty="0">
                <a:latin typeface="黑体" panose="02010609060101010101" pitchFamily="49" charset="-122"/>
                <a:ea typeface="黑体" panose="02010609060101010101" pitchFamily="49" charset="-122"/>
              </a:rPr>
              <a:t>文件没有记录文件的每个块存储在哪个数据节点。而是由名称节点把这些映射信息保留在内存中，当数据节点加入</a:t>
            </a:r>
            <a:r>
              <a:rPr lang="en-US" altLang="zh-CN" sz="2000" dirty="0">
                <a:latin typeface="黑体" panose="02010609060101010101" pitchFamily="49" charset="-122"/>
                <a:ea typeface="黑体" panose="02010609060101010101" pitchFamily="49" charset="-122"/>
              </a:rPr>
              <a:t>HDFS</a:t>
            </a:r>
            <a:r>
              <a:rPr lang="zh-CN" altLang="en-US" sz="2000" dirty="0">
                <a:latin typeface="黑体" panose="02010609060101010101" pitchFamily="49" charset="-122"/>
                <a:ea typeface="黑体" panose="02010609060101010101" pitchFamily="49" charset="-122"/>
              </a:rPr>
              <a:t>集群时，数据节点会把自己所包含的块列表告知给名称节点，此后会定期执行这种告知操作，以确保名称节点的块映射是最新的。</a:t>
            </a:r>
            <a:endParaRPr lang="zh-CN" altLang="en-US" sz="2000" dirty="0">
              <a:latin typeface="黑体" panose="02010609060101010101" pitchFamily="49" charset="-122"/>
              <a:ea typeface="黑体" panose="02010609060101010101" pitchFamily="49" charset="-122"/>
            </a:endParaRPr>
          </a:p>
          <a:p>
            <a:endParaRPr lang="zh-CN" altLang="en-US" sz="2000" dirty="0">
              <a:latin typeface="黑体" panose="02010609060101010101" pitchFamily="49" charset="-122"/>
              <a:ea typeface="黑体" panose="02010609060101010101" pitchFamily="49" charset="-122"/>
            </a:endParaRPr>
          </a:p>
        </p:txBody>
      </p:sp>
      <p:sp>
        <p:nvSpPr>
          <p:cNvPr id="6"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3.3 HDFS</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3.3.2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名称节点和数据节点</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矩形 7"/>
          <p:cNvSpPr/>
          <p:nvPr/>
        </p:nvSpPr>
        <p:spPr>
          <a:xfrm>
            <a:off x="242888" y="1277938"/>
            <a:ext cx="8505825" cy="4000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spcBef>
                <a:spcPts val="0"/>
              </a:spcBef>
              <a:spcAft>
                <a:spcPts val="0"/>
              </a:spcAft>
              <a:buClr>
                <a:srgbClr val="CC6600"/>
              </a:buClr>
              <a:defRPr/>
            </a:pPr>
            <a:endParaRPr lang="zh-CN" altLang="en-US" sz="2000">
              <a:solidFill>
                <a:schemeClr val="tx1"/>
              </a:solidFill>
              <a:latin typeface="黑体" panose="02010609060101010101" pitchFamily="49" charset="-122"/>
              <a:ea typeface="黑体" panose="02010609060101010101" pitchFamily="49" charset="-122"/>
            </a:endParaRPr>
          </a:p>
        </p:txBody>
      </p:sp>
      <p:sp>
        <p:nvSpPr>
          <p:cNvPr id="4" name="内容占位符 3"/>
          <p:cNvSpPr>
            <a:spLocks noGrp="1"/>
          </p:cNvSpPr>
          <p:nvPr>
            <p:ph idx="1"/>
          </p:nvPr>
        </p:nvSpPr>
        <p:spPr>
          <a:xfrm>
            <a:off x="457200" y="1333500"/>
            <a:ext cx="8229600" cy="3924300"/>
          </a:xfrm>
        </p:spPr>
        <p:txBody>
          <a:bodyPr/>
          <a:lstStyle/>
          <a:p>
            <a:pPr marL="0" indent="0">
              <a:buFont typeface="Arial" panose="020B0604020202020204" pitchFamily="34" charset="0"/>
              <a:buNone/>
              <a:defRPr/>
            </a:pPr>
            <a:r>
              <a:rPr lang="zh-CN" altLang="en-US" sz="2000" dirty="0">
                <a:latin typeface="黑体" panose="02010609060101010101" pitchFamily="49" charset="-122"/>
                <a:ea typeface="黑体" panose="02010609060101010101" pitchFamily="49" charset="-122"/>
              </a:rPr>
              <a:t>名称节点的启动</a:t>
            </a: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在名称节点启动的时候，它会将</a:t>
            </a:r>
            <a:r>
              <a:rPr lang="en-US" altLang="zh-CN" sz="2000" dirty="0" err="1">
                <a:latin typeface="黑体" panose="02010609060101010101" pitchFamily="49" charset="-122"/>
                <a:ea typeface="黑体" panose="02010609060101010101" pitchFamily="49" charset="-122"/>
              </a:rPr>
              <a:t>FsImage</a:t>
            </a:r>
            <a:r>
              <a:rPr lang="zh-CN" altLang="en-US" sz="2000" dirty="0">
                <a:latin typeface="黑体" panose="02010609060101010101" pitchFamily="49" charset="-122"/>
                <a:ea typeface="黑体" panose="02010609060101010101" pitchFamily="49" charset="-122"/>
              </a:rPr>
              <a:t>文件中的内容加载到内存中，之后再执行</a:t>
            </a:r>
            <a:r>
              <a:rPr lang="en-US" altLang="zh-CN" sz="2000" dirty="0" err="1">
                <a:latin typeface="黑体" panose="02010609060101010101" pitchFamily="49" charset="-122"/>
                <a:ea typeface="黑体" panose="02010609060101010101" pitchFamily="49" charset="-122"/>
              </a:rPr>
              <a:t>EditLog</a:t>
            </a:r>
            <a:r>
              <a:rPr lang="zh-CN" altLang="en-US" sz="2000" dirty="0">
                <a:latin typeface="黑体" panose="02010609060101010101" pitchFamily="49" charset="-122"/>
                <a:ea typeface="黑体" panose="02010609060101010101" pitchFamily="49" charset="-122"/>
              </a:rPr>
              <a:t>文件中的各项操作，使得内存中的元数据和实际的同步，存在内存中的元数据支持客户端的读操作。</a:t>
            </a: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一旦在内存中成功建立文件系统元数据的映射，则创建一个新的</a:t>
            </a:r>
            <a:r>
              <a:rPr lang="en-US" altLang="zh-CN" sz="2000" dirty="0" err="1">
                <a:latin typeface="黑体" panose="02010609060101010101" pitchFamily="49" charset="-122"/>
                <a:ea typeface="黑体" panose="02010609060101010101" pitchFamily="49" charset="-122"/>
              </a:rPr>
              <a:t>FsImage</a:t>
            </a:r>
            <a:r>
              <a:rPr lang="zh-CN" altLang="en-US" sz="2000" dirty="0">
                <a:latin typeface="黑体" panose="02010609060101010101" pitchFamily="49" charset="-122"/>
                <a:ea typeface="黑体" panose="02010609060101010101" pitchFamily="49" charset="-122"/>
              </a:rPr>
              <a:t>文件和一个空的</a:t>
            </a:r>
            <a:r>
              <a:rPr lang="en-US" altLang="zh-CN" sz="2000" dirty="0" err="1">
                <a:latin typeface="黑体" panose="02010609060101010101" pitchFamily="49" charset="-122"/>
                <a:ea typeface="黑体" panose="02010609060101010101" pitchFamily="49" charset="-122"/>
              </a:rPr>
              <a:t>EditLog</a:t>
            </a:r>
            <a:r>
              <a:rPr lang="zh-CN" altLang="en-US" sz="2000" dirty="0">
                <a:latin typeface="黑体" panose="02010609060101010101" pitchFamily="49" charset="-122"/>
                <a:ea typeface="黑体" panose="02010609060101010101" pitchFamily="49" charset="-122"/>
              </a:rPr>
              <a:t>文件</a:t>
            </a: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名称节点启动之后，</a:t>
            </a:r>
            <a:r>
              <a:rPr lang="en-US" altLang="zh-CN" sz="2000" dirty="0">
                <a:latin typeface="黑体" panose="02010609060101010101" pitchFamily="49" charset="-122"/>
                <a:ea typeface="黑体" panose="02010609060101010101" pitchFamily="49" charset="-122"/>
              </a:rPr>
              <a:t>HDFS</a:t>
            </a:r>
            <a:r>
              <a:rPr lang="zh-CN" altLang="en-US" sz="2000" dirty="0">
                <a:latin typeface="黑体" panose="02010609060101010101" pitchFamily="49" charset="-122"/>
                <a:ea typeface="黑体" panose="02010609060101010101" pitchFamily="49" charset="-122"/>
              </a:rPr>
              <a:t>中的更新操作会写到</a:t>
            </a:r>
            <a:r>
              <a:rPr lang="en-US" altLang="zh-CN" sz="2000" dirty="0" err="1">
                <a:latin typeface="黑体" panose="02010609060101010101" pitchFamily="49" charset="-122"/>
                <a:ea typeface="黑体" panose="02010609060101010101" pitchFamily="49" charset="-122"/>
              </a:rPr>
              <a:t>EditLog</a:t>
            </a:r>
            <a:r>
              <a:rPr lang="zh-CN" altLang="en-US" sz="2000" dirty="0">
                <a:latin typeface="黑体" panose="02010609060101010101" pitchFamily="49" charset="-122"/>
                <a:ea typeface="黑体" panose="02010609060101010101" pitchFamily="49" charset="-122"/>
              </a:rPr>
              <a:t>文件中，因为</a:t>
            </a:r>
            <a:r>
              <a:rPr lang="en-US" altLang="zh-CN" sz="2000" dirty="0" err="1">
                <a:latin typeface="黑体" panose="02010609060101010101" pitchFamily="49" charset="-122"/>
                <a:ea typeface="黑体" panose="02010609060101010101" pitchFamily="49" charset="-122"/>
              </a:rPr>
              <a:t>FsImage</a:t>
            </a:r>
            <a:r>
              <a:rPr lang="zh-CN" altLang="en-US" sz="2000" dirty="0">
                <a:latin typeface="黑体" panose="02010609060101010101" pitchFamily="49" charset="-122"/>
                <a:ea typeface="黑体" panose="02010609060101010101" pitchFamily="49" charset="-122"/>
              </a:rPr>
              <a:t>文件一般都很大（</a:t>
            </a:r>
            <a:r>
              <a:rPr lang="en-US" altLang="zh-CN" sz="2000" dirty="0">
                <a:latin typeface="黑体" panose="02010609060101010101" pitchFamily="49" charset="-122"/>
                <a:ea typeface="黑体" panose="02010609060101010101" pitchFamily="49" charset="-122"/>
              </a:rPr>
              <a:t>GB</a:t>
            </a:r>
            <a:r>
              <a:rPr lang="zh-CN" altLang="en-US" sz="2000" dirty="0">
                <a:latin typeface="黑体" panose="02010609060101010101" pitchFamily="49" charset="-122"/>
                <a:ea typeface="黑体" panose="02010609060101010101" pitchFamily="49" charset="-122"/>
              </a:rPr>
              <a:t>级别的很常见），如果所有的更新操作都往</a:t>
            </a:r>
            <a:r>
              <a:rPr lang="en-US" altLang="zh-CN" sz="2000" dirty="0" err="1">
                <a:latin typeface="黑体" panose="02010609060101010101" pitchFamily="49" charset="-122"/>
                <a:ea typeface="黑体" panose="02010609060101010101" pitchFamily="49" charset="-122"/>
              </a:rPr>
              <a:t>FsImage</a:t>
            </a:r>
            <a:r>
              <a:rPr lang="zh-CN" altLang="en-US" sz="2000" dirty="0">
                <a:latin typeface="黑体" panose="02010609060101010101" pitchFamily="49" charset="-122"/>
                <a:ea typeface="黑体" panose="02010609060101010101" pitchFamily="49" charset="-122"/>
              </a:rPr>
              <a:t>文件中添加，这样会导致系统运行的十分缓慢，但是，如果往</a:t>
            </a:r>
            <a:r>
              <a:rPr lang="en-US" altLang="zh-CN" sz="2000" dirty="0" err="1">
                <a:latin typeface="黑体" panose="02010609060101010101" pitchFamily="49" charset="-122"/>
                <a:ea typeface="黑体" panose="02010609060101010101" pitchFamily="49" charset="-122"/>
              </a:rPr>
              <a:t>EditLog</a:t>
            </a:r>
            <a:r>
              <a:rPr lang="zh-CN" altLang="en-US" sz="2000" dirty="0">
                <a:latin typeface="黑体" panose="02010609060101010101" pitchFamily="49" charset="-122"/>
                <a:ea typeface="黑体" panose="02010609060101010101" pitchFamily="49" charset="-122"/>
              </a:rPr>
              <a:t>文件里面写就不会这样，因为</a:t>
            </a:r>
            <a:r>
              <a:rPr lang="en-US" altLang="zh-CN" sz="2000" dirty="0" err="1">
                <a:latin typeface="黑体" panose="02010609060101010101" pitchFamily="49" charset="-122"/>
                <a:ea typeface="黑体" panose="02010609060101010101" pitchFamily="49" charset="-122"/>
              </a:rPr>
              <a:t>EditLog</a:t>
            </a:r>
            <a:r>
              <a:rPr lang="en-US" altLang="zh-CN" sz="2000" dirty="0">
                <a:latin typeface="黑体" panose="02010609060101010101" pitchFamily="49" charset="-122"/>
                <a:ea typeface="黑体" panose="02010609060101010101" pitchFamily="49" charset="-122"/>
              </a:rPr>
              <a:t> </a:t>
            </a:r>
            <a:r>
              <a:rPr lang="zh-CN" altLang="en-US" sz="2000" dirty="0">
                <a:latin typeface="黑体" panose="02010609060101010101" pitchFamily="49" charset="-122"/>
                <a:ea typeface="黑体" panose="02010609060101010101" pitchFamily="49" charset="-122"/>
              </a:rPr>
              <a:t>要小很多。每次执行写操作之后，且在向客户端发送成功代码之前，</a:t>
            </a:r>
            <a:r>
              <a:rPr lang="en-US" altLang="zh-CN" sz="2000" dirty="0" err="1">
                <a:latin typeface="黑体" panose="02010609060101010101" pitchFamily="49" charset="-122"/>
                <a:ea typeface="黑体" panose="02010609060101010101" pitchFamily="49" charset="-122"/>
              </a:rPr>
              <a:t>EditLog</a:t>
            </a:r>
            <a:r>
              <a:rPr lang="zh-CN" altLang="en-US" sz="2000" dirty="0">
                <a:latin typeface="黑体" panose="02010609060101010101" pitchFamily="49" charset="-122"/>
                <a:ea typeface="黑体" panose="02010609060101010101" pitchFamily="49" charset="-122"/>
              </a:rPr>
              <a:t>文件都需要同步更新</a:t>
            </a:r>
            <a:endParaRPr lang="zh-CN" altLang="en-US" sz="2000" dirty="0">
              <a:latin typeface="黑体" panose="02010609060101010101" pitchFamily="49" charset="-122"/>
              <a:ea typeface="黑体" panose="02010609060101010101" pitchFamily="49" charset="-122"/>
            </a:endParaRPr>
          </a:p>
          <a:p>
            <a:pPr marL="182880" indent="-182880">
              <a:defRPr/>
            </a:pPr>
            <a:endParaRPr lang="zh-CN" altLang="en-US" sz="2000" dirty="0">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3.3 HDFS</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7171" name="内容占位符 3"/>
          <p:cNvSpPr>
            <a:spLocks noGrp="1" noChangeArrowheads="1"/>
          </p:cNvSpPr>
          <p:nvPr>
            <p:ph idx="1"/>
          </p:nvPr>
        </p:nvSpPr>
        <p:spPr>
          <a:xfrm>
            <a:off x="457200" y="1333500"/>
            <a:ext cx="8229600" cy="3924300"/>
          </a:xfrm>
        </p:spPr>
        <p:txBody>
          <a:bodyPr/>
          <a:lstStyle/>
          <a:p>
            <a:r>
              <a:rPr lang="en-US" altLang="zh-CN" b="1">
                <a:solidFill>
                  <a:srgbClr val="0070C0"/>
                </a:solidFill>
                <a:latin typeface="黑体" panose="02010609060101010101" pitchFamily="49" charset="-122"/>
                <a:ea typeface="黑体" panose="02010609060101010101" pitchFamily="49" charset="-122"/>
              </a:rPr>
              <a:t>3.1 </a:t>
            </a:r>
            <a:r>
              <a:rPr lang="zh-CN" altLang="en-US" b="1">
                <a:solidFill>
                  <a:srgbClr val="0070C0"/>
                </a:solidFill>
                <a:latin typeface="黑体" panose="02010609060101010101" pitchFamily="49" charset="-122"/>
                <a:ea typeface="黑体" panose="02010609060101010101" pitchFamily="49" charset="-122"/>
              </a:rPr>
              <a:t>分布式文件系统</a:t>
            </a:r>
            <a:endParaRPr lang="zh-CN" altLang="en-US" b="1">
              <a:solidFill>
                <a:srgbClr val="0070C0"/>
              </a:solidFill>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3.2 HDFS</a:t>
            </a:r>
            <a:r>
              <a:rPr lang="zh-CN" altLang="en-US">
                <a:latin typeface="黑体" panose="02010609060101010101" pitchFamily="49" charset="-122"/>
                <a:ea typeface="黑体" panose="02010609060101010101" pitchFamily="49" charset="-122"/>
              </a:rPr>
              <a:t>简介</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3.3 HDFS</a:t>
            </a:r>
            <a:r>
              <a:rPr lang="zh-CN" altLang="en-US">
                <a:latin typeface="黑体" panose="02010609060101010101" pitchFamily="49" charset="-122"/>
                <a:ea typeface="黑体" panose="02010609060101010101" pitchFamily="49" charset="-122"/>
              </a:rPr>
              <a:t>相关概念</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3.4 HDFS</a:t>
            </a:r>
            <a:r>
              <a:rPr lang="zh-CN" altLang="en-US">
                <a:latin typeface="黑体" panose="02010609060101010101" pitchFamily="49" charset="-122"/>
                <a:ea typeface="黑体" panose="02010609060101010101" pitchFamily="49" charset="-122"/>
              </a:rPr>
              <a:t>体系结构</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3.5 HDFS</a:t>
            </a:r>
            <a:r>
              <a:rPr lang="zh-CN" altLang="en-US">
                <a:latin typeface="黑体" panose="02010609060101010101" pitchFamily="49" charset="-122"/>
                <a:ea typeface="黑体" panose="02010609060101010101" pitchFamily="49" charset="-122"/>
              </a:rPr>
              <a:t>存储原理</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3.6 HDFS</a:t>
            </a:r>
            <a:r>
              <a:rPr lang="zh-CN" altLang="en-US">
                <a:latin typeface="黑体" panose="02010609060101010101" pitchFamily="49" charset="-122"/>
                <a:ea typeface="黑体" panose="02010609060101010101" pitchFamily="49" charset="-122"/>
              </a:rPr>
              <a:t>数据读写过程</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3.7 HDFS</a:t>
            </a:r>
            <a:r>
              <a:rPr lang="zh-CN" altLang="en-US">
                <a:latin typeface="黑体" panose="02010609060101010101" pitchFamily="49" charset="-122"/>
                <a:ea typeface="黑体" panose="02010609060101010101" pitchFamily="49" charset="-122"/>
              </a:rPr>
              <a:t>操作实践</a:t>
            </a:r>
            <a:endParaRPr lang="zh-CN" altLang="en-US">
              <a:latin typeface="黑体" panose="02010609060101010101" pitchFamily="49" charset="-122"/>
              <a:ea typeface="黑体" panose="02010609060101010101" pitchFamily="49" charset="-122"/>
            </a:endParaRPr>
          </a:p>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3.3.2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名称节点和数据节点</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矩形 7"/>
          <p:cNvSpPr/>
          <p:nvPr/>
        </p:nvSpPr>
        <p:spPr>
          <a:xfrm>
            <a:off x="242888" y="1277938"/>
            <a:ext cx="8505825" cy="4000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spcBef>
                <a:spcPts val="0"/>
              </a:spcBef>
              <a:spcAft>
                <a:spcPts val="0"/>
              </a:spcAft>
              <a:buClr>
                <a:srgbClr val="CC6600"/>
              </a:buClr>
              <a:defRPr/>
            </a:pPr>
            <a:endParaRPr lang="zh-CN" altLang="en-US" sz="2000">
              <a:solidFill>
                <a:schemeClr val="tx1"/>
              </a:solidFill>
              <a:latin typeface="黑体" panose="02010609060101010101" pitchFamily="49" charset="-122"/>
              <a:ea typeface="黑体" panose="02010609060101010101" pitchFamily="49" charset="-122"/>
            </a:endParaRPr>
          </a:p>
        </p:txBody>
      </p:sp>
      <p:sp>
        <p:nvSpPr>
          <p:cNvPr id="4" name="内容占位符 3"/>
          <p:cNvSpPr>
            <a:spLocks noGrp="1"/>
          </p:cNvSpPr>
          <p:nvPr>
            <p:ph idx="1"/>
          </p:nvPr>
        </p:nvSpPr>
        <p:spPr>
          <a:xfrm>
            <a:off x="457200" y="1333500"/>
            <a:ext cx="8229600" cy="3924300"/>
          </a:xfrm>
        </p:spPr>
        <p:txBody>
          <a:bodyPr/>
          <a:lstStyle/>
          <a:p>
            <a:pPr marL="0" indent="0">
              <a:buFont typeface="Arial" panose="020B0604020202020204" pitchFamily="34" charset="0"/>
              <a:buNone/>
              <a:defRPr/>
            </a:pPr>
            <a:r>
              <a:rPr lang="zh-CN" altLang="en-US" sz="2000">
                <a:latin typeface="黑体" panose="02010609060101010101" pitchFamily="49" charset="-122"/>
                <a:ea typeface="黑体" panose="02010609060101010101" pitchFamily="49" charset="-122"/>
              </a:rPr>
              <a:t>名称节点运行期间</a:t>
            </a:r>
            <a:r>
              <a:rPr lang="en-US" altLang="zh-CN" sz="2000" err="1">
                <a:latin typeface="黑体" panose="02010609060101010101" pitchFamily="49" charset="-122"/>
                <a:ea typeface="黑体" panose="02010609060101010101" pitchFamily="49" charset="-122"/>
              </a:rPr>
              <a:t>EditLog</a:t>
            </a:r>
            <a:r>
              <a:rPr lang="zh-CN" altLang="en-US" sz="2000">
                <a:latin typeface="黑体" panose="02010609060101010101" pitchFamily="49" charset="-122"/>
                <a:ea typeface="黑体" panose="02010609060101010101" pitchFamily="49" charset="-122"/>
              </a:rPr>
              <a:t>不断变大的问题</a:t>
            </a:r>
            <a:endParaRPr lang="en-US" altLang="zh-CN" sz="2000">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zh-CN" altLang="en-US" sz="2000">
              <a:latin typeface="黑体" panose="02010609060101010101" pitchFamily="49" charset="-122"/>
              <a:ea typeface="黑体" panose="02010609060101010101" pitchFamily="49" charset="-122"/>
            </a:endParaRPr>
          </a:p>
          <a:p>
            <a:pPr marL="0" indent="0">
              <a:buFont typeface="Arial" panose="020B0604020202020204" pitchFamily="34" charset="0"/>
              <a:buNone/>
              <a:defRPr/>
            </a:pPr>
            <a:r>
              <a:rPr lang="zh-CN" altLang="en-US" sz="2000">
                <a:latin typeface="黑体" panose="02010609060101010101" pitchFamily="49" charset="-122"/>
                <a:ea typeface="黑体" panose="02010609060101010101" pitchFamily="49" charset="-122"/>
              </a:rPr>
              <a:t>在名称节点运行期间，</a:t>
            </a: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的所有更新操作都是直接写到</a:t>
            </a:r>
            <a:r>
              <a:rPr lang="en-US" altLang="zh-CN" sz="2000" err="1">
                <a:latin typeface="黑体" panose="02010609060101010101" pitchFamily="49" charset="-122"/>
                <a:ea typeface="黑体" panose="02010609060101010101" pitchFamily="49" charset="-122"/>
              </a:rPr>
              <a:t>EditLog</a:t>
            </a:r>
            <a:r>
              <a:rPr lang="zh-CN" altLang="en-US" sz="2000">
                <a:latin typeface="黑体" panose="02010609060101010101" pitchFamily="49" charset="-122"/>
                <a:ea typeface="黑体" panose="02010609060101010101" pitchFamily="49" charset="-122"/>
              </a:rPr>
              <a:t>中，久而久之， </a:t>
            </a:r>
            <a:r>
              <a:rPr lang="en-US" altLang="zh-CN" sz="2000" err="1">
                <a:latin typeface="黑体" panose="02010609060101010101" pitchFamily="49" charset="-122"/>
                <a:ea typeface="黑体" panose="02010609060101010101" pitchFamily="49" charset="-122"/>
              </a:rPr>
              <a:t>EditLog</a:t>
            </a:r>
            <a:r>
              <a:rPr lang="zh-CN" altLang="en-US" sz="2000">
                <a:latin typeface="黑体" panose="02010609060101010101" pitchFamily="49" charset="-122"/>
                <a:ea typeface="黑体" panose="02010609060101010101" pitchFamily="49" charset="-122"/>
              </a:rPr>
              <a:t>文件将会变得很大</a:t>
            </a:r>
            <a:endParaRPr lang="zh-CN" altLang="en-US" sz="2000">
              <a:latin typeface="黑体" panose="02010609060101010101" pitchFamily="49" charset="-122"/>
              <a:ea typeface="黑体" panose="02010609060101010101" pitchFamily="49" charset="-122"/>
            </a:endParaRPr>
          </a:p>
          <a:p>
            <a:pPr marL="182880" indent="-182880">
              <a:defRPr/>
            </a:pPr>
            <a:endParaRPr lang="zh-CN" altLang="en-US" sz="2000">
              <a:latin typeface="黑体" panose="02010609060101010101" pitchFamily="49" charset="-122"/>
              <a:ea typeface="黑体" panose="02010609060101010101" pitchFamily="49" charset="-122"/>
            </a:endParaRPr>
          </a:p>
          <a:p>
            <a:pPr marL="0" indent="0">
              <a:buFont typeface="Arial" panose="020B0604020202020204" pitchFamily="34" charset="0"/>
              <a:buNone/>
              <a:defRPr/>
            </a:pPr>
            <a:r>
              <a:rPr lang="zh-CN" altLang="en-US" sz="2000">
                <a:latin typeface="黑体" panose="02010609060101010101" pitchFamily="49" charset="-122"/>
                <a:ea typeface="黑体" panose="02010609060101010101" pitchFamily="49" charset="-122"/>
              </a:rPr>
              <a:t>虽然这对名称节点运行时候是没有什么明显影响的，但是，当名称节点重启的时候，名称节点需要先将</a:t>
            </a:r>
            <a:r>
              <a:rPr lang="en-US" altLang="zh-CN" sz="2000" err="1">
                <a:latin typeface="黑体" panose="02010609060101010101" pitchFamily="49" charset="-122"/>
                <a:ea typeface="黑体" panose="02010609060101010101" pitchFamily="49" charset="-122"/>
              </a:rPr>
              <a:t>FsImage</a:t>
            </a:r>
            <a:r>
              <a:rPr lang="zh-CN" altLang="en-US" sz="2000">
                <a:latin typeface="黑体" panose="02010609060101010101" pitchFamily="49" charset="-122"/>
                <a:ea typeface="黑体" panose="02010609060101010101" pitchFamily="49" charset="-122"/>
              </a:rPr>
              <a:t>里面的所有内容映像到内存中，然后再一条一条地执行</a:t>
            </a:r>
            <a:r>
              <a:rPr lang="en-US" altLang="zh-CN" sz="2000" err="1">
                <a:latin typeface="黑体" panose="02010609060101010101" pitchFamily="49" charset="-122"/>
                <a:ea typeface="黑体" panose="02010609060101010101" pitchFamily="49" charset="-122"/>
              </a:rPr>
              <a:t>EditLog</a:t>
            </a:r>
            <a:r>
              <a:rPr lang="zh-CN" altLang="en-US" sz="2000">
                <a:latin typeface="黑体" panose="02010609060101010101" pitchFamily="49" charset="-122"/>
                <a:ea typeface="黑体" panose="02010609060101010101" pitchFamily="49" charset="-122"/>
              </a:rPr>
              <a:t>中的记录，当</a:t>
            </a:r>
            <a:r>
              <a:rPr lang="en-US" altLang="zh-CN" sz="2000" err="1">
                <a:latin typeface="黑体" panose="02010609060101010101" pitchFamily="49" charset="-122"/>
                <a:ea typeface="黑体" panose="02010609060101010101" pitchFamily="49" charset="-122"/>
              </a:rPr>
              <a:t>EditLog</a:t>
            </a:r>
            <a:r>
              <a:rPr lang="zh-CN" altLang="en-US" sz="2000">
                <a:latin typeface="黑体" panose="02010609060101010101" pitchFamily="49" charset="-122"/>
                <a:ea typeface="黑体" panose="02010609060101010101" pitchFamily="49" charset="-122"/>
              </a:rPr>
              <a:t>文件非常大的时候，会导致名称节点启动操作非常慢，而在这段时间内</a:t>
            </a: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系统处于安全模式，一直无法对外提供写操作，影响了用户的使用</a:t>
            </a:r>
            <a:endParaRPr lang="zh-CN" altLang="en-US" sz="2000">
              <a:latin typeface="黑体" panose="02010609060101010101" pitchFamily="49" charset="-122"/>
              <a:ea typeface="黑体" panose="02010609060101010101" pitchFamily="49" charset="-122"/>
            </a:endParaRPr>
          </a:p>
          <a:p>
            <a:pPr marL="182880" indent="-182880">
              <a:defRPr/>
            </a:pPr>
            <a:endParaRPr lang="zh-CN" altLang="en-US" sz="2000">
              <a:latin typeface="黑体" panose="02010609060101010101" pitchFamily="49" charset="-122"/>
              <a:ea typeface="黑体" panose="02010609060101010101" pitchFamily="49"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3.3 HDFS</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3.3.2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名称节点和数据节点</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3.3 HDFS</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0" name="内容占位符 9"/>
          <p:cNvSpPr>
            <a:spLocks noGrp="1"/>
          </p:cNvSpPr>
          <p:nvPr>
            <p:ph idx="1"/>
          </p:nvPr>
        </p:nvSpPr>
        <p:spPr>
          <a:xfrm>
            <a:off x="457200" y="1333500"/>
            <a:ext cx="8229600" cy="3924300"/>
          </a:xfrm>
        </p:spPr>
        <p:txBody>
          <a:bodyPr/>
          <a:lstStyle/>
          <a:p>
            <a:pPr marL="0" indent="0">
              <a:buFont typeface="Arial" panose="020B0604020202020204" pitchFamily="34" charset="0"/>
              <a:buNone/>
              <a:defRPr/>
            </a:pPr>
            <a:r>
              <a:rPr lang="zh-CN" altLang="en-US" sz="2000">
                <a:latin typeface="黑体" panose="02010609060101010101" pitchFamily="49" charset="-122"/>
                <a:ea typeface="黑体" panose="02010609060101010101" pitchFamily="49" charset="-122"/>
              </a:rPr>
              <a:t>如何解决？答案是：</a:t>
            </a:r>
            <a:r>
              <a:rPr lang="en-US" altLang="zh-CN" sz="2000" err="1">
                <a:latin typeface="黑体" panose="02010609060101010101" pitchFamily="49" charset="-122"/>
                <a:ea typeface="黑体" panose="02010609060101010101" pitchFamily="49" charset="-122"/>
              </a:rPr>
              <a:t>SecondaryNameNode</a:t>
            </a:r>
            <a:r>
              <a:rPr lang="zh-CN" altLang="en-US" sz="2000">
                <a:latin typeface="黑体" panose="02010609060101010101" pitchFamily="49" charset="-122"/>
                <a:ea typeface="黑体" panose="02010609060101010101" pitchFamily="49" charset="-122"/>
              </a:rPr>
              <a:t>第二名称节点</a:t>
            </a:r>
            <a:endParaRPr lang="en-US" altLang="zh-CN" sz="2000">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zh-CN" altLang="en-US" sz="2000">
              <a:latin typeface="黑体" panose="02010609060101010101" pitchFamily="49" charset="-122"/>
              <a:ea typeface="黑体" panose="02010609060101010101" pitchFamily="49" charset="-122"/>
            </a:endParaRPr>
          </a:p>
          <a:p>
            <a:pPr marL="182880" indent="-182880">
              <a:defRPr/>
            </a:pPr>
            <a:r>
              <a:rPr lang="zh-CN" altLang="en-US" sz="2000">
                <a:latin typeface="黑体" panose="02010609060101010101" pitchFamily="49" charset="-122"/>
                <a:ea typeface="黑体" panose="02010609060101010101" pitchFamily="49" charset="-122"/>
              </a:rPr>
              <a:t>第二名称节点是</a:t>
            </a: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架构中的一个组成部分，它是用来保存名称节点中对</a:t>
            </a:r>
            <a:r>
              <a:rPr lang="en-US" altLang="zh-CN" sz="2000">
                <a:latin typeface="黑体" panose="02010609060101010101" pitchFamily="49" charset="-122"/>
                <a:ea typeface="黑体" panose="02010609060101010101" pitchFamily="49" charset="-122"/>
              </a:rPr>
              <a:t>HDFS </a:t>
            </a:r>
            <a:r>
              <a:rPr lang="zh-CN" altLang="en-US" sz="2000">
                <a:latin typeface="黑体" panose="02010609060101010101" pitchFamily="49" charset="-122"/>
                <a:ea typeface="黑体" panose="02010609060101010101" pitchFamily="49" charset="-122"/>
              </a:rPr>
              <a:t>元数据信息的备份，并减少名称节点重启的时间。</a:t>
            </a:r>
            <a:endParaRPr lang="en-US" altLang="zh-CN" sz="2000">
              <a:latin typeface="黑体" panose="02010609060101010101" pitchFamily="49" charset="-122"/>
              <a:ea typeface="黑体" panose="02010609060101010101" pitchFamily="49" charset="-122"/>
            </a:endParaRPr>
          </a:p>
          <a:p>
            <a:pPr marL="182880" indent="-182880">
              <a:defRPr/>
            </a:pPr>
            <a:endParaRPr lang="en-US" altLang="zh-CN" sz="2000">
              <a:latin typeface="黑体" panose="02010609060101010101" pitchFamily="49" charset="-122"/>
              <a:ea typeface="黑体" panose="02010609060101010101" pitchFamily="49" charset="-122"/>
            </a:endParaRPr>
          </a:p>
          <a:p>
            <a:pPr marL="182880" indent="-182880">
              <a:defRPr/>
            </a:pPr>
            <a:r>
              <a:rPr lang="en-US" altLang="zh-CN" sz="2000" err="1">
                <a:latin typeface="黑体" panose="02010609060101010101" pitchFamily="49" charset="-122"/>
                <a:ea typeface="黑体" panose="02010609060101010101" pitchFamily="49" charset="-122"/>
              </a:rPr>
              <a:t>SecondaryNameNode</a:t>
            </a:r>
            <a:r>
              <a:rPr lang="zh-CN" altLang="en-US" sz="2000">
                <a:latin typeface="黑体" panose="02010609060101010101" pitchFamily="49" charset="-122"/>
                <a:ea typeface="黑体" panose="02010609060101010101" pitchFamily="49" charset="-122"/>
              </a:rPr>
              <a:t>一般是单独运行在一台机器上</a:t>
            </a:r>
            <a:endParaRPr lang="zh-CN" altLang="en-US" sz="2000">
              <a:latin typeface="黑体" panose="02010609060101010101" pitchFamily="49" charset="-122"/>
              <a:ea typeface="黑体" panose="02010609060101010101" pitchFamily="49" charset="-122"/>
            </a:endParaRPr>
          </a:p>
          <a:p>
            <a:pPr marL="182880" indent="-182880">
              <a:defRPr/>
            </a:pPr>
            <a:endParaRPr lang="zh-CN" altLang="en-US">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3.3.2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名称节点和数据节点</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3.3 HDFS</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29700" name="Picture 2" descr="fsimage_edi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1201738"/>
            <a:ext cx="6769100" cy="410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3.3.2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名称节点和数据节点</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3.3 HDFS</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0" name="内容占位符 9"/>
          <p:cNvSpPr>
            <a:spLocks noGrp="1"/>
          </p:cNvSpPr>
          <p:nvPr>
            <p:ph idx="1"/>
          </p:nvPr>
        </p:nvSpPr>
        <p:spPr>
          <a:xfrm>
            <a:off x="457200" y="1333500"/>
            <a:ext cx="8229600" cy="3924300"/>
          </a:xfrm>
        </p:spPr>
        <p:txBody>
          <a:bodyPr/>
          <a:lstStyle/>
          <a:p>
            <a:pPr marL="0" indent="0">
              <a:buFont typeface="Arial" panose="020B0604020202020204" pitchFamily="34" charset="0"/>
              <a:buNone/>
              <a:defRPr/>
            </a:pPr>
            <a:r>
              <a:rPr lang="en-US" altLang="zh-CN" sz="1800" dirty="0" err="1">
                <a:latin typeface="黑体" panose="02010609060101010101" pitchFamily="49" charset="-122"/>
                <a:ea typeface="黑体" panose="02010609060101010101" pitchFamily="49" charset="-122"/>
              </a:rPr>
              <a:t>SecondaryNameNode</a:t>
            </a:r>
            <a:r>
              <a:rPr lang="zh-CN" altLang="en-US" sz="1800" dirty="0">
                <a:latin typeface="黑体" panose="02010609060101010101" pitchFamily="49" charset="-122"/>
                <a:ea typeface="黑体" panose="02010609060101010101" pitchFamily="49" charset="-122"/>
              </a:rPr>
              <a:t>的工作情况：</a:t>
            </a:r>
            <a:endParaRPr lang="zh-CN" altLang="en-US" sz="1800" dirty="0">
              <a:latin typeface="黑体" panose="02010609060101010101" pitchFamily="49" charset="-122"/>
              <a:ea typeface="黑体" panose="02010609060101010101" pitchFamily="49" charset="-122"/>
            </a:endParaRPr>
          </a:p>
          <a:p>
            <a:pPr marL="182880" indent="-182880">
              <a:defRPr/>
            </a:pP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1</a:t>
            </a:r>
            <a:r>
              <a:rPr lang="zh-CN" altLang="en-US" sz="1800" dirty="0">
                <a:latin typeface="黑体" panose="02010609060101010101" pitchFamily="49" charset="-122"/>
                <a:ea typeface="黑体" panose="02010609060101010101" pitchFamily="49" charset="-122"/>
              </a:rPr>
              <a:t>）</a:t>
            </a:r>
            <a:r>
              <a:rPr lang="en-US" altLang="zh-CN" sz="1800" dirty="0" err="1">
                <a:latin typeface="黑体" panose="02010609060101010101" pitchFamily="49" charset="-122"/>
                <a:ea typeface="黑体" panose="02010609060101010101" pitchFamily="49" charset="-122"/>
              </a:rPr>
              <a:t>SecondaryNameNode</a:t>
            </a:r>
            <a:r>
              <a:rPr lang="zh-CN" altLang="en-US" sz="1800" dirty="0">
                <a:latin typeface="黑体" panose="02010609060101010101" pitchFamily="49" charset="-122"/>
                <a:ea typeface="黑体" panose="02010609060101010101" pitchFamily="49" charset="-122"/>
              </a:rPr>
              <a:t>会定期和</a:t>
            </a:r>
            <a:r>
              <a:rPr lang="en-US" altLang="zh-CN" sz="1800" dirty="0" err="1">
                <a:latin typeface="黑体" panose="02010609060101010101" pitchFamily="49" charset="-122"/>
                <a:ea typeface="黑体" panose="02010609060101010101" pitchFamily="49" charset="-122"/>
              </a:rPr>
              <a:t>NameNode</a:t>
            </a:r>
            <a:r>
              <a:rPr lang="zh-CN" altLang="en-US" sz="1800" dirty="0">
                <a:latin typeface="黑体" panose="02010609060101010101" pitchFamily="49" charset="-122"/>
                <a:ea typeface="黑体" panose="02010609060101010101" pitchFamily="49" charset="-122"/>
              </a:rPr>
              <a:t>通信，请求其停止使用</a:t>
            </a:r>
            <a:r>
              <a:rPr lang="en-US" altLang="zh-CN" sz="1800" dirty="0" err="1">
                <a:latin typeface="黑体" panose="02010609060101010101" pitchFamily="49" charset="-122"/>
                <a:ea typeface="黑体" panose="02010609060101010101" pitchFamily="49" charset="-122"/>
              </a:rPr>
              <a:t>EditLog</a:t>
            </a:r>
            <a:r>
              <a:rPr lang="zh-CN" altLang="en-US" sz="1800" dirty="0">
                <a:latin typeface="黑体" panose="02010609060101010101" pitchFamily="49" charset="-122"/>
                <a:ea typeface="黑体" panose="02010609060101010101" pitchFamily="49" charset="-122"/>
              </a:rPr>
              <a:t>文件，暂时将新的写操作写到一个新的文件</a:t>
            </a:r>
            <a:r>
              <a:rPr lang="en-US" altLang="zh-CN" sz="1800" dirty="0" err="1">
                <a:latin typeface="黑体" panose="02010609060101010101" pitchFamily="49" charset="-122"/>
                <a:ea typeface="黑体" panose="02010609060101010101" pitchFamily="49" charset="-122"/>
              </a:rPr>
              <a:t>edit.new</a:t>
            </a:r>
            <a:r>
              <a:rPr lang="zh-CN" altLang="en-US" sz="1800" dirty="0">
                <a:latin typeface="黑体" panose="02010609060101010101" pitchFamily="49" charset="-122"/>
                <a:ea typeface="黑体" panose="02010609060101010101" pitchFamily="49" charset="-122"/>
              </a:rPr>
              <a:t>上来，这个操作是瞬间完成，上层写日志的函数完全感觉不到差别；</a:t>
            </a:r>
            <a:endParaRPr lang="zh-CN" altLang="en-US" sz="1800" dirty="0">
              <a:latin typeface="黑体" panose="02010609060101010101" pitchFamily="49" charset="-122"/>
              <a:ea typeface="黑体" panose="02010609060101010101" pitchFamily="49" charset="-122"/>
            </a:endParaRPr>
          </a:p>
          <a:p>
            <a:pPr marL="182880" indent="-182880">
              <a:defRPr/>
            </a:pP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2</a:t>
            </a:r>
            <a:r>
              <a:rPr lang="zh-CN" altLang="en-US" sz="1800" dirty="0">
                <a:latin typeface="黑体" panose="02010609060101010101" pitchFamily="49" charset="-122"/>
                <a:ea typeface="黑体" panose="02010609060101010101" pitchFamily="49" charset="-122"/>
              </a:rPr>
              <a:t>）</a:t>
            </a:r>
            <a:r>
              <a:rPr lang="en-US" altLang="zh-CN" sz="1800" dirty="0" err="1">
                <a:latin typeface="黑体" panose="02010609060101010101" pitchFamily="49" charset="-122"/>
                <a:ea typeface="黑体" panose="02010609060101010101" pitchFamily="49" charset="-122"/>
              </a:rPr>
              <a:t>SecondaryNameNode</a:t>
            </a:r>
            <a:r>
              <a:rPr lang="zh-CN" altLang="en-US" sz="1800" dirty="0">
                <a:latin typeface="黑体" panose="02010609060101010101" pitchFamily="49" charset="-122"/>
                <a:ea typeface="黑体" panose="02010609060101010101" pitchFamily="49" charset="-122"/>
              </a:rPr>
              <a:t>通过</a:t>
            </a:r>
            <a:r>
              <a:rPr lang="en-US" altLang="zh-CN" sz="1800" dirty="0">
                <a:latin typeface="黑体" panose="02010609060101010101" pitchFamily="49" charset="-122"/>
                <a:ea typeface="黑体" panose="02010609060101010101" pitchFamily="49" charset="-122"/>
              </a:rPr>
              <a:t>HTTP GET</a:t>
            </a:r>
            <a:r>
              <a:rPr lang="zh-CN" altLang="en-US" sz="1800" dirty="0">
                <a:latin typeface="黑体" panose="02010609060101010101" pitchFamily="49" charset="-122"/>
                <a:ea typeface="黑体" panose="02010609060101010101" pitchFamily="49" charset="-122"/>
              </a:rPr>
              <a:t>方式从</a:t>
            </a:r>
            <a:r>
              <a:rPr lang="en-US" altLang="zh-CN" sz="1800" dirty="0" err="1">
                <a:latin typeface="黑体" panose="02010609060101010101" pitchFamily="49" charset="-122"/>
                <a:ea typeface="黑体" panose="02010609060101010101" pitchFamily="49" charset="-122"/>
              </a:rPr>
              <a:t>NameNode</a:t>
            </a:r>
            <a:r>
              <a:rPr lang="zh-CN" altLang="en-US" sz="1800" dirty="0">
                <a:latin typeface="黑体" panose="02010609060101010101" pitchFamily="49" charset="-122"/>
                <a:ea typeface="黑体" panose="02010609060101010101" pitchFamily="49" charset="-122"/>
              </a:rPr>
              <a:t>上获取到</a:t>
            </a:r>
            <a:r>
              <a:rPr lang="en-US" altLang="zh-CN" sz="1800" dirty="0" err="1">
                <a:latin typeface="黑体" panose="02010609060101010101" pitchFamily="49" charset="-122"/>
                <a:ea typeface="黑体" panose="02010609060101010101" pitchFamily="49" charset="-122"/>
              </a:rPr>
              <a:t>FsImage</a:t>
            </a:r>
            <a:r>
              <a:rPr lang="zh-CN" altLang="en-US" sz="1800" dirty="0">
                <a:latin typeface="黑体" panose="02010609060101010101" pitchFamily="49" charset="-122"/>
                <a:ea typeface="黑体" panose="02010609060101010101" pitchFamily="49" charset="-122"/>
              </a:rPr>
              <a:t>和</a:t>
            </a:r>
            <a:r>
              <a:rPr lang="en-US" altLang="zh-CN" sz="1800" dirty="0" err="1">
                <a:latin typeface="黑体" panose="02010609060101010101" pitchFamily="49" charset="-122"/>
                <a:ea typeface="黑体" panose="02010609060101010101" pitchFamily="49" charset="-122"/>
              </a:rPr>
              <a:t>EditLog</a:t>
            </a:r>
            <a:r>
              <a:rPr lang="zh-CN" altLang="en-US" sz="1800" dirty="0">
                <a:latin typeface="黑体" panose="02010609060101010101" pitchFamily="49" charset="-122"/>
                <a:ea typeface="黑体" panose="02010609060101010101" pitchFamily="49" charset="-122"/>
              </a:rPr>
              <a:t>文件，并下载到本地的相应目录下；</a:t>
            </a:r>
            <a:endParaRPr lang="zh-CN" altLang="en-US" sz="1800" dirty="0">
              <a:latin typeface="黑体" panose="02010609060101010101" pitchFamily="49" charset="-122"/>
              <a:ea typeface="黑体" panose="02010609060101010101" pitchFamily="49" charset="-122"/>
            </a:endParaRPr>
          </a:p>
          <a:p>
            <a:pPr marL="182880" indent="-182880">
              <a:defRPr/>
            </a:pP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3</a:t>
            </a:r>
            <a:r>
              <a:rPr lang="zh-CN" altLang="en-US" sz="1800" dirty="0">
                <a:latin typeface="黑体" panose="02010609060101010101" pitchFamily="49" charset="-122"/>
                <a:ea typeface="黑体" panose="02010609060101010101" pitchFamily="49" charset="-122"/>
              </a:rPr>
              <a:t>）</a:t>
            </a:r>
            <a:r>
              <a:rPr lang="en-US" altLang="zh-CN" sz="1800" dirty="0" err="1">
                <a:latin typeface="黑体" panose="02010609060101010101" pitchFamily="49" charset="-122"/>
                <a:ea typeface="黑体" panose="02010609060101010101" pitchFamily="49" charset="-122"/>
              </a:rPr>
              <a:t>SecondaryNameNode</a:t>
            </a:r>
            <a:r>
              <a:rPr lang="zh-CN" altLang="en-US" sz="1800" dirty="0">
                <a:latin typeface="黑体" panose="02010609060101010101" pitchFamily="49" charset="-122"/>
                <a:ea typeface="黑体" panose="02010609060101010101" pitchFamily="49" charset="-122"/>
              </a:rPr>
              <a:t>将下载下来的</a:t>
            </a:r>
            <a:r>
              <a:rPr lang="en-US" altLang="zh-CN" sz="1800" dirty="0" err="1">
                <a:latin typeface="黑体" panose="02010609060101010101" pitchFamily="49" charset="-122"/>
                <a:ea typeface="黑体" panose="02010609060101010101" pitchFamily="49" charset="-122"/>
              </a:rPr>
              <a:t>FsImage</a:t>
            </a:r>
            <a:r>
              <a:rPr lang="zh-CN" altLang="en-US" sz="1800" dirty="0">
                <a:latin typeface="黑体" panose="02010609060101010101" pitchFamily="49" charset="-122"/>
                <a:ea typeface="黑体" panose="02010609060101010101" pitchFamily="49" charset="-122"/>
              </a:rPr>
              <a:t>载入到内存，然后一条一条地执行</a:t>
            </a:r>
            <a:r>
              <a:rPr lang="en-US" altLang="zh-CN" sz="1800" dirty="0" err="1">
                <a:latin typeface="黑体" panose="02010609060101010101" pitchFamily="49" charset="-122"/>
                <a:ea typeface="黑体" panose="02010609060101010101" pitchFamily="49" charset="-122"/>
              </a:rPr>
              <a:t>EditLog</a:t>
            </a:r>
            <a:r>
              <a:rPr lang="zh-CN" altLang="en-US" sz="1800" dirty="0">
                <a:latin typeface="黑体" panose="02010609060101010101" pitchFamily="49" charset="-122"/>
                <a:ea typeface="黑体" panose="02010609060101010101" pitchFamily="49" charset="-122"/>
              </a:rPr>
              <a:t>文件中的各项更新操作，使得内存中的</a:t>
            </a:r>
            <a:r>
              <a:rPr lang="en-US" altLang="zh-CN" sz="1800" dirty="0" err="1">
                <a:latin typeface="黑体" panose="02010609060101010101" pitchFamily="49" charset="-122"/>
                <a:ea typeface="黑体" panose="02010609060101010101" pitchFamily="49" charset="-122"/>
              </a:rPr>
              <a:t>FsImage</a:t>
            </a:r>
            <a:r>
              <a:rPr lang="zh-CN" altLang="en-US" sz="1800" dirty="0">
                <a:latin typeface="黑体" panose="02010609060101010101" pitchFamily="49" charset="-122"/>
                <a:ea typeface="黑体" panose="02010609060101010101" pitchFamily="49" charset="-122"/>
              </a:rPr>
              <a:t>保持最新；这个过程就是</a:t>
            </a:r>
            <a:r>
              <a:rPr lang="en-US" altLang="zh-CN" sz="1800" dirty="0" err="1">
                <a:latin typeface="黑体" panose="02010609060101010101" pitchFamily="49" charset="-122"/>
                <a:ea typeface="黑体" panose="02010609060101010101" pitchFamily="49" charset="-122"/>
              </a:rPr>
              <a:t>EditLog</a:t>
            </a:r>
            <a:r>
              <a:rPr lang="zh-CN" altLang="en-US" sz="1800" dirty="0">
                <a:latin typeface="黑体" panose="02010609060101010101" pitchFamily="49" charset="-122"/>
                <a:ea typeface="黑体" panose="02010609060101010101" pitchFamily="49" charset="-122"/>
              </a:rPr>
              <a:t>和</a:t>
            </a:r>
            <a:r>
              <a:rPr lang="en-US" altLang="zh-CN" sz="1800" dirty="0" err="1">
                <a:latin typeface="黑体" panose="02010609060101010101" pitchFamily="49" charset="-122"/>
                <a:ea typeface="黑体" panose="02010609060101010101" pitchFamily="49" charset="-122"/>
              </a:rPr>
              <a:t>FsImage</a:t>
            </a:r>
            <a:r>
              <a:rPr lang="zh-CN" altLang="en-US" sz="1800" dirty="0">
                <a:latin typeface="黑体" panose="02010609060101010101" pitchFamily="49" charset="-122"/>
                <a:ea typeface="黑体" panose="02010609060101010101" pitchFamily="49" charset="-122"/>
              </a:rPr>
              <a:t>文件合并；</a:t>
            </a:r>
            <a:endParaRPr lang="zh-CN" altLang="en-US" sz="1800" dirty="0">
              <a:latin typeface="黑体" panose="02010609060101010101" pitchFamily="49" charset="-122"/>
              <a:ea typeface="黑体" panose="02010609060101010101" pitchFamily="49" charset="-122"/>
            </a:endParaRPr>
          </a:p>
          <a:p>
            <a:pPr marL="182880" indent="-182880">
              <a:defRPr/>
            </a:pP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4</a:t>
            </a:r>
            <a:r>
              <a:rPr lang="zh-CN" altLang="en-US" sz="1800" dirty="0">
                <a:latin typeface="黑体" panose="02010609060101010101" pitchFamily="49" charset="-122"/>
                <a:ea typeface="黑体" panose="02010609060101010101" pitchFamily="49" charset="-122"/>
              </a:rPr>
              <a:t>）</a:t>
            </a:r>
            <a:r>
              <a:rPr lang="en-US" altLang="zh-CN" sz="1800" dirty="0" err="1">
                <a:latin typeface="黑体" panose="02010609060101010101" pitchFamily="49" charset="-122"/>
                <a:ea typeface="黑体" panose="02010609060101010101" pitchFamily="49" charset="-122"/>
              </a:rPr>
              <a:t>SecondaryNameNode</a:t>
            </a:r>
            <a:r>
              <a:rPr lang="zh-CN" altLang="en-US" sz="1800" dirty="0">
                <a:latin typeface="黑体" panose="02010609060101010101" pitchFamily="49" charset="-122"/>
                <a:ea typeface="黑体" panose="02010609060101010101" pitchFamily="49" charset="-122"/>
              </a:rPr>
              <a:t>执行完（</a:t>
            </a:r>
            <a:r>
              <a:rPr lang="en-US" altLang="zh-CN" sz="1800" dirty="0">
                <a:latin typeface="黑体" panose="02010609060101010101" pitchFamily="49" charset="-122"/>
                <a:ea typeface="黑体" panose="02010609060101010101" pitchFamily="49" charset="-122"/>
              </a:rPr>
              <a:t>3</a:t>
            </a:r>
            <a:r>
              <a:rPr lang="zh-CN" altLang="en-US" sz="1800" dirty="0">
                <a:latin typeface="黑体" panose="02010609060101010101" pitchFamily="49" charset="-122"/>
                <a:ea typeface="黑体" panose="02010609060101010101" pitchFamily="49" charset="-122"/>
              </a:rPr>
              <a:t>）操作之后，会通过</a:t>
            </a:r>
            <a:r>
              <a:rPr lang="en-US" altLang="zh-CN" sz="1800" dirty="0">
                <a:latin typeface="黑体" panose="02010609060101010101" pitchFamily="49" charset="-122"/>
                <a:ea typeface="黑体" panose="02010609060101010101" pitchFamily="49" charset="-122"/>
              </a:rPr>
              <a:t>post</a:t>
            </a:r>
            <a:r>
              <a:rPr lang="zh-CN" altLang="en-US" sz="1800" dirty="0">
                <a:latin typeface="黑体" panose="02010609060101010101" pitchFamily="49" charset="-122"/>
                <a:ea typeface="黑体" panose="02010609060101010101" pitchFamily="49" charset="-122"/>
              </a:rPr>
              <a:t>方式将新的</a:t>
            </a:r>
            <a:r>
              <a:rPr lang="en-US" altLang="zh-CN" sz="1800" dirty="0" err="1">
                <a:latin typeface="黑体" panose="02010609060101010101" pitchFamily="49" charset="-122"/>
                <a:ea typeface="黑体" panose="02010609060101010101" pitchFamily="49" charset="-122"/>
              </a:rPr>
              <a:t>FsImage</a:t>
            </a:r>
            <a:r>
              <a:rPr lang="zh-CN" altLang="en-US" sz="1800" dirty="0">
                <a:latin typeface="黑体" panose="02010609060101010101" pitchFamily="49" charset="-122"/>
                <a:ea typeface="黑体" panose="02010609060101010101" pitchFamily="49" charset="-122"/>
              </a:rPr>
              <a:t>文件发送到</a:t>
            </a:r>
            <a:r>
              <a:rPr lang="en-US" altLang="zh-CN" sz="1800" dirty="0" err="1">
                <a:latin typeface="黑体" panose="02010609060101010101" pitchFamily="49" charset="-122"/>
                <a:ea typeface="黑体" panose="02010609060101010101" pitchFamily="49" charset="-122"/>
              </a:rPr>
              <a:t>NameNode</a:t>
            </a:r>
            <a:r>
              <a:rPr lang="zh-CN" altLang="en-US" sz="1800" dirty="0">
                <a:latin typeface="黑体" panose="02010609060101010101" pitchFamily="49" charset="-122"/>
                <a:ea typeface="黑体" panose="02010609060101010101" pitchFamily="49" charset="-122"/>
              </a:rPr>
              <a:t>节点上</a:t>
            </a:r>
            <a:endParaRPr lang="zh-CN" altLang="en-US" sz="1800" dirty="0">
              <a:latin typeface="黑体" panose="02010609060101010101" pitchFamily="49" charset="-122"/>
              <a:ea typeface="黑体" panose="02010609060101010101" pitchFamily="49" charset="-122"/>
            </a:endParaRPr>
          </a:p>
          <a:p>
            <a:pPr marL="182880" indent="-182880">
              <a:defRPr/>
            </a:pPr>
            <a:r>
              <a:rPr lang="en-US" altLang="zh-CN" sz="1800" dirty="0">
                <a:latin typeface="黑体" panose="02010609060101010101" pitchFamily="49" charset="-122"/>
                <a:ea typeface="黑体" panose="02010609060101010101" pitchFamily="49" charset="-122"/>
              </a:rPr>
              <a:t>5</a:t>
            </a:r>
            <a:r>
              <a:rPr lang="zh-CN" altLang="en-US" sz="1800" dirty="0">
                <a:latin typeface="黑体" panose="02010609060101010101" pitchFamily="49" charset="-122"/>
                <a:ea typeface="黑体" panose="02010609060101010101" pitchFamily="49" charset="-122"/>
              </a:rPr>
              <a:t>）</a:t>
            </a:r>
            <a:r>
              <a:rPr lang="en-US" altLang="zh-CN" sz="1800" dirty="0" err="1">
                <a:latin typeface="黑体" panose="02010609060101010101" pitchFamily="49" charset="-122"/>
                <a:ea typeface="黑体" panose="02010609060101010101" pitchFamily="49" charset="-122"/>
              </a:rPr>
              <a:t>NameNode</a:t>
            </a:r>
            <a:r>
              <a:rPr lang="zh-CN" altLang="en-US" sz="1800" dirty="0">
                <a:latin typeface="黑体" panose="02010609060101010101" pitchFamily="49" charset="-122"/>
                <a:ea typeface="黑体" panose="02010609060101010101" pitchFamily="49" charset="-122"/>
              </a:rPr>
              <a:t>将从</a:t>
            </a:r>
            <a:r>
              <a:rPr lang="en-US" altLang="zh-CN" sz="1800" dirty="0" err="1">
                <a:latin typeface="黑体" panose="02010609060101010101" pitchFamily="49" charset="-122"/>
                <a:ea typeface="黑体" panose="02010609060101010101" pitchFamily="49" charset="-122"/>
              </a:rPr>
              <a:t>SecondaryNameNode</a:t>
            </a:r>
            <a:r>
              <a:rPr lang="zh-CN" altLang="en-US" sz="1800" dirty="0">
                <a:latin typeface="黑体" panose="02010609060101010101" pitchFamily="49" charset="-122"/>
                <a:ea typeface="黑体" panose="02010609060101010101" pitchFamily="49" charset="-122"/>
              </a:rPr>
              <a:t>接收到的新的</a:t>
            </a:r>
            <a:r>
              <a:rPr lang="en-US" altLang="zh-CN" sz="1800" dirty="0" err="1">
                <a:latin typeface="黑体" panose="02010609060101010101" pitchFamily="49" charset="-122"/>
                <a:ea typeface="黑体" panose="02010609060101010101" pitchFamily="49" charset="-122"/>
              </a:rPr>
              <a:t>FsImage</a:t>
            </a:r>
            <a:r>
              <a:rPr lang="zh-CN" altLang="en-US" sz="1800" dirty="0">
                <a:latin typeface="黑体" panose="02010609060101010101" pitchFamily="49" charset="-122"/>
                <a:ea typeface="黑体" panose="02010609060101010101" pitchFamily="49" charset="-122"/>
              </a:rPr>
              <a:t>替换旧的</a:t>
            </a:r>
            <a:r>
              <a:rPr lang="en-US" altLang="zh-CN" sz="1800" dirty="0" err="1">
                <a:latin typeface="黑体" panose="02010609060101010101" pitchFamily="49" charset="-122"/>
                <a:ea typeface="黑体" panose="02010609060101010101" pitchFamily="49" charset="-122"/>
              </a:rPr>
              <a:t>FsImage</a:t>
            </a:r>
            <a:r>
              <a:rPr lang="zh-CN" altLang="en-US" sz="1800" dirty="0">
                <a:latin typeface="黑体" panose="02010609060101010101" pitchFamily="49" charset="-122"/>
                <a:ea typeface="黑体" panose="02010609060101010101" pitchFamily="49" charset="-122"/>
              </a:rPr>
              <a:t>文件，同时将</a:t>
            </a:r>
            <a:r>
              <a:rPr lang="en-US" altLang="zh-CN" sz="1800" dirty="0" err="1">
                <a:latin typeface="黑体" panose="02010609060101010101" pitchFamily="49" charset="-122"/>
                <a:ea typeface="黑体" panose="02010609060101010101" pitchFamily="49" charset="-122"/>
              </a:rPr>
              <a:t>edit.new</a:t>
            </a:r>
            <a:r>
              <a:rPr lang="zh-CN" altLang="en-US" sz="1800" dirty="0">
                <a:latin typeface="黑体" panose="02010609060101010101" pitchFamily="49" charset="-122"/>
                <a:ea typeface="黑体" panose="02010609060101010101" pitchFamily="49" charset="-122"/>
              </a:rPr>
              <a:t>替换</a:t>
            </a:r>
            <a:r>
              <a:rPr lang="en-US" altLang="zh-CN" sz="1800" dirty="0" err="1">
                <a:latin typeface="黑体" panose="02010609060101010101" pitchFamily="49" charset="-122"/>
                <a:ea typeface="黑体" panose="02010609060101010101" pitchFamily="49" charset="-122"/>
              </a:rPr>
              <a:t>EditLog</a:t>
            </a:r>
            <a:r>
              <a:rPr lang="zh-CN" altLang="en-US" sz="1800" dirty="0">
                <a:latin typeface="黑体" panose="02010609060101010101" pitchFamily="49" charset="-122"/>
                <a:ea typeface="黑体" panose="02010609060101010101" pitchFamily="49" charset="-122"/>
              </a:rPr>
              <a:t>文件，通过这个过程</a:t>
            </a:r>
            <a:r>
              <a:rPr lang="en-US" altLang="zh-CN" sz="1800" dirty="0" err="1">
                <a:latin typeface="黑体" panose="02010609060101010101" pitchFamily="49" charset="-122"/>
                <a:ea typeface="黑体" panose="02010609060101010101" pitchFamily="49" charset="-122"/>
              </a:rPr>
              <a:t>EditLog</a:t>
            </a:r>
            <a:r>
              <a:rPr lang="zh-CN" altLang="en-US" sz="1800" dirty="0">
                <a:latin typeface="黑体" panose="02010609060101010101" pitchFamily="49" charset="-122"/>
                <a:ea typeface="黑体" panose="02010609060101010101" pitchFamily="49" charset="-122"/>
              </a:rPr>
              <a:t>就变小了</a:t>
            </a:r>
            <a:endParaRPr lang="zh-CN" altLang="en-US" sz="1800" dirty="0">
              <a:latin typeface="黑体" panose="02010609060101010101" pitchFamily="49" charset="-122"/>
              <a:ea typeface="黑体" panose="02010609060101010101" pitchFamily="49" charset="-122"/>
            </a:endParaRPr>
          </a:p>
          <a:p>
            <a:pPr marL="182880" indent="-182880">
              <a:defRPr/>
            </a:pPr>
            <a:endParaRPr lang="zh-CN" altLang="en-US" sz="1800" dirty="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3.3.2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名称节点和数据节点</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3.3 HDFS</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0" name="内容占位符 9"/>
          <p:cNvSpPr>
            <a:spLocks noGrp="1"/>
          </p:cNvSpPr>
          <p:nvPr>
            <p:ph idx="1"/>
          </p:nvPr>
        </p:nvSpPr>
        <p:spPr>
          <a:xfrm>
            <a:off x="457200" y="1333500"/>
            <a:ext cx="8229600" cy="3924300"/>
          </a:xfrm>
        </p:spPr>
        <p:txBody>
          <a:bodyPr/>
          <a:lstStyle/>
          <a:p>
            <a:pPr marL="0" indent="0">
              <a:buFont typeface="Arial" panose="020B0604020202020204" pitchFamily="34" charset="0"/>
              <a:buNone/>
              <a:defRPr/>
            </a:pPr>
            <a:r>
              <a:rPr lang="zh-CN" altLang="en-US" sz="2000">
                <a:latin typeface="黑体" panose="02010609060101010101" pitchFamily="49" charset="-122"/>
                <a:ea typeface="黑体" panose="02010609060101010101" pitchFamily="49" charset="-122"/>
              </a:rPr>
              <a:t>数据节点（</a:t>
            </a:r>
            <a:r>
              <a:rPr lang="en-US" altLang="zh-CN" sz="2000" err="1">
                <a:latin typeface="黑体" panose="02010609060101010101" pitchFamily="49" charset="-122"/>
                <a:ea typeface="黑体" panose="02010609060101010101" pitchFamily="49" charset="-122"/>
              </a:rPr>
              <a:t>DataNode</a:t>
            </a:r>
            <a:r>
              <a:rPr lang="zh-CN" altLang="en-US" sz="2000">
                <a:latin typeface="黑体" panose="02010609060101010101" pitchFamily="49" charset="-122"/>
                <a:ea typeface="黑体" panose="02010609060101010101" pitchFamily="49" charset="-122"/>
              </a:rPr>
              <a:t>）</a:t>
            </a:r>
            <a:endParaRPr lang="en-US" altLang="zh-CN" sz="2000">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zh-CN" altLang="en-US" sz="2000">
              <a:latin typeface="黑体" panose="02010609060101010101" pitchFamily="49" charset="-122"/>
              <a:ea typeface="黑体" panose="02010609060101010101" pitchFamily="49" charset="-122"/>
            </a:endParaRPr>
          </a:p>
          <a:p>
            <a:pPr marL="182880" indent="-182880">
              <a:defRPr/>
            </a:pPr>
            <a:r>
              <a:rPr lang="zh-CN" altLang="en-US" sz="2000">
                <a:latin typeface="黑体" panose="02010609060101010101" pitchFamily="49" charset="-122"/>
                <a:ea typeface="黑体" panose="02010609060101010101" pitchFamily="49" charset="-122"/>
              </a:rPr>
              <a:t>数据节点是分布式文件系统</a:t>
            </a: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的工作节点，负责数据的存储和读取，会根据客户端或者是名称节点的调度来进行数据的存储和检索，并且向名称节点定期发送自己所存储的块的列表</a:t>
            </a:r>
            <a:endParaRPr lang="zh-CN" altLang="en-US" sz="2000">
              <a:latin typeface="黑体" panose="02010609060101010101" pitchFamily="49" charset="-122"/>
              <a:ea typeface="黑体" panose="02010609060101010101" pitchFamily="49" charset="-122"/>
            </a:endParaRPr>
          </a:p>
          <a:p>
            <a:pPr marL="182880" indent="-182880">
              <a:defRPr/>
            </a:pPr>
            <a:endParaRPr lang="zh-CN" altLang="en-US" sz="2000">
              <a:latin typeface="黑体" panose="02010609060101010101" pitchFamily="49" charset="-122"/>
              <a:ea typeface="黑体" panose="02010609060101010101" pitchFamily="49" charset="-122"/>
            </a:endParaRPr>
          </a:p>
          <a:p>
            <a:pPr marL="182880" indent="-182880">
              <a:defRPr/>
            </a:pPr>
            <a:r>
              <a:rPr lang="zh-CN" altLang="en-US" sz="2000">
                <a:latin typeface="黑体" panose="02010609060101010101" pitchFamily="49" charset="-122"/>
                <a:ea typeface="黑体" panose="02010609060101010101" pitchFamily="49" charset="-122"/>
              </a:rPr>
              <a:t>每个数据节点中的数据会被保存在各自节点的本地</a:t>
            </a:r>
            <a:r>
              <a:rPr lang="en-US" altLang="zh-CN" sz="2000">
                <a:latin typeface="黑体" panose="02010609060101010101" pitchFamily="49" charset="-122"/>
                <a:ea typeface="黑体" panose="02010609060101010101" pitchFamily="49" charset="-122"/>
              </a:rPr>
              <a:t>Linux</a:t>
            </a:r>
            <a:r>
              <a:rPr lang="zh-CN" altLang="en-US" sz="2000">
                <a:latin typeface="黑体" panose="02010609060101010101" pitchFamily="49" charset="-122"/>
                <a:ea typeface="黑体" panose="02010609060101010101" pitchFamily="49" charset="-122"/>
              </a:rPr>
              <a:t>文件系统中</a:t>
            </a:r>
            <a:endParaRPr lang="zh-CN" altLang="en-US" sz="2000">
              <a:latin typeface="黑体" panose="02010609060101010101" pitchFamily="49" charset="-122"/>
              <a:ea typeface="黑体" panose="02010609060101010101" pitchFamily="49" charset="-122"/>
            </a:endParaRPr>
          </a:p>
          <a:p>
            <a:pPr marL="182880" indent="-182880">
              <a:defRPr/>
            </a:pPr>
            <a:endParaRPr lang="zh-CN" altLang="en-US">
              <a:latin typeface="黑体" panose="02010609060101010101" pitchFamily="49" charset="-122"/>
              <a:ea typeface="黑体" panose="02010609060101010101" pitchFamily="49" charset="-122"/>
            </a:endParaRPr>
          </a:p>
          <a:p>
            <a:pPr marL="182880" indent="-182880">
              <a:defRPr/>
            </a:pPr>
            <a:endParaRPr lang="zh-CN" altLang="en-US">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5843" name="内容占位符 3"/>
          <p:cNvSpPr>
            <a:spLocks noGrp="1" noChangeArrowheads="1"/>
          </p:cNvSpPr>
          <p:nvPr>
            <p:ph idx="1"/>
          </p:nvPr>
        </p:nvSpPr>
        <p:spPr>
          <a:xfrm>
            <a:off x="457200" y="1333500"/>
            <a:ext cx="8229600" cy="3924300"/>
          </a:xfrm>
        </p:spPr>
        <p:txBody>
          <a:bodyPr/>
          <a:lstStyle/>
          <a:p>
            <a:r>
              <a:rPr lang="en-US" altLang="zh-CN">
                <a:latin typeface="黑体" panose="02010609060101010101" pitchFamily="49" charset="-122"/>
                <a:ea typeface="黑体" panose="02010609060101010101" pitchFamily="49" charset="-122"/>
              </a:rPr>
              <a:t>3.1 </a:t>
            </a:r>
            <a:r>
              <a:rPr lang="zh-CN" altLang="en-US">
                <a:latin typeface="黑体" panose="02010609060101010101" pitchFamily="49" charset="-122"/>
                <a:ea typeface="黑体" panose="02010609060101010101" pitchFamily="49" charset="-122"/>
              </a:rPr>
              <a:t>分布式文件系统</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3.2 HDFS</a:t>
            </a:r>
            <a:r>
              <a:rPr lang="zh-CN" altLang="en-US">
                <a:latin typeface="黑体" panose="02010609060101010101" pitchFamily="49" charset="-122"/>
                <a:ea typeface="黑体" panose="02010609060101010101" pitchFamily="49" charset="-122"/>
              </a:rPr>
              <a:t>简介</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3.3 HDFS</a:t>
            </a:r>
            <a:r>
              <a:rPr lang="zh-CN" altLang="en-US">
                <a:latin typeface="黑体" panose="02010609060101010101" pitchFamily="49" charset="-122"/>
                <a:ea typeface="黑体" panose="02010609060101010101" pitchFamily="49" charset="-122"/>
              </a:rPr>
              <a:t>相关概念</a:t>
            </a:r>
            <a:endParaRPr lang="zh-CN" altLang="en-US">
              <a:latin typeface="黑体" panose="02010609060101010101" pitchFamily="49" charset="-122"/>
              <a:ea typeface="黑体" panose="02010609060101010101" pitchFamily="49" charset="-122"/>
            </a:endParaRPr>
          </a:p>
          <a:p>
            <a:r>
              <a:rPr lang="en-US" altLang="zh-CN" b="1">
                <a:solidFill>
                  <a:schemeClr val="accent1"/>
                </a:solidFill>
                <a:latin typeface="黑体" panose="02010609060101010101" pitchFamily="49" charset="-122"/>
                <a:ea typeface="黑体" panose="02010609060101010101" pitchFamily="49" charset="-122"/>
              </a:rPr>
              <a:t>3.4 HDFS</a:t>
            </a:r>
            <a:r>
              <a:rPr lang="zh-CN" altLang="en-US" b="1">
                <a:solidFill>
                  <a:schemeClr val="accent1"/>
                </a:solidFill>
                <a:latin typeface="黑体" panose="02010609060101010101" pitchFamily="49" charset="-122"/>
                <a:ea typeface="黑体" panose="02010609060101010101" pitchFamily="49" charset="-122"/>
              </a:rPr>
              <a:t>体系结构</a:t>
            </a:r>
            <a:endParaRPr lang="zh-CN" altLang="en-US" b="1">
              <a:solidFill>
                <a:schemeClr val="accent1"/>
              </a:solidFill>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3.5 HDFS</a:t>
            </a:r>
            <a:r>
              <a:rPr lang="zh-CN" altLang="en-US">
                <a:latin typeface="黑体" panose="02010609060101010101" pitchFamily="49" charset="-122"/>
                <a:ea typeface="黑体" panose="02010609060101010101" pitchFamily="49" charset="-122"/>
              </a:rPr>
              <a:t>存储原理</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3.6 HDFS</a:t>
            </a:r>
            <a:r>
              <a:rPr lang="zh-CN" altLang="en-US">
                <a:latin typeface="黑体" panose="02010609060101010101" pitchFamily="49" charset="-122"/>
                <a:ea typeface="黑体" panose="02010609060101010101" pitchFamily="49" charset="-122"/>
              </a:rPr>
              <a:t>数据读写过程</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3.7 HDFS</a:t>
            </a:r>
            <a:r>
              <a:rPr lang="zh-CN" altLang="en-US">
                <a:latin typeface="黑体" panose="02010609060101010101" pitchFamily="49" charset="-122"/>
                <a:ea typeface="黑体" panose="02010609060101010101" pitchFamily="49" charset="-122"/>
              </a:rPr>
              <a:t>操作实践</a:t>
            </a:r>
            <a:endParaRPr lang="zh-CN" altLang="en-US">
              <a:latin typeface="黑体" panose="02010609060101010101" pitchFamily="49" charset="-122"/>
              <a:ea typeface="黑体" panose="02010609060101010101" pitchFamily="49" charset="-122"/>
            </a:endParaRPr>
          </a:p>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3.4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体系结构</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6869" name="内容占位符 9"/>
          <p:cNvSpPr>
            <a:spLocks noGrp="1" noChangeArrowheads="1"/>
          </p:cNvSpPr>
          <p:nvPr>
            <p:ph idx="1"/>
          </p:nvPr>
        </p:nvSpPr>
        <p:spPr>
          <a:xfrm>
            <a:off x="457200" y="1333500"/>
            <a:ext cx="8651875" cy="3924300"/>
          </a:xfrm>
        </p:spPr>
        <p:txBody>
          <a:bodyPr/>
          <a:lstStyle/>
          <a:p>
            <a:r>
              <a:rPr lang="en-US" altLang="zh-CN" sz="1800">
                <a:latin typeface="黑体" panose="02010609060101010101" pitchFamily="49" charset="-122"/>
                <a:ea typeface="黑体" panose="02010609060101010101" pitchFamily="49" charset="-122"/>
              </a:rPr>
              <a:t>HDFS</a:t>
            </a:r>
            <a:r>
              <a:rPr lang="zh-CN" altLang="en-US" sz="1800">
                <a:latin typeface="黑体" panose="02010609060101010101" pitchFamily="49" charset="-122"/>
                <a:ea typeface="黑体" panose="02010609060101010101" pitchFamily="49" charset="-122"/>
              </a:rPr>
              <a:t>采用了主从（</a:t>
            </a:r>
            <a:r>
              <a:rPr lang="en-US" altLang="zh-CN" sz="1800">
                <a:latin typeface="黑体" panose="02010609060101010101" pitchFamily="49" charset="-122"/>
                <a:ea typeface="黑体" panose="02010609060101010101" pitchFamily="49" charset="-122"/>
              </a:rPr>
              <a:t>Master/Slave</a:t>
            </a:r>
            <a:r>
              <a:rPr lang="zh-CN" altLang="en-US" sz="1800">
                <a:latin typeface="黑体" panose="02010609060101010101" pitchFamily="49" charset="-122"/>
                <a:ea typeface="黑体" panose="02010609060101010101" pitchFamily="49" charset="-122"/>
              </a:rPr>
              <a:t>）结构模型，一个</a:t>
            </a:r>
            <a:r>
              <a:rPr lang="en-US" altLang="zh-CN" sz="1800">
                <a:latin typeface="黑体" panose="02010609060101010101" pitchFamily="49" charset="-122"/>
                <a:ea typeface="黑体" panose="02010609060101010101" pitchFamily="49" charset="-122"/>
              </a:rPr>
              <a:t>HDFS</a:t>
            </a:r>
            <a:r>
              <a:rPr lang="zh-CN" altLang="en-US" sz="1800">
                <a:latin typeface="黑体" panose="02010609060101010101" pitchFamily="49" charset="-122"/>
                <a:ea typeface="黑体" panose="02010609060101010101" pitchFamily="49" charset="-122"/>
              </a:rPr>
              <a:t>集群包括（一个或数个）名称节点（</a:t>
            </a:r>
            <a:r>
              <a:rPr lang="en-US" altLang="zh-CN" sz="1800">
                <a:latin typeface="黑体" panose="02010609060101010101" pitchFamily="49" charset="-122"/>
                <a:ea typeface="黑体" panose="02010609060101010101" pitchFamily="49" charset="-122"/>
              </a:rPr>
              <a:t>NameNode</a:t>
            </a:r>
            <a:r>
              <a:rPr lang="zh-CN" altLang="en-US" sz="1800">
                <a:latin typeface="黑体" panose="02010609060101010101" pitchFamily="49" charset="-122"/>
                <a:ea typeface="黑体" panose="02010609060101010101" pitchFamily="49" charset="-122"/>
              </a:rPr>
              <a:t>）和若干个数据节点（</a:t>
            </a:r>
            <a:r>
              <a:rPr lang="en-US" altLang="zh-CN" sz="1800">
                <a:latin typeface="黑体" panose="02010609060101010101" pitchFamily="49" charset="-122"/>
                <a:ea typeface="黑体" panose="02010609060101010101" pitchFamily="49" charset="-122"/>
              </a:rPr>
              <a:t>DataNode)</a:t>
            </a:r>
            <a:endParaRPr lang="zh-CN" altLang="en-US">
              <a:latin typeface="黑体" panose="02010609060101010101" pitchFamily="49" charset="-122"/>
              <a:ea typeface="黑体" panose="02010609060101010101" pitchFamily="49" charset="-122"/>
            </a:endParaRPr>
          </a:p>
        </p:txBody>
      </p:sp>
      <p:pic>
        <p:nvPicPr>
          <p:cNvPr id="36870"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5050" y="1920875"/>
            <a:ext cx="67056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MH_Entry_1"/>
          <p:cNvSpPr>
            <a:spLocks noChangeArrowheads="1"/>
          </p:cNvSpPr>
          <p:nvPr>
            <p:custDataLst>
              <p:tags r:id="rId4"/>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3.4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体系结构</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8917" name="内容占位符 9"/>
          <p:cNvSpPr>
            <a:spLocks noGrp="1" noChangeArrowheads="1"/>
          </p:cNvSpPr>
          <p:nvPr>
            <p:ph idx="1"/>
          </p:nvPr>
        </p:nvSpPr>
        <p:spPr>
          <a:xfrm>
            <a:off x="457200" y="1333500"/>
            <a:ext cx="8651875" cy="3924300"/>
          </a:xfrm>
        </p:spPr>
        <p:txBody>
          <a:bodyPr/>
          <a:lstStyle/>
          <a:p>
            <a:r>
              <a:rPr lang="zh-CN" altLang="en-US" sz="1800">
                <a:latin typeface="黑体" panose="02010609060101010101" pitchFamily="49" charset="-122"/>
                <a:ea typeface="黑体" panose="02010609060101010101" pitchFamily="49" charset="-122"/>
              </a:rPr>
              <a:t>名称节点作为中心服务器，负责管理文件系统的命名空间及客户端对文件的访问。</a:t>
            </a:r>
            <a:endParaRPr lang="zh-CN" altLang="en-US">
              <a:latin typeface="黑体" panose="02010609060101010101" pitchFamily="49" charset="-122"/>
              <a:ea typeface="黑体" panose="02010609060101010101" pitchFamily="49" charset="-122"/>
            </a:endParaRPr>
          </a:p>
        </p:txBody>
      </p:sp>
      <p:pic>
        <p:nvPicPr>
          <p:cNvPr id="38918"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5050" y="1920875"/>
            <a:ext cx="67056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MH_Entry_1"/>
          <p:cNvSpPr>
            <a:spLocks noChangeArrowheads="1"/>
          </p:cNvSpPr>
          <p:nvPr>
            <p:custDataLst>
              <p:tags r:id="rId4"/>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3.4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体系结构</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0965" name="内容占位符 9"/>
          <p:cNvSpPr>
            <a:spLocks noGrp="1" noChangeArrowheads="1"/>
          </p:cNvSpPr>
          <p:nvPr>
            <p:ph idx="1"/>
          </p:nvPr>
        </p:nvSpPr>
        <p:spPr>
          <a:xfrm>
            <a:off x="457200" y="1333500"/>
            <a:ext cx="8651875" cy="3924300"/>
          </a:xfrm>
        </p:spPr>
        <p:txBody>
          <a:bodyPr/>
          <a:lstStyle/>
          <a:p>
            <a:r>
              <a:rPr lang="zh-CN" altLang="en-US" sz="1800">
                <a:latin typeface="黑体" panose="02010609060101010101" pitchFamily="49" charset="-122"/>
                <a:ea typeface="黑体" panose="02010609060101010101" pitchFamily="49" charset="-122"/>
              </a:rPr>
              <a:t>集群中的数据节点一般是一个节点运行一个数据节点进程，负责处理文件系统客户端的读</a:t>
            </a:r>
            <a:r>
              <a:rPr lang="en-US" altLang="zh-CN" sz="1800">
                <a:latin typeface="黑体" panose="02010609060101010101" pitchFamily="49" charset="-122"/>
                <a:ea typeface="黑体" panose="02010609060101010101" pitchFamily="49" charset="-122"/>
              </a:rPr>
              <a:t>/</a:t>
            </a:r>
            <a:r>
              <a:rPr lang="zh-CN" altLang="en-US" sz="1800">
                <a:latin typeface="黑体" panose="02010609060101010101" pitchFamily="49" charset="-122"/>
                <a:ea typeface="黑体" panose="02010609060101010101" pitchFamily="49" charset="-122"/>
              </a:rPr>
              <a:t>写请求，在名称节点的统一调度下进行数据块的创建、删除和复制等操作。每个数据节点的数据实际上是保存在本地</a:t>
            </a:r>
            <a:r>
              <a:rPr lang="en-US" altLang="zh-CN" sz="1800">
                <a:latin typeface="黑体" panose="02010609060101010101" pitchFamily="49" charset="-122"/>
                <a:ea typeface="黑体" panose="02010609060101010101" pitchFamily="49" charset="-122"/>
              </a:rPr>
              <a:t>Linux</a:t>
            </a:r>
            <a:r>
              <a:rPr lang="zh-CN" altLang="en-US" sz="1800">
                <a:latin typeface="黑体" panose="02010609060101010101" pitchFamily="49" charset="-122"/>
                <a:ea typeface="黑体" panose="02010609060101010101" pitchFamily="49" charset="-122"/>
              </a:rPr>
              <a:t>文件系统中的</a:t>
            </a:r>
            <a:endParaRPr lang="zh-CN" altLang="en-US" sz="1800">
              <a:latin typeface="黑体" panose="02010609060101010101" pitchFamily="49" charset="-122"/>
              <a:ea typeface="黑体" panose="02010609060101010101" pitchFamily="49" charset="-122"/>
            </a:endParaRPr>
          </a:p>
          <a:p>
            <a:endParaRPr lang="zh-CN" altLang="en-US">
              <a:latin typeface="黑体" panose="02010609060101010101" pitchFamily="49" charset="-122"/>
              <a:ea typeface="黑体" panose="02010609060101010101" pitchFamily="49" charset="-122"/>
            </a:endParaRPr>
          </a:p>
        </p:txBody>
      </p:sp>
      <p:pic>
        <p:nvPicPr>
          <p:cNvPr id="4096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0113" y="2308225"/>
            <a:ext cx="67056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MH_Entry_1"/>
          <p:cNvSpPr>
            <a:spLocks noChangeArrowheads="1"/>
          </p:cNvSpPr>
          <p:nvPr>
            <p:custDataLst>
              <p:tags r:id="rId4"/>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3.4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体系结构</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0" name="内容占位符 9"/>
          <p:cNvSpPr>
            <a:spLocks noGrp="1"/>
          </p:cNvSpPr>
          <p:nvPr>
            <p:ph idx="1"/>
          </p:nvPr>
        </p:nvSpPr>
        <p:spPr>
          <a:xfrm>
            <a:off x="457200" y="1333500"/>
            <a:ext cx="8651875" cy="4044950"/>
          </a:xfrm>
        </p:spPr>
        <p:txBody>
          <a:bodyPr/>
          <a:lstStyle/>
          <a:p>
            <a:pPr marL="0" indent="0">
              <a:buFont typeface="Arial" panose="020B0604020202020204" pitchFamily="34" charset="0"/>
              <a:buNone/>
              <a:defRPr/>
            </a:pPr>
            <a:r>
              <a:rPr lang="en-US" altLang="zh-CN" sz="2000" dirty="0">
                <a:latin typeface="黑体" panose="02010609060101010101" pitchFamily="49" charset="-122"/>
                <a:ea typeface="黑体" panose="02010609060101010101" pitchFamily="49" charset="-122"/>
              </a:rPr>
              <a:t>HDFS</a:t>
            </a:r>
            <a:r>
              <a:rPr lang="zh-CN" altLang="en-US" sz="2000" dirty="0">
                <a:latin typeface="黑体" panose="02010609060101010101" pitchFamily="49" charset="-122"/>
                <a:ea typeface="黑体" panose="02010609060101010101" pitchFamily="49" charset="-122"/>
              </a:rPr>
              <a:t>的命名空间包含目录、文件和块</a:t>
            </a:r>
            <a:endParaRPr lang="en-US" altLang="zh-CN" sz="2000" dirty="0">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zh-CN" altLang="en-US" sz="2000" dirty="0">
              <a:latin typeface="黑体" panose="02010609060101010101" pitchFamily="49" charset="-122"/>
              <a:ea typeface="黑体" panose="02010609060101010101" pitchFamily="49" charset="-122"/>
            </a:endParaRPr>
          </a:p>
          <a:p>
            <a:pPr marL="182880" indent="-182880">
              <a:defRPr/>
            </a:pPr>
            <a:r>
              <a:rPr lang="en-US" altLang="zh-CN" sz="2000" dirty="0">
                <a:latin typeface="黑体" panose="02010609060101010101" pitchFamily="49" charset="-122"/>
                <a:ea typeface="黑体" panose="02010609060101010101" pitchFamily="49" charset="-122"/>
              </a:rPr>
              <a:t>HDFS</a:t>
            </a:r>
            <a:r>
              <a:rPr lang="zh-CN" altLang="en-US" sz="2000" dirty="0">
                <a:latin typeface="黑体" panose="02010609060101010101" pitchFamily="49" charset="-122"/>
                <a:ea typeface="黑体" panose="02010609060101010101" pitchFamily="49" charset="-122"/>
              </a:rPr>
              <a:t>使用的是传统的分级文件体系，因此，用户可以像使用普通文件系统一样，创建、删除目录和文件，在目录间转移文件，重命名文件等</a:t>
            </a: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整个</a:t>
            </a:r>
            <a:r>
              <a:rPr lang="en-US" altLang="zh-CN" sz="2000" dirty="0">
                <a:latin typeface="黑体" panose="02010609060101010101" pitchFamily="49" charset="-122"/>
                <a:ea typeface="黑体" panose="02010609060101010101" pitchFamily="49" charset="-122"/>
              </a:rPr>
              <a:t>HDFS</a:t>
            </a:r>
            <a:r>
              <a:rPr lang="zh-CN" altLang="en-US" sz="2000" dirty="0">
                <a:latin typeface="黑体" panose="02010609060101010101" pitchFamily="49" charset="-122"/>
                <a:ea typeface="黑体" panose="02010609060101010101" pitchFamily="49" charset="-122"/>
              </a:rPr>
              <a:t>集群中只有一个命名空间，在</a:t>
            </a:r>
            <a:r>
              <a:rPr lang="en-GB" altLang="zh-CN" sz="2000" dirty="0">
                <a:latin typeface="黑体" panose="02010609060101010101" pitchFamily="49" charset="-122"/>
                <a:ea typeface="黑体" panose="02010609060101010101" pitchFamily="49" charset="-122"/>
              </a:rPr>
              <a:t>Hadoop1.x</a:t>
            </a:r>
            <a:r>
              <a:rPr lang="zh-CN" altLang="en-US" sz="2000" dirty="0">
                <a:latin typeface="黑体" panose="02010609060101010101" pitchFamily="49" charset="-122"/>
                <a:ea typeface="黑体" panose="02010609060101010101" pitchFamily="49" charset="-122"/>
              </a:rPr>
              <a:t>系统中，只有唯一一个名称节点（</a:t>
            </a:r>
            <a:r>
              <a:rPr lang="en-US" altLang="zh-CN" sz="2000" dirty="0">
                <a:latin typeface="黑体" panose="02010609060101010101" pitchFamily="49" charset="-122"/>
                <a:ea typeface="黑体" panose="02010609060101010101" pitchFamily="49" charset="-122"/>
              </a:rPr>
              <a:t>Active </a:t>
            </a:r>
            <a:r>
              <a:rPr lang="en-US" altLang="zh-CN" sz="2000" dirty="0" err="1">
                <a:latin typeface="黑体" panose="02010609060101010101" pitchFamily="49" charset="-122"/>
                <a:ea typeface="黑体" panose="02010609060101010101" pitchFamily="49" charset="-122"/>
              </a:rPr>
              <a:t>NameNode</a:t>
            </a:r>
            <a:r>
              <a:rPr lang="zh-CN" altLang="en-US" sz="2000" dirty="0">
                <a:latin typeface="黑体" panose="02010609060101010101" pitchFamily="49" charset="-122"/>
                <a:ea typeface="黑体" panose="02010609060101010101" pitchFamily="49" charset="-122"/>
              </a:rPr>
              <a:t>）和一个备用名称节点</a:t>
            </a:r>
            <a:r>
              <a:rPr lang="en-GB" altLang="zh-CN" sz="2000" dirty="0">
                <a:latin typeface="黑体" panose="02010609060101010101" pitchFamily="49" charset="-122"/>
                <a:ea typeface="黑体" panose="02010609060101010101" pitchFamily="49" charset="-122"/>
              </a:rPr>
              <a:t>(Secondary </a:t>
            </a:r>
            <a:r>
              <a:rPr lang="en-GB" altLang="zh-CN" sz="2000" dirty="0" err="1">
                <a:latin typeface="黑体" panose="02010609060101010101" pitchFamily="49" charset="-122"/>
                <a:ea typeface="黑体" panose="02010609060101010101" pitchFamily="49" charset="-122"/>
              </a:rPr>
              <a:t>NameNode</a:t>
            </a:r>
            <a:r>
              <a:rPr lang="en-GB"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，名称节点负责对命名空间进行管理。</a:t>
            </a:r>
            <a:endParaRPr lang="en-GB" altLang="zh-CN"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在</a:t>
            </a:r>
            <a:r>
              <a:rPr lang="en-US" altLang="zh-CN" sz="2000" dirty="0">
                <a:latin typeface="黑体" panose="02010609060101010101" pitchFamily="49" charset="-122"/>
                <a:ea typeface="黑体" panose="02010609060101010101" pitchFamily="49" charset="-122"/>
              </a:rPr>
              <a:t>Hadoop2.x</a:t>
            </a:r>
            <a:r>
              <a:rPr lang="zh-CN" altLang="en-US" sz="2000" dirty="0">
                <a:latin typeface="黑体" panose="02010609060101010101" pitchFamily="49" charset="-122"/>
                <a:ea typeface="黑体" panose="02010609060101010101" pitchFamily="49" charset="-122"/>
              </a:rPr>
              <a:t>系统中，通过</a:t>
            </a:r>
            <a:r>
              <a:rPr lang="en-US" altLang="zh-CN" sz="2000" dirty="0" err="1">
                <a:latin typeface="黑体" panose="02010609060101010101" pitchFamily="49" charset="-122"/>
                <a:ea typeface="黑体" panose="02010609060101010101" pitchFamily="49" charset="-122"/>
              </a:rPr>
              <a:t>JournalNodes</a:t>
            </a:r>
            <a:r>
              <a:rPr lang="zh-CN" altLang="en-US" sz="2000" dirty="0">
                <a:latin typeface="黑体" panose="02010609060101010101" pitchFamily="49" charset="-122"/>
                <a:ea typeface="黑体" panose="02010609060101010101" pitchFamily="49" charset="-122"/>
              </a:rPr>
              <a:t>（日志节点），该体系结构能够容忍任何一个名称节点出错。同时，用户可以运行多个备用节点（</a:t>
            </a:r>
            <a:r>
              <a:rPr lang="en-US" altLang="zh-CN" sz="2000" dirty="0" err="1">
                <a:latin typeface="黑体" panose="02010609060101010101" pitchFamily="49" charset="-122"/>
                <a:ea typeface="黑体" panose="02010609060101010101" pitchFamily="49" charset="-122"/>
              </a:rPr>
              <a:t>StandbyNode</a:t>
            </a:r>
            <a:r>
              <a:rPr lang="zh-CN" altLang="en-US" sz="2000" dirty="0">
                <a:latin typeface="黑体" panose="02010609060101010101" pitchFamily="49" charset="-122"/>
                <a:ea typeface="黑体" panose="02010609060101010101" pitchFamily="49" charset="-122"/>
              </a:rPr>
              <a:t>）。例如，通过配置三个</a:t>
            </a:r>
            <a:r>
              <a:rPr lang="en-US" altLang="zh-CN" sz="2000" dirty="0" err="1">
                <a:latin typeface="黑体" panose="02010609060101010101" pitchFamily="49" charset="-122"/>
                <a:ea typeface="黑体" panose="02010609060101010101" pitchFamily="49" charset="-122"/>
              </a:rPr>
              <a:t>NameNodes</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个</a:t>
            </a:r>
            <a:r>
              <a:rPr lang="en-US" altLang="zh-CN" sz="2000" dirty="0">
                <a:latin typeface="黑体" panose="02010609060101010101" pitchFamily="49" charset="-122"/>
                <a:ea typeface="黑体" panose="02010609060101010101" pitchFamily="49" charset="-122"/>
              </a:rPr>
              <a:t>Active </a:t>
            </a:r>
            <a:r>
              <a:rPr lang="en-US" altLang="zh-CN" sz="2000" dirty="0" err="1">
                <a:latin typeface="黑体" panose="02010609060101010101" pitchFamily="49" charset="-122"/>
                <a:ea typeface="黑体" panose="02010609060101010101" pitchFamily="49" charset="-122"/>
              </a:rPr>
              <a:t>NameNode</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个“</a:t>
            </a:r>
            <a:r>
              <a:rPr lang="en-US" altLang="zh-CN" sz="2000" dirty="0">
                <a:latin typeface="黑体" panose="02010609060101010101" pitchFamily="49" charset="-122"/>
                <a:ea typeface="黑体" panose="02010609060101010101" pitchFamily="49" charset="-122"/>
              </a:rPr>
              <a:t>Standby Nodes</a:t>
            </a:r>
            <a:r>
              <a:rPr lang="zh-CN" altLang="en-US" sz="2000" dirty="0">
                <a:latin typeface="黑体" panose="02010609060101010101" pitchFamily="49" charset="-122"/>
                <a:ea typeface="黑体" panose="02010609060101010101" pitchFamily="49" charset="-122"/>
              </a:rPr>
              <a:t>”）和</a:t>
            </a:r>
            <a:r>
              <a:rPr lang="en-US" altLang="zh-CN" sz="2000" dirty="0">
                <a:latin typeface="黑体" panose="02010609060101010101" pitchFamily="49" charset="-122"/>
                <a:ea typeface="黑体" panose="02010609060101010101" pitchFamily="49" charset="-122"/>
              </a:rPr>
              <a:t>5</a:t>
            </a:r>
            <a:r>
              <a:rPr lang="zh-CN" altLang="en-US" sz="2000" dirty="0">
                <a:latin typeface="黑体" panose="02010609060101010101" pitchFamily="49" charset="-122"/>
                <a:ea typeface="黑体" panose="02010609060101010101" pitchFamily="49" charset="-122"/>
              </a:rPr>
              <a:t>个</a:t>
            </a:r>
            <a:r>
              <a:rPr lang="en-US" altLang="zh-CN" sz="2000" dirty="0" err="1">
                <a:latin typeface="黑体" panose="02010609060101010101" pitchFamily="49" charset="-122"/>
                <a:ea typeface="黑体" panose="02010609060101010101" pitchFamily="49" charset="-122"/>
              </a:rPr>
              <a:t>JournalNodes</a:t>
            </a:r>
            <a:r>
              <a:rPr lang="zh-CN" altLang="en-US" sz="2000" dirty="0">
                <a:latin typeface="黑体" panose="02010609060101010101" pitchFamily="49" charset="-122"/>
                <a:ea typeface="黑体" panose="02010609060101010101" pitchFamily="49" charset="-122"/>
              </a:rPr>
              <a:t>节点，集群可以容忍</a:t>
            </a:r>
            <a:r>
              <a:rPr lang="en-US" altLang="zh-CN" sz="2000" dirty="0">
                <a:latin typeface="黑体" panose="02010609060101010101" pitchFamily="49" charset="-122"/>
                <a:ea typeface="黑体" panose="02010609060101010101" pitchFamily="49" charset="-122"/>
              </a:rPr>
              <a:t>2</a:t>
            </a:r>
            <a:r>
              <a:rPr lang="zh-CN" altLang="en-US" sz="2000" dirty="0">
                <a:latin typeface="黑体" panose="02010609060101010101" pitchFamily="49" charset="-122"/>
                <a:ea typeface="黑体" panose="02010609060101010101" pitchFamily="49" charset="-122"/>
              </a:rPr>
              <a:t>个</a:t>
            </a:r>
            <a:r>
              <a:rPr lang="en-US" altLang="zh-CN" sz="2000" dirty="0" err="1">
                <a:latin typeface="黑体" panose="02010609060101010101" pitchFamily="49" charset="-122"/>
                <a:ea typeface="黑体" panose="02010609060101010101" pitchFamily="49" charset="-122"/>
              </a:rPr>
              <a:t>NameNode</a:t>
            </a:r>
            <a:r>
              <a:rPr lang="zh-CN" altLang="en-US" sz="2000" dirty="0">
                <a:latin typeface="黑体" panose="02010609060101010101" pitchFamily="49" charset="-122"/>
                <a:ea typeface="黑体" panose="02010609060101010101" pitchFamily="49" charset="-122"/>
              </a:rPr>
              <a:t>节点故障</a:t>
            </a:r>
            <a:endParaRPr lang="zh-CN" altLang="en-US" sz="2000" dirty="0">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3.1.1	</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计算机集群结构</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3.1 </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分布式文件系统</a:t>
            </a:r>
            <a:endPar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196" name="内容占位符 4"/>
          <p:cNvSpPr>
            <a:spLocks noGrp="1" noChangeArrowheads="1"/>
          </p:cNvSpPr>
          <p:nvPr>
            <p:ph idx="1"/>
          </p:nvPr>
        </p:nvSpPr>
        <p:spPr>
          <a:xfrm>
            <a:off x="457200" y="1333500"/>
            <a:ext cx="3467100" cy="3924300"/>
          </a:xfrm>
        </p:spPr>
        <p:txBody>
          <a:bodyPr/>
          <a:lstStyle/>
          <a:p>
            <a:r>
              <a:rPr lang="zh-CN" altLang="en-US" sz="2000">
                <a:latin typeface="黑体" panose="02010609060101010101" pitchFamily="49" charset="-122"/>
                <a:ea typeface="黑体" panose="02010609060101010101" pitchFamily="49" charset="-122"/>
              </a:rPr>
              <a:t>分布式文件系统把文件分布存储到多个计算机节点上，成千上万的计算机节点构成计算机集群</a:t>
            </a:r>
            <a:endParaRPr lang="zh-CN" altLang="en-US" sz="2000">
              <a:latin typeface="黑体" panose="02010609060101010101" pitchFamily="49" charset="-122"/>
              <a:ea typeface="黑体" panose="02010609060101010101" pitchFamily="49" charset="-122"/>
            </a:endParaRPr>
          </a:p>
          <a:p>
            <a:r>
              <a:rPr lang="zh-CN" altLang="en-US" sz="2000">
                <a:latin typeface="黑体" panose="02010609060101010101" pitchFamily="49" charset="-122"/>
                <a:ea typeface="黑体" panose="02010609060101010101" pitchFamily="49" charset="-122"/>
              </a:rPr>
              <a:t>与之前使用多个处理器和专用高级硬件的并行化处理装置不同的是，目前的分布式文件系统所采用的计算机集群，都是由普通硬件构成的，这就大大降低了硬件上的开销</a:t>
            </a:r>
            <a:endParaRPr lang="zh-CN" altLang="en-US" sz="2000">
              <a:latin typeface="黑体" panose="02010609060101010101" pitchFamily="49" charset="-122"/>
              <a:ea typeface="黑体" panose="02010609060101010101" pitchFamily="49" charset="-122"/>
            </a:endParaRPr>
          </a:p>
          <a:p>
            <a:endParaRPr lang="zh-CN" altLang="en-US" sz="2000"/>
          </a:p>
        </p:txBody>
      </p:sp>
      <p:sp>
        <p:nvSpPr>
          <p:cNvPr id="8" name="Rectangle 6"/>
          <p:cNvSpPr>
            <a:spLocks noChangeArrowheads="1"/>
          </p:cNvSpPr>
          <p:nvPr/>
        </p:nvSpPr>
        <p:spPr bwMode="auto">
          <a:xfrm>
            <a:off x="5219700" y="4697413"/>
            <a:ext cx="2608263" cy="368300"/>
          </a:xfrm>
          <a:prstGeom prst="rect">
            <a:avLst/>
          </a:prstGeom>
          <a:noFill/>
          <a:ln>
            <a:noFill/>
          </a:ln>
        </p:spPr>
        <p:txBody>
          <a:bodyPr wrap="none" anchor="ctr">
            <a:spAutoFit/>
          </a:bodyPr>
          <a:lstStyle/>
          <a:p>
            <a:pPr eaLnBrk="1" hangingPunct="1">
              <a:buFont typeface="Arial" panose="020B0604020202020204" pitchFamily="34" charset="0"/>
              <a:buNone/>
              <a:defRPr/>
            </a:pPr>
            <a:r>
              <a:rPr lang="zh-CN" altLang="en-US">
                <a:latin typeface="+mn-ea"/>
                <a:ea typeface="+mn-ea"/>
              </a:rPr>
              <a:t>计算机集群的基本架构 </a:t>
            </a:r>
            <a:endParaRPr lang="zh-CN" altLang="en-US">
              <a:latin typeface="+mn-ea"/>
              <a:ea typeface="+mn-ea"/>
            </a:endParaRPr>
          </a:p>
        </p:txBody>
      </p:sp>
      <p:pic>
        <p:nvPicPr>
          <p:cNvPr id="8198" name="图片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6063" y="1417638"/>
            <a:ext cx="5080000" cy="310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0-#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3.4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体系结构</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45061"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1176338"/>
            <a:ext cx="8207375" cy="405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3.4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体系结构</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0" name="内容占位符 9"/>
          <p:cNvSpPr>
            <a:spLocks noGrp="1"/>
          </p:cNvSpPr>
          <p:nvPr>
            <p:ph idx="1"/>
          </p:nvPr>
        </p:nvSpPr>
        <p:spPr>
          <a:xfrm>
            <a:off x="457200" y="1333500"/>
            <a:ext cx="8651875" cy="3924300"/>
          </a:xfrm>
        </p:spPr>
        <p:txBody>
          <a:bodyPr/>
          <a:lstStyle/>
          <a:p>
            <a:pPr marL="0" indent="0">
              <a:buFont typeface="Arial" panose="020B0604020202020204" pitchFamily="34" charset="0"/>
              <a:buNone/>
              <a:defRPr/>
            </a:pPr>
            <a:r>
              <a:rPr lang="zh-CN" altLang="en-US" dirty="0">
                <a:latin typeface="黑体" panose="02010609060101010101" pitchFamily="49" charset="-122"/>
                <a:ea typeface="黑体" panose="02010609060101010101" pitchFamily="49" charset="-122"/>
              </a:rPr>
              <a:t>检查点节点（</a:t>
            </a:r>
            <a:r>
              <a:rPr lang="en-US" altLang="zh-CN" dirty="0">
                <a:latin typeface="黑体" panose="02010609060101010101" pitchFamily="49" charset="-122"/>
                <a:ea typeface="黑体" panose="02010609060101010101" pitchFamily="49" charset="-122"/>
              </a:rPr>
              <a:t>Checkpoint Node</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a:defRPr/>
            </a:pPr>
            <a:r>
              <a:rPr lang="zh-CN" altLang="en-US" sz="2000" dirty="0">
                <a:latin typeface="黑体" panose="02010609060101010101" pitchFamily="49" charset="-122"/>
                <a:ea typeface="黑体" panose="02010609060101010101" pitchFamily="49" charset="-122"/>
              </a:rPr>
              <a:t>新版本的</a:t>
            </a:r>
            <a:r>
              <a:rPr lang="en-US" altLang="zh-CN" sz="2000" dirty="0">
                <a:latin typeface="黑体" panose="02010609060101010101" pitchFamily="49" charset="-122"/>
                <a:ea typeface="黑体" panose="02010609060101010101" pitchFamily="49" charset="-122"/>
              </a:rPr>
              <a:t>Hadoop</a:t>
            </a:r>
            <a:r>
              <a:rPr lang="zh-CN" altLang="en-US" sz="2000" dirty="0">
                <a:latin typeface="黑体" panose="02010609060101010101" pitchFamily="49" charset="-122"/>
                <a:ea typeface="黑体" panose="02010609060101010101" pitchFamily="49" charset="-122"/>
              </a:rPr>
              <a:t>不再采用</a:t>
            </a:r>
            <a:r>
              <a:rPr lang="en-GB" altLang="zh-CN" sz="2000" dirty="0">
                <a:latin typeface="黑体" panose="02010609060101010101" pitchFamily="49" charset="-122"/>
                <a:ea typeface="黑体" panose="02010609060101010101" pitchFamily="49" charset="-122"/>
              </a:rPr>
              <a:t>Secondary </a:t>
            </a:r>
            <a:r>
              <a:rPr lang="en-GB" altLang="zh-CN" sz="2000" dirty="0" err="1">
                <a:latin typeface="黑体" panose="02010609060101010101" pitchFamily="49" charset="-122"/>
                <a:ea typeface="黑体" panose="02010609060101010101" pitchFamily="49" charset="-122"/>
              </a:rPr>
              <a:t>NameNode</a:t>
            </a:r>
            <a:r>
              <a:rPr lang="zh-CN" altLang="en-US" sz="2000" dirty="0">
                <a:latin typeface="黑体" panose="02010609060101010101" pitchFamily="49" charset="-122"/>
                <a:ea typeface="黑体" panose="02010609060101010101" pitchFamily="49" charset="-122"/>
              </a:rPr>
              <a:t>这个名称，因为这个名字具有误导性，而是采用新的名字</a:t>
            </a:r>
            <a:r>
              <a:rPr lang="en-GB" altLang="zh-CN" sz="2000" dirty="0">
                <a:latin typeface="黑体" panose="02010609060101010101" pitchFamily="49" charset="-122"/>
                <a:ea typeface="黑体" panose="02010609060101010101" pitchFamily="49" charset="-122"/>
              </a:rPr>
              <a:t>Checkpoint Node</a:t>
            </a:r>
            <a:endParaRPr lang="en-GB" altLang="zh-CN" sz="2000" dirty="0">
              <a:latin typeface="黑体" panose="02010609060101010101" pitchFamily="49" charset="-122"/>
              <a:ea typeface="黑体" panose="02010609060101010101" pitchFamily="49" charset="-122"/>
            </a:endParaRPr>
          </a:p>
          <a:p>
            <a:pPr>
              <a:defRPr/>
            </a:pPr>
            <a:r>
              <a:rPr lang="en-GB" altLang="zh-CN" sz="2000" dirty="0">
                <a:latin typeface="黑体" panose="02010609060101010101" pitchFamily="49" charset="-122"/>
                <a:ea typeface="黑体" panose="02010609060101010101" pitchFamily="49" charset="-122"/>
              </a:rPr>
              <a:t>Checkpoint Node</a:t>
            </a:r>
            <a:r>
              <a:rPr lang="zh-CN" altLang="en-US" sz="2000" dirty="0">
                <a:latin typeface="黑体" panose="02010609060101010101" pitchFamily="49" charset="-122"/>
                <a:ea typeface="黑体" panose="02010609060101010101" pitchFamily="49" charset="-122"/>
              </a:rPr>
              <a:t>的功能和工作原理与</a:t>
            </a:r>
            <a:r>
              <a:rPr lang="en-GB" altLang="zh-CN" sz="2000" dirty="0">
                <a:latin typeface="黑体" panose="02010609060101010101" pitchFamily="49" charset="-122"/>
                <a:ea typeface="黑体" panose="02010609060101010101" pitchFamily="49" charset="-122"/>
              </a:rPr>
              <a:t>Secondary </a:t>
            </a:r>
            <a:r>
              <a:rPr lang="en-GB" altLang="zh-CN" sz="2000" dirty="0" err="1">
                <a:latin typeface="黑体" panose="02010609060101010101" pitchFamily="49" charset="-122"/>
                <a:ea typeface="黑体" panose="02010609060101010101" pitchFamily="49" charset="-122"/>
              </a:rPr>
              <a:t>NameNode</a:t>
            </a:r>
            <a:r>
              <a:rPr lang="zh-CN" altLang="en-US" sz="2000" dirty="0">
                <a:latin typeface="黑体" panose="02010609060101010101" pitchFamily="49" charset="-122"/>
                <a:ea typeface="黑体" panose="02010609060101010101" pitchFamily="49" charset="-122"/>
              </a:rPr>
              <a:t>类似，是后者的替代方式，不同之处在于一个</a:t>
            </a:r>
            <a:r>
              <a:rPr lang="en-GB" altLang="zh-CN" sz="2000" dirty="0" err="1">
                <a:latin typeface="黑体" panose="02010609060101010101" pitchFamily="49" charset="-122"/>
                <a:ea typeface="黑体" panose="02010609060101010101" pitchFamily="49" charset="-122"/>
              </a:rPr>
              <a:t>NameNode</a:t>
            </a:r>
            <a:r>
              <a:rPr lang="zh-CN" altLang="en-US" sz="2000" dirty="0">
                <a:latin typeface="黑体" panose="02010609060101010101" pitchFamily="49" charset="-122"/>
                <a:ea typeface="黑体" panose="02010609060101010101" pitchFamily="49" charset="-122"/>
              </a:rPr>
              <a:t>可以同时配置多个</a:t>
            </a:r>
            <a:r>
              <a:rPr lang="en-GB" altLang="zh-CN" sz="2000" dirty="0">
                <a:latin typeface="黑体" panose="02010609060101010101" pitchFamily="49" charset="-122"/>
                <a:ea typeface="黑体" panose="02010609060101010101" pitchFamily="49" charset="-122"/>
              </a:rPr>
              <a:t>Checkpoint Node</a:t>
            </a:r>
            <a:r>
              <a:rPr lang="zh-CN" altLang="en-GB" sz="2000" dirty="0">
                <a:latin typeface="黑体" panose="02010609060101010101" pitchFamily="49" charset="-122"/>
                <a:ea typeface="黑体" panose="02010609060101010101" pitchFamily="49" charset="-122"/>
              </a:rPr>
              <a:t>。</a:t>
            </a:r>
            <a:endParaRPr lang="zh-CN" altLang="en-GB" sz="2000" dirty="0">
              <a:latin typeface="黑体" panose="02010609060101010101" pitchFamily="49" charset="-122"/>
              <a:ea typeface="黑体" panose="02010609060101010101" pitchFamily="49" charset="-122"/>
            </a:endParaRPr>
          </a:p>
          <a:p>
            <a:pPr>
              <a:defRPr/>
            </a:pPr>
            <a:endParaRPr lang="zh-CN" altLang="en-US" sz="2000" dirty="0">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3.4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体系结构</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0" name="内容占位符 9"/>
          <p:cNvSpPr>
            <a:spLocks noGrp="1"/>
          </p:cNvSpPr>
          <p:nvPr>
            <p:ph idx="1"/>
          </p:nvPr>
        </p:nvSpPr>
        <p:spPr>
          <a:xfrm>
            <a:off x="457200" y="1333500"/>
            <a:ext cx="8651875" cy="3924300"/>
          </a:xfrm>
        </p:spPr>
        <p:txBody>
          <a:bodyPr/>
          <a:lstStyle/>
          <a:p>
            <a:pPr marL="0" indent="0">
              <a:buFont typeface="Arial" panose="020B0604020202020204" pitchFamily="34" charset="0"/>
              <a:buNone/>
              <a:defRPr/>
            </a:pPr>
            <a:r>
              <a:rPr lang="zh-CN" altLang="en-US" dirty="0">
                <a:latin typeface="黑体" panose="02010609060101010101" pitchFamily="49" charset="-122"/>
                <a:ea typeface="黑体" panose="02010609060101010101" pitchFamily="49" charset="-122"/>
              </a:rPr>
              <a:t>备份节点（</a:t>
            </a:r>
            <a:r>
              <a:rPr lang="en-US" altLang="zh-CN" dirty="0">
                <a:latin typeface="黑体" panose="02010609060101010101" pitchFamily="49" charset="-122"/>
                <a:ea typeface="黑体" panose="02010609060101010101" pitchFamily="49" charset="-122"/>
              </a:rPr>
              <a:t>Backup Node</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a:defRPr/>
            </a:pPr>
            <a:r>
              <a:rPr lang="zh-CN" altLang="en-US" sz="2000" dirty="0">
                <a:latin typeface="黑体" panose="02010609060101010101" pitchFamily="49" charset="-122"/>
                <a:ea typeface="黑体" panose="02010609060101010101" pitchFamily="49" charset="-122"/>
              </a:rPr>
              <a:t>备份节点提供与</a:t>
            </a:r>
            <a:r>
              <a:rPr lang="en-US" altLang="zh-CN" sz="2000" dirty="0">
                <a:latin typeface="黑体" panose="02010609060101010101" pitchFamily="49" charset="-122"/>
                <a:ea typeface="黑体" panose="02010609060101010101" pitchFamily="49" charset="-122"/>
              </a:rPr>
              <a:t>Checkpoint</a:t>
            </a:r>
            <a:r>
              <a:rPr lang="zh-CN" altLang="en-US" sz="2000" dirty="0">
                <a:latin typeface="黑体" panose="02010609060101010101" pitchFamily="49" charset="-122"/>
                <a:ea typeface="黑体" panose="02010609060101010101" pitchFamily="49" charset="-122"/>
              </a:rPr>
              <a:t>节点相同的检查点功能，并维护始终与活动</a:t>
            </a:r>
            <a:r>
              <a:rPr lang="en-US" altLang="zh-CN" sz="2000" dirty="0" err="1">
                <a:latin typeface="黑体" panose="02010609060101010101" pitchFamily="49" charset="-122"/>
                <a:ea typeface="黑体" panose="02010609060101010101" pitchFamily="49" charset="-122"/>
              </a:rPr>
              <a:t>NameNode</a:t>
            </a:r>
            <a:r>
              <a:rPr lang="zh-CN" altLang="en-US" sz="2000" dirty="0">
                <a:latin typeface="黑体" panose="02010609060101010101" pitchFamily="49" charset="-122"/>
                <a:ea typeface="黑体" panose="02010609060101010101" pitchFamily="49" charset="-122"/>
              </a:rPr>
              <a:t>状态保持同步的文件系统名称空间的内存中最新副本。除了从</a:t>
            </a:r>
            <a:r>
              <a:rPr lang="en-US" altLang="zh-CN" sz="2000" dirty="0" err="1">
                <a:latin typeface="黑体" panose="02010609060101010101" pitchFamily="49" charset="-122"/>
                <a:ea typeface="黑体" panose="02010609060101010101" pitchFamily="49" charset="-122"/>
              </a:rPr>
              <a:t>NameNode</a:t>
            </a:r>
            <a:r>
              <a:rPr lang="zh-CN" altLang="en-US" sz="2000" dirty="0">
                <a:latin typeface="黑体" panose="02010609060101010101" pitchFamily="49" charset="-122"/>
                <a:ea typeface="黑体" panose="02010609060101010101" pitchFamily="49" charset="-122"/>
              </a:rPr>
              <a:t>接受文件系统编辑的日志流并将其持久保存到磁盘之外，</a:t>
            </a:r>
            <a:r>
              <a:rPr lang="en-US" altLang="zh-CN" sz="2000" dirty="0">
                <a:latin typeface="黑体" panose="02010609060101010101" pitchFamily="49" charset="-122"/>
                <a:ea typeface="黑体" panose="02010609060101010101" pitchFamily="49" charset="-122"/>
              </a:rPr>
              <a:t>Backup</a:t>
            </a:r>
            <a:r>
              <a:rPr lang="zh-CN" altLang="en-US" sz="2000" dirty="0">
                <a:latin typeface="黑体" panose="02010609060101010101" pitchFamily="49" charset="-122"/>
                <a:ea typeface="黑体" panose="02010609060101010101" pitchFamily="49" charset="-122"/>
              </a:rPr>
              <a:t>节点还将这些编辑应用到其在内存中的命名空间副本中，从而创建了命名空间的备份。</a:t>
            </a:r>
            <a:endParaRPr lang="zh-CN" altLang="en-US" sz="2000" dirty="0">
              <a:latin typeface="黑体" panose="02010609060101010101" pitchFamily="49" charset="-122"/>
              <a:ea typeface="黑体" panose="02010609060101010101" pitchFamily="49" charset="-122"/>
            </a:endParaRPr>
          </a:p>
          <a:p>
            <a:pPr>
              <a:defRPr/>
            </a:pPr>
            <a:r>
              <a:rPr lang="zh-CN" altLang="en-US" sz="2000" dirty="0">
                <a:latin typeface="黑体" panose="02010609060101010101" pitchFamily="49" charset="-122"/>
                <a:ea typeface="黑体" panose="02010609060101010101" pitchFamily="49" charset="-122"/>
              </a:rPr>
              <a:t>备份节点不需要从活动的</a:t>
            </a:r>
            <a:r>
              <a:rPr lang="en-US" altLang="zh-CN" sz="2000" dirty="0" err="1">
                <a:latin typeface="黑体" panose="02010609060101010101" pitchFamily="49" charset="-122"/>
                <a:ea typeface="黑体" panose="02010609060101010101" pitchFamily="49" charset="-122"/>
              </a:rPr>
              <a:t>NameNode</a:t>
            </a:r>
            <a:r>
              <a:rPr lang="zh-CN" altLang="en-US" sz="2000" dirty="0">
                <a:latin typeface="黑体" panose="02010609060101010101" pitchFamily="49" charset="-122"/>
                <a:ea typeface="黑体" panose="02010609060101010101" pitchFamily="49" charset="-122"/>
              </a:rPr>
              <a:t>下载</a:t>
            </a:r>
            <a:r>
              <a:rPr lang="en-US" altLang="zh-CN" sz="2000" dirty="0" err="1">
                <a:latin typeface="黑体" panose="02010609060101010101" pitchFamily="49" charset="-122"/>
                <a:ea typeface="黑体" panose="02010609060101010101" pitchFamily="49" charset="-122"/>
              </a:rPr>
              <a:t>fsimage</a:t>
            </a:r>
            <a:r>
              <a:rPr lang="zh-CN" altLang="en-US" sz="2000" dirty="0">
                <a:latin typeface="黑体" panose="02010609060101010101" pitchFamily="49" charset="-122"/>
                <a:ea typeface="黑体" panose="02010609060101010101" pitchFamily="49" charset="-122"/>
              </a:rPr>
              <a:t>并编辑文件即可创建检查点，这跟</a:t>
            </a:r>
            <a:r>
              <a:rPr lang="en-US" altLang="zh-CN" sz="2000" dirty="0">
                <a:latin typeface="黑体" panose="02010609060101010101" pitchFamily="49" charset="-122"/>
                <a:ea typeface="黑体" panose="02010609060101010101" pitchFamily="49" charset="-122"/>
              </a:rPr>
              <a:t>Checkpoint</a:t>
            </a:r>
            <a:r>
              <a:rPr lang="zh-CN" altLang="en-US" sz="2000" dirty="0">
                <a:latin typeface="黑体" panose="02010609060101010101" pitchFamily="49" charset="-122"/>
                <a:ea typeface="黑体" panose="02010609060101010101" pitchFamily="49" charset="-122"/>
              </a:rPr>
              <a:t>节点不同，因为在它的内存中已经具有名称空间的最新状态。备份节点检查点过程效率更高，因为它仅需要将名称空间保存到本地</a:t>
            </a:r>
            <a:r>
              <a:rPr lang="en-US" altLang="zh-CN" sz="2000" dirty="0" err="1">
                <a:latin typeface="黑体" panose="02010609060101010101" pitchFamily="49" charset="-122"/>
                <a:ea typeface="黑体" panose="02010609060101010101" pitchFamily="49" charset="-122"/>
              </a:rPr>
              <a:t>fsimage</a:t>
            </a:r>
            <a:r>
              <a:rPr lang="zh-CN" altLang="en-US" sz="2000" dirty="0">
                <a:latin typeface="黑体" panose="02010609060101010101" pitchFamily="49" charset="-122"/>
                <a:ea typeface="黑体" panose="02010609060101010101" pitchFamily="49" charset="-122"/>
              </a:rPr>
              <a:t>文件中并重置编辑。</a:t>
            </a:r>
            <a:endParaRPr lang="en-GB" altLang="zh-CN" sz="2000" dirty="0">
              <a:latin typeface="黑体" panose="02010609060101010101" pitchFamily="49" charset="-122"/>
              <a:ea typeface="黑体" panose="02010609060101010101" pitchFamily="49" charset="-122"/>
            </a:endParaRPr>
          </a:p>
          <a:p>
            <a:pPr>
              <a:defRPr/>
            </a:pPr>
            <a:r>
              <a:rPr lang="en-US" altLang="zh-CN" sz="2000" dirty="0" err="1">
                <a:latin typeface="黑体" panose="02010609060101010101" pitchFamily="49" charset="-122"/>
                <a:ea typeface="黑体" panose="02010609060101010101" pitchFamily="49" charset="-122"/>
              </a:rPr>
              <a:t>NameNode</a:t>
            </a:r>
            <a:r>
              <a:rPr lang="zh-CN" altLang="en-US" sz="2000" dirty="0">
                <a:latin typeface="黑体" panose="02010609060101010101" pitchFamily="49" charset="-122"/>
                <a:ea typeface="黑体" panose="02010609060101010101" pitchFamily="49" charset="-122"/>
              </a:rPr>
              <a:t>一次支持一个备份节点。</a:t>
            </a:r>
            <a:endParaRPr lang="zh-CN" altLang="en-US" sz="2000" dirty="0">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3.4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体系结构</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0" name="内容占位符 9"/>
          <p:cNvSpPr>
            <a:spLocks noGrp="1"/>
          </p:cNvSpPr>
          <p:nvPr>
            <p:ph idx="1"/>
          </p:nvPr>
        </p:nvSpPr>
        <p:spPr>
          <a:xfrm>
            <a:off x="457200" y="1333500"/>
            <a:ext cx="8651875" cy="3924300"/>
          </a:xfrm>
        </p:spPr>
        <p:txBody>
          <a:bodyPr/>
          <a:lstStyle/>
          <a:p>
            <a:pPr marL="0" indent="0">
              <a:buFont typeface="Arial" panose="020B0604020202020204" pitchFamily="34" charset="0"/>
              <a:buNone/>
              <a:defRPr/>
            </a:pPr>
            <a:r>
              <a:rPr lang="zh-CN" altLang="en-US" dirty="0">
                <a:latin typeface="黑体" panose="02010609060101010101" pitchFamily="49" charset="-122"/>
                <a:ea typeface="黑体" panose="02010609060101010101" pitchFamily="49" charset="-122"/>
              </a:rPr>
              <a:t>备份节点（</a:t>
            </a:r>
            <a:r>
              <a:rPr lang="en-US" altLang="zh-CN" dirty="0">
                <a:latin typeface="黑体" panose="02010609060101010101" pitchFamily="49" charset="-122"/>
                <a:ea typeface="黑体" panose="02010609060101010101" pitchFamily="49" charset="-122"/>
              </a:rPr>
              <a:t>Backup Node</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a:defRPr/>
            </a:pPr>
            <a:r>
              <a:rPr lang="en-GB" altLang="zh-CN" sz="2000" dirty="0">
                <a:latin typeface="黑体" panose="02010609060101010101" pitchFamily="49" charset="-122"/>
                <a:ea typeface="黑体" panose="02010609060101010101" pitchFamily="49" charset="-122"/>
              </a:rPr>
              <a:t>Backup Node</a:t>
            </a:r>
            <a:r>
              <a:rPr lang="zh-CN" altLang="en-US" sz="2000" dirty="0">
                <a:latin typeface="黑体" panose="02010609060101010101" pitchFamily="49" charset="-122"/>
                <a:ea typeface="黑体" panose="02010609060101010101" pitchFamily="49" charset="-122"/>
              </a:rPr>
              <a:t>同样可以提供上述</a:t>
            </a:r>
            <a:r>
              <a:rPr lang="en-GB" altLang="zh-CN" sz="2000" dirty="0">
                <a:latin typeface="黑体" panose="02010609060101010101" pitchFamily="49" charset="-122"/>
                <a:ea typeface="黑体" panose="02010609060101010101" pitchFamily="49" charset="-122"/>
              </a:rPr>
              <a:t>Checkpoint</a:t>
            </a:r>
            <a:r>
              <a:rPr lang="zh-CN" altLang="en-US" sz="2000" dirty="0">
                <a:latin typeface="黑体" panose="02010609060101010101" pitchFamily="49" charset="-122"/>
                <a:ea typeface="黑体" panose="02010609060101010101" pitchFamily="49" charset="-122"/>
              </a:rPr>
              <a:t>的功能，同时维持一份和</a:t>
            </a:r>
            <a:r>
              <a:rPr lang="en-GB" altLang="zh-CN" sz="2000" dirty="0" err="1">
                <a:latin typeface="黑体" panose="02010609060101010101" pitchFamily="49" charset="-122"/>
                <a:ea typeface="黑体" panose="02010609060101010101" pitchFamily="49" charset="-122"/>
              </a:rPr>
              <a:t>NameNode</a:t>
            </a:r>
            <a:r>
              <a:rPr lang="zh-CN" altLang="en-US" sz="2000" dirty="0">
                <a:latin typeface="黑体" panose="02010609060101010101" pitchFamily="49" charset="-122"/>
                <a:ea typeface="黑体" panose="02010609060101010101" pitchFamily="49" charset="-122"/>
              </a:rPr>
              <a:t>同步的内存映射。即其接收</a:t>
            </a:r>
            <a:r>
              <a:rPr lang="en-GB" altLang="zh-CN" sz="2000" dirty="0" err="1">
                <a:latin typeface="黑体" panose="02010609060101010101" pitchFamily="49" charset="-122"/>
                <a:ea typeface="黑体" panose="02010609060101010101" pitchFamily="49" charset="-122"/>
              </a:rPr>
              <a:t>NameNode</a:t>
            </a:r>
            <a:r>
              <a:rPr lang="zh-CN" altLang="en-US" sz="2000" dirty="0">
                <a:latin typeface="黑体" panose="02010609060101010101" pitchFamily="49" charset="-122"/>
                <a:ea typeface="黑体" panose="02010609060101010101" pitchFamily="49" charset="-122"/>
              </a:rPr>
              <a:t>的</a:t>
            </a:r>
            <a:r>
              <a:rPr lang="en-GB" altLang="zh-CN" sz="2000" dirty="0" err="1">
                <a:latin typeface="黑体" panose="02010609060101010101" pitchFamily="49" charset="-122"/>
                <a:ea typeface="黑体" panose="02010609060101010101" pitchFamily="49" charset="-122"/>
              </a:rPr>
              <a:t>EditLog</a:t>
            </a:r>
            <a:r>
              <a:rPr lang="zh-CN" altLang="en-GB"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同时还将其内容更新至自己的内存，相当于做了一个</a:t>
            </a:r>
            <a:r>
              <a:rPr lang="en-US" altLang="zh-CN" sz="2000" dirty="0">
                <a:latin typeface="黑体" panose="02010609060101010101" pitchFamily="49" charset="-122"/>
                <a:ea typeface="黑体" panose="02010609060101010101" pitchFamily="49" charset="-122"/>
              </a:rPr>
              <a:t>N</a:t>
            </a:r>
            <a:r>
              <a:rPr lang="en-GB" altLang="zh-CN" sz="2000" dirty="0" err="1">
                <a:latin typeface="黑体" panose="02010609060101010101" pitchFamily="49" charset="-122"/>
                <a:ea typeface="黑体" panose="02010609060101010101" pitchFamily="49" charset="-122"/>
              </a:rPr>
              <a:t>ame</a:t>
            </a:r>
            <a:r>
              <a:rPr lang="en-US" altLang="zh-CN" sz="2000" dirty="0">
                <a:latin typeface="黑体" panose="02010609060101010101" pitchFamily="49" charset="-122"/>
                <a:ea typeface="黑体" panose="02010609060101010101" pitchFamily="49" charset="-122"/>
              </a:rPr>
              <a:t>S</a:t>
            </a:r>
            <a:r>
              <a:rPr lang="en-GB" altLang="zh-CN" sz="2000" dirty="0">
                <a:latin typeface="黑体" panose="02010609060101010101" pitchFamily="49" charset="-122"/>
                <a:ea typeface="黑体" panose="02010609060101010101" pitchFamily="49" charset="-122"/>
              </a:rPr>
              <a:t>pace</a:t>
            </a:r>
            <a:r>
              <a:rPr lang="zh-CN" altLang="en-US" sz="2000" dirty="0">
                <a:latin typeface="黑体" panose="02010609060101010101" pitchFamily="49" charset="-122"/>
                <a:ea typeface="黑体" panose="02010609060101010101" pitchFamily="49" charset="-122"/>
              </a:rPr>
              <a:t>的备份。</a:t>
            </a:r>
            <a:endParaRPr lang="zh-CN" altLang="en-US" sz="2000" dirty="0">
              <a:latin typeface="黑体" panose="02010609060101010101" pitchFamily="49" charset="-122"/>
              <a:ea typeface="黑体" panose="02010609060101010101" pitchFamily="49" charset="-122"/>
            </a:endParaRPr>
          </a:p>
          <a:p>
            <a:pPr>
              <a:defRPr/>
            </a:pPr>
            <a:r>
              <a:rPr lang="en-GB" altLang="zh-CN" sz="2000" dirty="0">
                <a:latin typeface="黑体" panose="02010609060101010101" pitchFamily="49" charset="-122"/>
                <a:ea typeface="黑体" panose="02010609060101010101" pitchFamily="49" charset="-122"/>
              </a:rPr>
              <a:t>Backup Node</a:t>
            </a:r>
            <a:r>
              <a:rPr lang="zh-CN" altLang="en-US" sz="2000" dirty="0">
                <a:latin typeface="黑体" panose="02010609060101010101" pitchFamily="49" charset="-122"/>
                <a:ea typeface="黑体" panose="02010609060101010101" pitchFamily="49" charset="-122"/>
              </a:rPr>
              <a:t>因为是时刻与</a:t>
            </a:r>
            <a:r>
              <a:rPr lang="en-GB" altLang="zh-CN" sz="2000" dirty="0" err="1">
                <a:latin typeface="黑体" panose="02010609060101010101" pitchFamily="49" charset="-122"/>
                <a:ea typeface="黑体" panose="02010609060101010101" pitchFamily="49" charset="-122"/>
              </a:rPr>
              <a:t>NameNode</a:t>
            </a:r>
            <a:r>
              <a:rPr lang="zh-CN" altLang="en-US" sz="2000" dirty="0">
                <a:latin typeface="黑体" panose="02010609060101010101" pitchFamily="49" charset="-122"/>
                <a:ea typeface="黑体" panose="02010609060101010101" pitchFamily="49" charset="-122"/>
              </a:rPr>
              <a:t>同步的，所以它不需要从</a:t>
            </a:r>
            <a:r>
              <a:rPr lang="en-GB" altLang="zh-CN" sz="2000" dirty="0" err="1">
                <a:latin typeface="黑体" panose="02010609060101010101" pitchFamily="49" charset="-122"/>
                <a:ea typeface="黑体" panose="02010609060101010101" pitchFamily="49" charset="-122"/>
              </a:rPr>
              <a:t>NameNode</a:t>
            </a:r>
            <a:r>
              <a:rPr lang="zh-CN" altLang="en-US" sz="2000" dirty="0">
                <a:latin typeface="黑体" panose="02010609060101010101" pitchFamily="49" charset="-122"/>
                <a:ea typeface="黑体" panose="02010609060101010101" pitchFamily="49" charset="-122"/>
              </a:rPr>
              <a:t>下载</a:t>
            </a:r>
            <a:r>
              <a:rPr lang="en-GB" altLang="zh-CN" sz="2000" dirty="0" err="1">
                <a:latin typeface="黑体" panose="02010609060101010101" pitchFamily="49" charset="-122"/>
                <a:ea typeface="黑体" panose="02010609060101010101" pitchFamily="49" charset="-122"/>
              </a:rPr>
              <a:t>FsImage</a:t>
            </a:r>
            <a:r>
              <a:rPr lang="zh-CN" altLang="en-US" sz="2000" dirty="0">
                <a:latin typeface="黑体" panose="02010609060101010101" pitchFamily="49" charset="-122"/>
                <a:ea typeface="黑体" panose="02010609060101010101" pitchFamily="49" charset="-122"/>
              </a:rPr>
              <a:t>和</a:t>
            </a:r>
            <a:r>
              <a:rPr lang="en-GB" altLang="zh-CN" sz="2000" dirty="0" err="1">
                <a:latin typeface="黑体" panose="02010609060101010101" pitchFamily="49" charset="-122"/>
                <a:ea typeface="黑体" panose="02010609060101010101" pitchFamily="49" charset="-122"/>
              </a:rPr>
              <a:t>EditLog</a:t>
            </a:r>
            <a:r>
              <a:rPr lang="zh-CN" altLang="en-GB"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只需要定期地把本机上的</a:t>
            </a:r>
            <a:r>
              <a:rPr lang="en-GB" altLang="zh-CN" sz="2000" dirty="0" err="1">
                <a:latin typeface="黑体" panose="02010609060101010101" pitchFamily="49" charset="-122"/>
                <a:ea typeface="黑体" panose="02010609060101010101" pitchFamily="49" charset="-122"/>
              </a:rPr>
              <a:t>FsImage</a:t>
            </a:r>
            <a:r>
              <a:rPr lang="zh-CN" altLang="en-US" sz="2000" dirty="0">
                <a:latin typeface="黑体" panose="02010609060101010101" pitchFamily="49" charset="-122"/>
                <a:ea typeface="黑体" panose="02010609060101010101" pitchFamily="49" charset="-122"/>
              </a:rPr>
              <a:t>和</a:t>
            </a:r>
            <a:r>
              <a:rPr lang="en-GB" altLang="zh-CN" sz="2000" dirty="0" err="1">
                <a:latin typeface="黑体" panose="02010609060101010101" pitchFamily="49" charset="-122"/>
                <a:ea typeface="黑体" panose="02010609060101010101" pitchFamily="49" charset="-122"/>
              </a:rPr>
              <a:t>EditLog</a:t>
            </a:r>
            <a:r>
              <a:rPr lang="zh-CN" altLang="en-US" sz="2000" dirty="0">
                <a:latin typeface="黑体" panose="02010609060101010101" pitchFamily="49" charset="-122"/>
                <a:ea typeface="黑体" panose="02010609060101010101" pitchFamily="49" charset="-122"/>
              </a:rPr>
              <a:t>保存即可。</a:t>
            </a:r>
            <a:endParaRPr lang="zh-CN" altLang="en-US" sz="2000" dirty="0">
              <a:latin typeface="黑体" panose="02010609060101010101" pitchFamily="49" charset="-122"/>
              <a:ea typeface="黑体" panose="02010609060101010101" pitchFamily="49" charset="-122"/>
            </a:endParaRPr>
          </a:p>
          <a:p>
            <a:pPr>
              <a:defRPr/>
            </a:pPr>
            <a:r>
              <a:rPr lang="zh-CN" altLang="en-US" sz="2000" dirty="0">
                <a:latin typeface="黑体" panose="02010609060101010101" pitchFamily="49" charset="-122"/>
                <a:ea typeface="黑体" panose="02010609060101010101" pitchFamily="49" charset="-122"/>
              </a:rPr>
              <a:t>对于每个</a:t>
            </a:r>
            <a:r>
              <a:rPr lang="en-GB" altLang="zh-CN" sz="2000" dirty="0" err="1">
                <a:latin typeface="黑体" panose="02010609060101010101" pitchFamily="49" charset="-122"/>
                <a:ea typeface="黑体" panose="02010609060101010101" pitchFamily="49" charset="-122"/>
              </a:rPr>
              <a:t>NameNode</a:t>
            </a:r>
            <a:r>
              <a:rPr lang="zh-CN" altLang="en-GB"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Hadoop3.x</a:t>
            </a:r>
            <a:r>
              <a:rPr lang="zh-CN" altLang="en-US" sz="2000" dirty="0">
                <a:latin typeface="黑体" panose="02010609060101010101" pitchFamily="49" charset="-122"/>
                <a:ea typeface="黑体" panose="02010609060101010101" pitchFamily="49" charset="-122"/>
              </a:rPr>
              <a:t>只允许配置一个</a:t>
            </a:r>
            <a:r>
              <a:rPr lang="en-GB" altLang="zh-CN" sz="2000" dirty="0">
                <a:latin typeface="黑体" panose="02010609060101010101" pitchFamily="49" charset="-122"/>
                <a:ea typeface="黑体" panose="02010609060101010101" pitchFamily="49" charset="-122"/>
              </a:rPr>
              <a:t>Backup Node</a:t>
            </a:r>
            <a:r>
              <a:rPr lang="zh-CN" altLang="en-GB"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而且利用</a:t>
            </a:r>
            <a:r>
              <a:rPr lang="en-GB" altLang="zh-CN" sz="2000" dirty="0">
                <a:latin typeface="黑体" panose="02010609060101010101" pitchFamily="49" charset="-122"/>
                <a:ea typeface="黑体" panose="02010609060101010101" pitchFamily="49" charset="-122"/>
              </a:rPr>
              <a:t>Backup node</a:t>
            </a:r>
            <a:r>
              <a:rPr lang="zh-CN" altLang="en-US" sz="2000" dirty="0">
                <a:latin typeface="黑体" panose="02010609060101010101" pitchFamily="49" charset="-122"/>
                <a:ea typeface="黑体" panose="02010609060101010101" pitchFamily="49" charset="-122"/>
              </a:rPr>
              <a:t>模式就不允许登录</a:t>
            </a:r>
            <a:r>
              <a:rPr lang="en-GB" altLang="zh-CN" sz="2000" dirty="0" err="1">
                <a:latin typeface="黑体" panose="02010609060101010101" pitchFamily="49" charset="-122"/>
                <a:ea typeface="黑体" panose="02010609060101010101" pitchFamily="49" charset="-122"/>
              </a:rPr>
              <a:t>CheckPoint</a:t>
            </a:r>
            <a:r>
              <a:rPr lang="en-GB" altLang="zh-CN" sz="2000" dirty="0">
                <a:latin typeface="黑体" panose="02010609060101010101" pitchFamily="49" charset="-122"/>
                <a:ea typeface="黑体" panose="02010609060101010101" pitchFamily="49" charset="-122"/>
              </a:rPr>
              <a:t> Node</a:t>
            </a:r>
            <a:r>
              <a:rPr lang="zh-CN" altLang="en-US" sz="2000" dirty="0">
                <a:latin typeface="黑体" panose="02010609060101010101" pitchFamily="49" charset="-122"/>
                <a:ea typeface="黑体" panose="02010609060101010101" pitchFamily="49" charset="-122"/>
              </a:rPr>
              <a:t>了</a:t>
            </a:r>
            <a:endParaRPr lang="zh-CN" altLang="en-US" sz="2000" dirty="0">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3.4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体系结构</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0" name="内容占位符 9"/>
          <p:cNvSpPr>
            <a:spLocks noGrp="1"/>
          </p:cNvSpPr>
          <p:nvPr>
            <p:ph idx="1"/>
          </p:nvPr>
        </p:nvSpPr>
        <p:spPr>
          <a:xfrm>
            <a:off x="457200" y="1333500"/>
            <a:ext cx="8651875" cy="3924300"/>
          </a:xfrm>
        </p:spPr>
        <p:txBody>
          <a:bodyPr/>
          <a:lstStyle/>
          <a:p>
            <a:pPr marL="0" indent="0">
              <a:buFont typeface="Arial" panose="020B0604020202020204" pitchFamily="34" charset="0"/>
              <a:buNone/>
              <a:defRPr/>
            </a:pPr>
            <a:r>
              <a:rPr lang="zh-CN" altLang="en-US" dirty="0">
                <a:latin typeface="黑体" panose="02010609060101010101" pitchFamily="49" charset="-122"/>
                <a:ea typeface="黑体" panose="02010609060101010101" pitchFamily="49" charset="-122"/>
              </a:rPr>
              <a:t>备用节点（</a:t>
            </a:r>
            <a:r>
              <a:rPr lang="en-US" altLang="zh-CN" dirty="0">
                <a:latin typeface="黑体" panose="02010609060101010101" pitchFamily="49" charset="-122"/>
                <a:ea typeface="黑体" panose="02010609060101010101" pitchFamily="49" charset="-122"/>
              </a:rPr>
              <a:t>Standby Node</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a:defRPr/>
            </a:pPr>
            <a:r>
              <a:rPr lang="zh-CN" altLang="en-US" sz="1800" dirty="0">
                <a:latin typeface="黑体" panose="02010609060101010101" pitchFamily="49" charset="-122"/>
                <a:ea typeface="黑体" panose="02010609060101010101" pitchFamily="49" charset="-122"/>
              </a:rPr>
              <a:t>在</a:t>
            </a:r>
            <a:r>
              <a:rPr lang="en-US" altLang="zh-CN" sz="1800" dirty="0">
                <a:latin typeface="黑体" panose="02010609060101010101" pitchFamily="49" charset="-122"/>
                <a:ea typeface="黑体" panose="02010609060101010101" pitchFamily="49" charset="-122"/>
              </a:rPr>
              <a:t>Hadoop2.0</a:t>
            </a:r>
            <a:r>
              <a:rPr lang="zh-CN" altLang="en-US" sz="1800" dirty="0">
                <a:latin typeface="黑体" panose="02010609060101010101" pitchFamily="49" charset="-122"/>
                <a:ea typeface="黑体" panose="02010609060101010101" pitchFamily="49" charset="-122"/>
              </a:rPr>
              <a:t>之前，每个集群只能有一个</a:t>
            </a:r>
            <a:r>
              <a:rPr lang="en-US" altLang="zh-CN" sz="1800" dirty="0" err="1">
                <a:latin typeface="黑体" panose="02010609060101010101" pitchFamily="49" charset="-122"/>
                <a:ea typeface="黑体" panose="02010609060101010101" pitchFamily="49" charset="-122"/>
              </a:rPr>
              <a:t>NameNode</a:t>
            </a:r>
            <a:r>
              <a:rPr lang="zh-CN" altLang="en-US" sz="1800" dirty="0">
                <a:latin typeface="黑体" panose="02010609060101010101" pitchFamily="49" charset="-122"/>
                <a:ea typeface="黑体" panose="02010609060101010101" pitchFamily="49" charset="-122"/>
              </a:rPr>
              <a:t>，如果它出现问题会导致整个集群瘫痪掉。</a:t>
            </a:r>
            <a:endParaRPr lang="en-GB" altLang="zh-CN" sz="1800" dirty="0">
              <a:latin typeface="黑体" panose="02010609060101010101" pitchFamily="49" charset="-122"/>
              <a:ea typeface="黑体" panose="02010609060101010101" pitchFamily="49" charset="-122"/>
            </a:endParaRPr>
          </a:p>
          <a:p>
            <a:pPr>
              <a:defRPr/>
            </a:pPr>
            <a:r>
              <a:rPr lang="zh-CN" altLang="en-US" sz="1800" dirty="0">
                <a:latin typeface="黑体" panose="02010609060101010101" pitchFamily="49" charset="-122"/>
                <a:ea typeface="黑体" panose="02010609060101010101" pitchFamily="49" charset="-122"/>
              </a:rPr>
              <a:t>因此</a:t>
            </a:r>
            <a:r>
              <a:rPr lang="en-US" altLang="zh-CN" sz="1800" dirty="0" err="1">
                <a:latin typeface="黑体" panose="02010609060101010101" pitchFamily="49" charset="-122"/>
                <a:ea typeface="黑体" panose="02010609060101010101" pitchFamily="49" charset="-122"/>
              </a:rPr>
              <a:t>NameNode</a:t>
            </a:r>
            <a:r>
              <a:rPr lang="zh-CN" altLang="en-US" sz="1800" dirty="0">
                <a:latin typeface="黑体" panose="02010609060101010101" pitchFamily="49" charset="-122"/>
                <a:ea typeface="黑体" panose="02010609060101010101" pitchFamily="49" charset="-122"/>
              </a:rPr>
              <a:t>需要有一定的冗余，通常配置成</a:t>
            </a:r>
            <a:r>
              <a:rPr lang="en-US" altLang="zh-CN" sz="1800" dirty="0">
                <a:latin typeface="黑体" panose="02010609060101010101" pitchFamily="49" charset="-122"/>
                <a:ea typeface="黑体" panose="02010609060101010101" pitchFamily="49" charset="-122"/>
              </a:rPr>
              <a:t>Active/Standby</a:t>
            </a:r>
            <a:r>
              <a:rPr lang="zh-CN" altLang="en-US" sz="1800" dirty="0">
                <a:latin typeface="黑体" panose="02010609060101010101" pitchFamily="49" charset="-122"/>
                <a:ea typeface="黑体" panose="02010609060101010101" pitchFamily="49" charset="-122"/>
              </a:rPr>
              <a:t>，在</a:t>
            </a:r>
            <a:r>
              <a:rPr lang="en-US" altLang="zh-CN" sz="1800" dirty="0">
                <a:latin typeface="黑体" panose="02010609060101010101" pitchFamily="49" charset="-122"/>
                <a:ea typeface="黑体" panose="02010609060101010101" pitchFamily="49" charset="-122"/>
              </a:rPr>
              <a:t>Active</a:t>
            </a:r>
            <a:r>
              <a:rPr lang="zh-CN" altLang="en-US" sz="1800" dirty="0">
                <a:latin typeface="黑体" panose="02010609060101010101" pitchFamily="49" charset="-122"/>
                <a:ea typeface="黑体" panose="02010609060101010101" pitchFamily="49" charset="-122"/>
              </a:rPr>
              <a:t>失效的时候能马上无缝切换至</a:t>
            </a:r>
            <a:r>
              <a:rPr lang="en-US" altLang="zh-CN" sz="1800" dirty="0">
                <a:latin typeface="黑体" panose="02010609060101010101" pitchFamily="49" charset="-122"/>
                <a:ea typeface="黑体" panose="02010609060101010101" pitchFamily="49" charset="-122"/>
              </a:rPr>
              <a:t>Standby</a:t>
            </a:r>
            <a:r>
              <a:rPr lang="zh-CN" altLang="en-US" sz="1800" dirty="0">
                <a:latin typeface="黑体" panose="02010609060101010101" pitchFamily="49" charset="-122"/>
                <a:ea typeface="黑体" panose="02010609060101010101" pitchFamily="49" charset="-122"/>
              </a:rPr>
              <a:t>机上。</a:t>
            </a:r>
            <a:r>
              <a:rPr lang="en-US" altLang="zh-CN" sz="1800" dirty="0">
                <a:latin typeface="黑体" panose="02010609060101010101" pitchFamily="49" charset="-122"/>
                <a:ea typeface="黑体" panose="02010609060101010101" pitchFamily="49" charset="-122"/>
              </a:rPr>
              <a:t>Active/Standby</a:t>
            </a:r>
            <a:r>
              <a:rPr lang="zh-CN" altLang="en-US" sz="1800" dirty="0">
                <a:latin typeface="黑体" panose="02010609060101010101" pitchFamily="49" charset="-122"/>
                <a:ea typeface="黑体" panose="02010609060101010101" pitchFamily="49" charset="-122"/>
              </a:rPr>
              <a:t>直接的同步有两种方式：</a:t>
            </a:r>
            <a:endParaRPr lang="zh-CN" altLang="en-US" sz="1800" dirty="0">
              <a:latin typeface="黑体" panose="02010609060101010101" pitchFamily="49" charset="-122"/>
              <a:ea typeface="黑体" panose="02010609060101010101" pitchFamily="49" charset="-122"/>
            </a:endParaRPr>
          </a:p>
          <a:p>
            <a:pPr marL="457200" indent="-457200">
              <a:buFont typeface="+mj-lt"/>
              <a:buAutoNum type="arabicPeriod"/>
              <a:defRPr/>
            </a:pPr>
            <a:r>
              <a:rPr lang="en-US" altLang="zh-CN" sz="1800" dirty="0">
                <a:latin typeface="黑体" panose="02010609060101010101" pitchFamily="49" charset="-122"/>
                <a:ea typeface="黑体" panose="02010609060101010101" pitchFamily="49" charset="-122"/>
              </a:rPr>
              <a:t>Journal Nodes</a:t>
            </a:r>
            <a:r>
              <a:rPr lang="zh-CN" altLang="en-US" sz="1800" dirty="0">
                <a:latin typeface="黑体" panose="02010609060101010101" pitchFamily="49" charset="-122"/>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JNs</a:t>
            </a:r>
            <a:r>
              <a:rPr lang="zh-CN" altLang="en-US" sz="1800" dirty="0">
                <a:latin typeface="黑体" panose="02010609060101010101" pitchFamily="49" charset="-122"/>
                <a:ea typeface="黑体" panose="02010609060101010101" pitchFamily="49" charset="-122"/>
              </a:rPr>
              <a:t>）伺服方式：</a:t>
            </a:r>
            <a:r>
              <a:rPr lang="en-US" altLang="zh-CN" sz="1800" dirty="0">
                <a:latin typeface="黑体" panose="02010609060101010101" pitchFamily="49" charset="-122"/>
                <a:ea typeface="黑体" panose="02010609060101010101" pitchFamily="49" charset="-122"/>
              </a:rPr>
              <a:t>Active Node</a:t>
            </a:r>
            <a:r>
              <a:rPr lang="zh-CN" altLang="en-US" sz="1800" dirty="0">
                <a:latin typeface="黑体" panose="02010609060101010101" pitchFamily="49" charset="-122"/>
                <a:ea typeface="黑体" panose="02010609060101010101" pitchFamily="49" charset="-122"/>
              </a:rPr>
              <a:t>持续地将</a:t>
            </a:r>
            <a:r>
              <a:rPr lang="en-US" altLang="zh-CN" sz="1800" dirty="0" err="1">
                <a:latin typeface="黑体" panose="02010609060101010101" pitchFamily="49" charset="-122"/>
                <a:ea typeface="黑体" panose="02010609060101010101" pitchFamily="49" charset="-122"/>
              </a:rPr>
              <a:t>EditLog</a:t>
            </a:r>
            <a:r>
              <a:rPr lang="zh-CN" altLang="en-US" sz="1800" dirty="0">
                <a:latin typeface="黑体" panose="02010609060101010101" pitchFamily="49" charset="-122"/>
                <a:ea typeface="黑体" panose="02010609060101010101" pitchFamily="49" charset="-122"/>
              </a:rPr>
              <a:t>写入到</a:t>
            </a:r>
            <a:r>
              <a:rPr lang="en-US" altLang="zh-CN" sz="1800" dirty="0">
                <a:latin typeface="黑体" panose="02010609060101010101" pitchFamily="49" charset="-122"/>
                <a:ea typeface="黑体" panose="02010609060101010101" pitchFamily="49" charset="-122"/>
              </a:rPr>
              <a:t>Journal Node</a:t>
            </a:r>
            <a:r>
              <a:rPr lang="zh-CN" altLang="en-US" sz="1800" dirty="0">
                <a:latin typeface="黑体" panose="02010609060101010101" pitchFamily="49" charset="-122"/>
                <a:ea typeface="黑体" panose="02010609060101010101" pitchFamily="49" charset="-122"/>
              </a:rPr>
              <a:t>伺服进程，而</a:t>
            </a:r>
            <a:r>
              <a:rPr lang="en-US" altLang="zh-CN" sz="1800" dirty="0">
                <a:latin typeface="黑体" panose="02010609060101010101" pitchFamily="49" charset="-122"/>
                <a:ea typeface="黑体" panose="02010609060101010101" pitchFamily="49" charset="-122"/>
              </a:rPr>
              <a:t>Standby Node</a:t>
            </a:r>
            <a:r>
              <a:rPr lang="zh-CN" altLang="en-US" sz="1800" dirty="0">
                <a:latin typeface="黑体" panose="02010609060101010101" pitchFamily="49" charset="-122"/>
                <a:ea typeface="黑体" panose="02010609060101010101" pitchFamily="49" charset="-122"/>
              </a:rPr>
              <a:t>则能够实时监视并从中读取相关内容进行同步。</a:t>
            </a:r>
            <a:r>
              <a:rPr lang="en-US" altLang="zh-CN" sz="1800" dirty="0">
                <a:latin typeface="黑体" panose="02010609060101010101" pitchFamily="49" charset="-122"/>
                <a:ea typeface="黑体" panose="02010609060101010101" pitchFamily="49" charset="-122"/>
              </a:rPr>
              <a:t>Journal Nodes</a:t>
            </a:r>
            <a:r>
              <a:rPr lang="zh-CN" altLang="en-US" sz="1800" dirty="0">
                <a:latin typeface="黑体" panose="02010609060101010101" pitchFamily="49" charset="-122"/>
                <a:ea typeface="黑体" panose="02010609060101010101" pitchFamily="49" charset="-122"/>
              </a:rPr>
              <a:t>只允许一个</a:t>
            </a:r>
            <a:r>
              <a:rPr lang="en-US" altLang="zh-CN" sz="1800" dirty="0" err="1">
                <a:latin typeface="黑体" panose="02010609060101010101" pitchFamily="49" charset="-122"/>
                <a:ea typeface="黑体" panose="02010609060101010101" pitchFamily="49" charset="-122"/>
              </a:rPr>
              <a:t>NameNode</a:t>
            </a:r>
            <a:r>
              <a:rPr lang="zh-CN" altLang="en-US" sz="1800" dirty="0">
                <a:latin typeface="黑体" panose="02010609060101010101" pitchFamily="49" charset="-122"/>
                <a:ea typeface="黑体" panose="02010609060101010101" pitchFamily="49" charset="-122"/>
              </a:rPr>
              <a:t>进行写入操作，如果</a:t>
            </a:r>
            <a:r>
              <a:rPr lang="en-US" altLang="zh-CN" sz="1800" dirty="0">
                <a:latin typeface="黑体" panose="02010609060101010101" pitchFamily="49" charset="-122"/>
                <a:ea typeface="黑体" panose="02010609060101010101" pitchFamily="49" charset="-122"/>
              </a:rPr>
              <a:t>Active</a:t>
            </a:r>
            <a:r>
              <a:rPr lang="zh-CN" altLang="en-US" sz="1800" dirty="0">
                <a:latin typeface="黑体" panose="02010609060101010101" pitchFamily="49" charset="-122"/>
                <a:ea typeface="黑体" panose="02010609060101010101" pitchFamily="49" charset="-122"/>
              </a:rPr>
              <a:t>失效，</a:t>
            </a:r>
            <a:r>
              <a:rPr lang="en-US" altLang="zh-CN" sz="1800" dirty="0">
                <a:latin typeface="黑体" panose="02010609060101010101" pitchFamily="49" charset="-122"/>
                <a:ea typeface="黑体" panose="02010609060101010101" pitchFamily="49" charset="-122"/>
              </a:rPr>
              <a:t>Standby</a:t>
            </a:r>
            <a:r>
              <a:rPr lang="zh-CN" altLang="en-US" sz="1800" dirty="0">
                <a:latin typeface="黑体" panose="02010609060101010101" pitchFamily="49" charset="-122"/>
                <a:ea typeface="黑体" panose="02010609060101010101" pitchFamily="49" charset="-122"/>
              </a:rPr>
              <a:t>将自动获得写入权。</a:t>
            </a:r>
            <a:endParaRPr lang="zh-CN" altLang="en-US" sz="1800" dirty="0">
              <a:latin typeface="黑体" panose="02010609060101010101" pitchFamily="49" charset="-122"/>
              <a:ea typeface="黑体" panose="02010609060101010101" pitchFamily="49" charset="-122"/>
            </a:endParaRPr>
          </a:p>
          <a:p>
            <a:pPr marL="457200" indent="-457200">
              <a:buFont typeface="+mj-lt"/>
              <a:buAutoNum type="arabicPeriod"/>
              <a:defRPr/>
            </a:pPr>
            <a:r>
              <a:rPr lang="en-US" altLang="zh-CN" sz="1800" dirty="0">
                <a:latin typeface="黑体" panose="02010609060101010101" pitchFamily="49" charset="-122"/>
                <a:ea typeface="黑体" panose="02010609060101010101" pitchFamily="49" charset="-122"/>
              </a:rPr>
              <a:t>shared NFS directory</a:t>
            </a:r>
            <a:r>
              <a:rPr lang="zh-CN" altLang="en-US" sz="1800" dirty="0">
                <a:latin typeface="黑体" panose="02010609060101010101" pitchFamily="49" charset="-122"/>
                <a:ea typeface="黑体" panose="02010609060101010101" pitchFamily="49" charset="-122"/>
              </a:rPr>
              <a:t>方式：通过挂接一个两者都拥有读写权限的共享文件夹的方式进行同步。</a:t>
            </a:r>
            <a:r>
              <a:rPr lang="en-US" altLang="zh-CN" sz="1800" dirty="0">
                <a:latin typeface="黑体" panose="02010609060101010101" pitchFamily="49" charset="-122"/>
                <a:ea typeface="黑体" panose="02010609060101010101" pitchFamily="49" charset="-122"/>
              </a:rPr>
              <a:t>Active</a:t>
            </a:r>
            <a:r>
              <a:rPr lang="zh-CN" altLang="en-US" sz="1800" dirty="0">
                <a:latin typeface="黑体" panose="02010609060101010101" pitchFamily="49" charset="-122"/>
                <a:ea typeface="黑体" panose="02010609060101010101" pitchFamily="49" charset="-122"/>
              </a:rPr>
              <a:t>一方不断将</a:t>
            </a:r>
            <a:r>
              <a:rPr lang="en-US" altLang="zh-CN" sz="1800" dirty="0" err="1">
                <a:latin typeface="黑体" panose="02010609060101010101" pitchFamily="49" charset="-122"/>
                <a:ea typeface="黑体" panose="02010609060101010101" pitchFamily="49" charset="-122"/>
              </a:rPr>
              <a:t>EditLog</a:t>
            </a:r>
            <a:r>
              <a:rPr lang="zh-CN" altLang="en-US" sz="1800" dirty="0">
                <a:latin typeface="黑体" panose="02010609060101010101" pitchFamily="49" charset="-122"/>
                <a:ea typeface="黑体" panose="02010609060101010101" pitchFamily="49" charset="-122"/>
              </a:rPr>
              <a:t>写入该文件夹，而</a:t>
            </a:r>
            <a:r>
              <a:rPr lang="en-US" altLang="zh-CN" sz="1800" dirty="0">
                <a:latin typeface="黑体" panose="02010609060101010101" pitchFamily="49" charset="-122"/>
                <a:ea typeface="黑体" panose="02010609060101010101" pitchFamily="49" charset="-122"/>
              </a:rPr>
              <a:t>Standby</a:t>
            </a:r>
            <a:r>
              <a:rPr lang="zh-CN" altLang="en-US" sz="1800" dirty="0">
                <a:latin typeface="黑体" panose="02010609060101010101" pitchFamily="49" charset="-122"/>
                <a:ea typeface="黑体" panose="02010609060101010101" pitchFamily="49" charset="-122"/>
              </a:rPr>
              <a:t>则监视该文件同时同步到自己的</a:t>
            </a:r>
            <a:r>
              <a:rPr lang="en-US" altLang="zh-CN" sz="1800" dirty="0" err="1">
                <a:latin typeface="黑体" panose="02010609060101010101" pitchFamily="49" charset="-122"/>
                <a:ea typeface="黑体" panose="02010609060101010101" pitchFamily="49" charset="-122"/>
              </a:rPr>
              <a:t>NameSpace</a:t>
            </a:r>
            <a:r>
              <a:rPr lang="zh-CN" altLang="en-US" sz="1800" dirty="0">
                <a:latin typeface="黑体" panose="02010609060101010101" pitchFamily="49" charset="-122"/>
                <a:ea typeface="黑体" panose="02010609060101010101" pitchFamily="49" charset="-122"/>
              </a:rPr>
              <a:t>中。</a:t>
            </a:r>
            <a:endParaRPr lang="zh-CN" altLang="en-US" sz="1800" dirty="0">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3.4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体系结构</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55301" name="内容占位符 9"/>
          <p:cNvSpPr>
            <a:spLocks noGrp="1" noChangeArrowheads="1"/>
          </p:cNvSpPr>
          <p:nvPr>
            <p:ph idx="1"/>
          </p:nvPr>
        </p:nvSpPr>
        <p:spPr>
          <a:xfrm>
            <a:off x="457200" y="1333500"/>
            <a:ext cx="8651875" cy="3924300"/>
          </a:xfrm>
        </p:spPr>
        <p:txBody>
          <a:bodyPr/>
          <a:lstStyle/>
          <a:p>
            <a:pPr marL="0" indent="0">
              <a:buFont typeface="Arial" panose="020B0604020202020204" pitchFamily="34" charset="0"/>
              <a:buNone/>
            </a:pPr>
            <a:r>
              <a:rPr lang="zh-CN" altLang="en-US">
                <a:latin typeface="黑体" panose="02010609060101010101" pitchFamily="49" charset="-122"/>
                <a:ea typeface="黑体" panose="02010609060101010101" pitchFamily="49" charset="-122"/>
              </a:rPr>
              <a:t>备用节点（</a:t>
            </a:r>
            <a:r>
              <a:rPr lang="en-US" altLang="zh-CN">
                <a:latin typeface="黑体" panose="02010609060101010101" pitchFamily="49" charset="-122"/>
                <a:ea typeface="黑体" panose="02010609060101010101" pitchFamily="49" charset="-122"/>
              </a:rPr>
              <a:t>Standby Node</a:t>
            </a:r>
            <a:r>
              <a:rPr lang="zh-CN" altLang="en-US">
                <a:latin typeface="黑体" panose="02010609060101010101" pitchFamily="49" charset="-122"/>
                <a:ea typeface="黑体" panose="02010609060101010101" pitchFamily="49" charset="-122"/>
              </a:rPr>
              <a:t>）</a:t>
            </a:r>
            <a:endParaRPr lang="zh-CN" altLang="en-US">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zh-CN" altLang="en-US" sz="1800">
                <a:latin typeface="黑体" panose="02010609060101010101" pitchFamily="49" charset="-122"/>
                <a:ea typeface="黑体" panose="02010609060101010101" pitchFamily="49" charset="-122"/>
              </a:rPr>
              <a:t>为了确保快速切换，</a:t>
            </a:r>
            <a:r>
              <a:rPr lang="en-US" altLang="zh-CN" sz="1800">
                <a:latin typeface="黑体" panose="02010609060101010101" pitchFamily="49" charset="-122"/>
                <a:ea typeface="黑体" panose="02010609060101010101" pitchFamily="49" charset="-122"/>
              </a:rPr>
              <a:t>Standby</a:t>
            </a:r>
            <a:r>
              <a:rPr lang="zh-CN" altLang="en-US" sz="1800">
                <a:latin typeface="黑体" panose="02010609060101010101" pitchFamily="49" charset="-122"/>
                <a:ea typeface="黑体" panose="02010609060101010101" pitchFamily="49" charset="-122"/>
              </a:rPr>
              <a:t>状态的</a:t>
            </a:r>
            <a:r>
              <a:rPr lang="en-US" altLang="zh-CN" sz="1800">
                <a:latin typeface="黑体" panose="02010609060101010101" pitchFamily="49" charset="-122"/>
                <a:ea typeface="黑体" panose="02010609060101010101" pitchFamily="49" charset="-122"/>
              </a:rPr>
              <a:t>NameNode</a:t>
            </a:r>
            <a:r>
              <a:rPr lang="zh-CN" altLang="en-US" sz="1800">
                <a:latin typeface="黑体" panose="02010609060101010101" pitchFamily="49" charset="-122"/>
                <a:ea typeface="黑体" panose="02010609060101010101" pitchFamily="49" charset="-122"/>
              </a:rPr>
              <a:t>有必要知道集群中所有数据块的位置。为了做到这点，所有的</a:t>
            </a:r>
            <a:r>
              <a:rPr lang="en-US" altLang="zh-CN" sz="1800">
                <a:latin typeface="黑体" panose="02010609060101010101" pitchFamily="49" charset="-122"/>
                <a:ea typeface="黑体" panose="02010609060101010101" pitchFamily="49" charset="-122"/>
              </a:rPr>
              <a:t>datanodes</a:t>
            </a:r>
            <a:r>
              <a:rPr lang="zh-CN" altLang="en-US" sz="1800">
                <a:latin typeface="黑体" panose="02010609060101010101" pitchFamily="49" charset="-122"/>
                <a:ea typeface="黑体" panose="02010609060101010101" pitchFamily="49" charset="-122"/>
              </a:rPr>
              <a:t>必须配置两个</a:t>
            </a:r>
            <a:r>
              <a:rPr lang="en-US" altLang="zh-CN" sz="1800">
                <a:latin typeface="黑体" panose="02010609060101010101" pitchFamily="49" charset="-122"/>
                <a:ea typeface="黑体" panose="02010609060101010101" pitchFamily="49" charset="-122"/>
              </a:rPr>
              <a:t>NameNode</a:t>
            </a:r>
            <a:r>
              <a:rPr lang="zh-CN" altLang="en-US" sz="1800">
                <a:latin typeface="黑体" panose="02010609060101010101" pitchFamily="49" charset="-122"/>
                <a:ea typeface="黑体" panose="02010609060101010101" pitchFamily="49" charset="-122"/>
              </a:rPr>
              <a:t>的地址，发送数据块位置信息和心跳给它们两个。</a:t>
            </a:r>
            <a:endParaRPr lang="zh-CN" altLang="en-US" sz="1800">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3.4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体系结构</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0" name="内容占位符 9"/>
          <p:cNvSpPr>
            <a:spLocks noGrp="1"/>
          </p:cNvSpPr>
          <p:nvPr>
            <p:ph idx="1"/>
          </p:nvPr>
        </p:nvSpPr>
        <p:spPr>
          <a:xfrm>
            <a:off x="457200" y="1333500"/>
            <a:ext cx="8651875" cy="3924300"/>
          </a:xfrm>
        </p:spPr>
        <p:txBody>
          <a:bodyPr/>
          <a:lstStyle/>
          <a:p>
            <a:pPr marL="0" indent="0">
              <a:buFont typeface="Arial" panose="020B0604020202020204" pitchFamily="34" charset="0"/>
              <a:buNone/>
              <a:defRPr/>
            </a:pPr>
            <a:r>
              <a:rPr lang="zh-CN" altLang="en-US" sz="2000">
                <a:latin typeface="黑体" panose="02010609060101010101" pitchFamily="49" charset="-122"/>
                <a:ea typeface="黑体" panose="02010609060101010101" pitchFamily="49" charset="-122"/>
              </a:rPr>
              <a:t>客户端是用户操作</a:t>
            </a: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最常用的方式，</a:t>
            </a: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在部署时都提供了客户端</a:t>
            </a:r>
            <a:endParaRPr lang="en-US" altLang="zh-CN" sz="2000">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zh-CN" altLang="en-US" sz="2000">
              <a:latin typeface="黑体" panose="02010609060101010101" pitchFamily="49" charset="-122"/>
              <a:ea typeface="黑体" panose="02010609060101010101" pitchFamily="49" charset="-122"/>
            </a:endParaRPr>
          </a:p>
          <a:p>
            <a:pPr marL="182880" indent="-182880">
              <a:defRPr/>
            </a:pPr>
            <a:r>
              <a:rPr lang="zh-CN" altLang="en-US" sz="2000">
                <a:latin typeface="黑体" panose="02010609060101010101" pitchFamily="49" charset="-122"/>
                <a:ea typeface="黑体" panose="02010609060101010101" pitchFamily="49" charset="-122"/>
              </a:rPr>
              <a:t>客户端可以支持打开、读取、写入等常见的操作，并且提供了类似</a:t>
            </a:r>
            <a:r>
              <a:rPr lang="en-US" altLang="zh-CN" sz="2000">
                <a:latin typeface="黑体" panose="02010609060101010101" pitchFamily="49" charset="-122"/>
                <a:ea typeface="黑体" panose="02010609060101010101" pitchFamily="49" charset="-122"/>
              </a:rPr>
              <a:t>Shell</a:t>
            </a:r>
            <a:r>
              <a:rPr lang="zh-CN" altLang="en-US" sz="2000">
                <a:latin typeface="黑体" panose="02010609060101010101" pitchFamily="49" charset="-122"/>
                <a:ea typeface="黑体" panose="02010609060101010101" pitchFamily="49" charset="-122"/>
              </a:rPr>
              <a:t>的命令行方式来访问</a:t>
            </a: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中的数据</a:t>
            </a:r>
            <a:endParaRPr lang="en-US" altLang="zh-CN" sz="2000">
              <a:latin typeface="黑体" panose="02010609060101010101" pitchFamily="49" charset="-122"/>
              <a:ea typeface="黑体" panose="02010609060101010101" pitchFamily="49" charset="-122"/>
            </a:endParaRPr>
          </a:p>
          <a:p>
            <a:pPr marL="182880" indent="-182880">
              <a:defRPr/>
            </a:pPr>
            <a:endParaRPr lang="en-US" altLang="zh-CN" sz="2000">
              <a:latin typeface="黑体" panose="02010609060101010101" pitchFamily="49" charset="-122"/>
              <a:ea typeface="黑体" panose="02010609060101010101" pitchFamily="49" charset="-122"/>
            </a:endParaRPr>
          </a:p>
          <a:p>
            <a:pPr marL="182880" indent="-182880">
              <a:defRPr/>
            </a:pPr>
            <a:r>
              <a:rPr lang="zh-CN" altLang="en-US" sz="2000">
                <a:latin typeface="黑体" panose="02010609060101010101" pitchFamily="49" charset="-122"/>
                <a:ea typeface="黑体" panose="02010609060101010101" pitchFamily="49" charset="-122"/>
              </a:rPr>
              <a:t>此外，</a:t>
            </a: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也提供了</a:t>
            </a:r>
            <a:r>
              <a:rPr lang="en-US" altLang="zh-CN" sz="2000">
                <a:latin typeface="黑体" panose="02010609060101010101" pitchFamily="49" charset="-122"/>
                <a:ea typeface="黑体" panose="02010609060101010101" pitchFamily="49" charset="-122"/>
              </a:rPr>
              <a:t>Java API</a:t>
            </a:r>
            <a:r>
              <a:rPr lang="zh-CN" altLang="en-US" sz="2000">
                <a:latin typeface="黑体" panose="02010609060101010101" pitchFamily="49" charset="-122"/>
                <a:ea typeface="黑体" panose="02010609060101010101" pitchFamily="49" charset="-122"/>
              </a:rPr>
              <a:t>，作为应用程序访问文件系统的客户端编程接口</a:t>
            </a:r>
            <a:endParaRPr lang="zh-CN" altLang="en-US" sz="2000">
              <a:latin typeface="黑体" panose="02010609060101010101" pitchFamily="49" charset="-122"/>
              <a:ea typeface="黑体" panose="02010609060101010101" pitchFamily="49" charset="-122"/>
            </a:endParaRPr>
          </a:p>
          <a:p>
            <a:pPr marL="182880" indent="-182880">
              <a:defRPr/>
            </a:pPr>
            <a:endParaRPr lang="zh-CN" altLang="en-US">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3.4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体系结构</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59397" name="内容占位符 9"/>
          <p:cNvSpPr>
            <a:spLocks noGrp="1" noChangeArrowheads="1"/>
          </p:cNvSpPr>
          <p:nvPr>
            <p:ph idx="1"/>
          </p:nvPr>
        </p:nvSpPr>
        <p:spPr>
          <a:xfrm>
            <a:off x="457200" y="1333500"/>
            <a:ext cx="8651875" cy="3924300"/>
          </a:xfrm>
        </p:spPr>
        <p:txBody>
          <a:bodyPr/>
          <a:lstStyle/>
          <a:p>
            <a:pPr marL="0" indent="0">
              <a:spcAft>
                <a:spcPts val="1200"/>
              </a:spcAft>
              <a:buFont typeface="Arial" panose="020B0604020202020204" pitchFamily="34" charset="0"/>
              <a:buNone/>
            </a:pPr>
            <a:r>
              <a:rPr lang="en-US" altLang="zh-CN" sz="2000" b="1">
                <a:latin typeface="黑体" panose="02010609060101010101" pitchFamily="49" charset="-122"/>
                <a:ea typeface="黑体" panose="02010609060101010101" pitchFamily="49" charset="-122"/>
              </a:rPr>
              <a:t>HDFS</a:t>
            </a:r>
            <a:r>
              <a:rPr lang="zh-CN" altLang="en-US" sz="2000" b="1">
                <a:latin typeface="黑体" panose="02010609060101010101" pitchFamily="49" charset="-122"/>
                <a:ea typeface="黑体" panose="02010609060101010101" pitchFamily="49" charset="-122"/>
              </a:rPr>
              <a:t>体系结构的局限性</a:t>
            </a:r>
            <a:endParaRPr lang="en-US" altLang="zh-CN" sz="2000" b="1">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1</a:t>
            </a:r>
            <a:r>
              <a:rPr lang="zh-CN" altLang="en-US" sz="2000">
                <a:latin typeface="黑体" panose="02010609060101010101" pitchFamily="49" charset="-122"/>
                <a:ea typeface="黑体" panose="02010609060101010101" pitchFamily="49" charset="-122"/>
              </a:rPr>
              <a:t>）命名空间的限制：名称节点是保存在内存中的，因此，名称节点能够容纳的对象（文件、块）的个数会受到内存空间大小的限制。</a:t>
            </a:r>
            <a:endParaRPr lang="en-US" altLang="zh-CN"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2</a:t>
            </a:r>
            <a:r>
              <a:rPr lang="zh-CN" altLang="en-US" sz="2000">
                <a:latin typeface="黑体" panose="02010609060101010101" pitchFamily="49" charset="-122"/>
                <a:ea typeface="黑体" panose="02010609060101010101" pitchFamily="49" charset="-122"/>
              </a:rPr>
              <a:t>）性能的瓶颈：整个分布式文件系统的吞吐量，受限于单个名称节点的吞吐量。</a:t>
            </a:r>
            <a:endParaRPr lang="zh-CN" altLang="en-US"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3</a:t>
            </a:r>
            <a:r>
              <a:rPr lang="zh-CN" altLang="en-US" sz="2000">
                <a:latin typeface="黑体" panose="02010609060101010101" pitchFamily="49" charset="-122"/>
                <a:ea typeface="黑体" panose="02010609060101010101" pitchFamily="49" charset="-122"/>
              </a:rPr>
              <a:t>）隔离问题：由于集群中只有一个名称节点，只有一个命名空间，因此，无法对不同应用程序进行隔离。</a:t>
            </a:r>
            <a:endParaRPr lang="zh-CN" altLang="en-US"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rPr>
              <a:t>（</a:t>
            </a:r>
            <a:r>
              <a:rPr lang="en-US" altLang="zh-CN" sz="2000">
                <a:latin typeface="黑体" panose="02010609060101010101" pitchFamily="49" charset="-122"/>
                <a:ea typeface="黑体" panose="02010609060101010101" pitchFamily="49" charset="-122"/>
              </a:rPr>
              <a:t>4</a:t>
            </a:r>
            <a:r>
              <a:rPr lang="zh-CN" altLang="en-US" sz="2000">
                <a:latin typeface="黑体" panose="02010609060101010101" pitchFamily="49" charset="-122"/>
                <a:ea typeface="黑体" panose="02010609060101010101" pitchFamily="49" charset="-122"/>
              </a:rPr>
              <a:t>）</a:t>
            </a:r>
            <a:r>
              <a:rPr lang="zh-CN" altLang="en-US" sz="2000">
                <a:solidFill>
                  <a:srgbClr val="7030A0"/>
                </a:solidFill>
                <a:latin typeface="黑体" panose="02010609060101010101" pitchFamily="49" charset="-122"/>
                <a:ea typeface="黑体" panose="02010609060101010101" pitchFamily="49" charset="-122"/>
              </a:rPr>
              <a:t>集群的可用性：一旦这个唯一的名称节点发生故障，会导致整个集群变得不可用。（新版本的</a:t>
            </a:r>
            <a:r>
              <a:rPr lang="en-US" altLang="zh-CN" sz="2000">
                <a:solidFill>
                  <a:srgbClr val="7030A0"/>
                </a:solidFill>
                <a:latin typeface="黑体" panose="02010609060101010101" pitchFamily="49" charset="-122"/>
                <a:ea typeface="黑体" panose="02010609060101010101" pitchFamily="49" charset="-122"/>
              </a:rPr>
              <a:t>Hadoop</a:t>
            </a:r>
            <a:r>
              <a:rPr lang="zh-CN" altLang="en-US" sz="2000">
                <a:solidFill>
                  <a:srgbClr val="7030A0"/>
                </a:solidFill>
                <a:latin typeface="黑体" panose="02010609060101010101" pitchFamily="49" charset="-122"/>
                <a:ea typeface="黑体" panose="02010609060101010101" pitchFamily="49" charset="-122"/>
              </a:rPr>
              <a:t>已不存在）</a:t>
            </a:r>
            <a:endParaRPr lang="zh-CN" altLang="en-US" sz="2000">
              <a:solidFill>
                <a:srgbClr val="7030A0"/>
              </a:solidFill>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61443" name="内容占位符 3"/>
          <p:cNvSpPr>
            <a:spLocks noGrp="1" noChangeArrowheads="1"/>
          </p:cNvSpPr>
          <p:nvPr>
            <p:ph idx="1"/>
          </p:nvPr>
        </p:nvSpPr>
        <p:spPr>
          <a:xfrm>
            <a:off x="457200" y="1333500"/>
            <a:ext cx="8229600" cy="3924300"/>
          </a:xfrm>
        </p:spPr>
        <p:txBody>
          <a:bodyPr/>
          <a:lstStyle/>
          <a:p>
            <a:r>
              <a:rPr lang="en-US" altLang="zh-CN">
                <a:latin typeface="黑体" panose="02010609060101010101" pitchFamily="49" charset="-122"/>
                <a:ea typeface="黑体" panose="02010609060101010101" pitchFamily="49" charset="-122"/>
              </a:rPr>
              <a:t>3.1 </a:t>
            </a:r>
            <a:r>
              <a:rPr lang="zh-CN" altLang="en-US">
                <a:latin typeface="黑体" panose="02010609060101010101" pitchFamily="49" charset="-122"/>
                <a:ea typeface="黑体" panose="02010609060101010101" pitchFamily="49" charset="-122"/>
              </a:rPr>
              <a:t>分布式文件系统</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3.2 HDFS</a:t>
            </a:r>
            <a:r>
              <a:rPr lang="zh-CN" altLang="en-US">
                <a:latin typeface="黑体" panose="02010609060101010101" pitchFamily="49" charset="-122"/>
                <a:ea typeface="黑体" panose="02010609060101010101" pitchFamily="49" charset="-122"/>
              </a:rPr>
              <a:t>简介</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3.3 HDFS</a:t>
            </a:r>
            <a:r>
              <a:rPr lang="zh-CN" altLang="en-US">
                <a:latin typeface="黑体" panose="02010609060101010101" pitchFamily="49" charset="-122"/>
                <a:ea typeface="黑体" panose="02010609060101010101" pitchFamily="49" charset="-122"/>
              </a:rPr>
              <a:t>相关概念</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3.4 HDFS</a:t>
            </a:r>
            <a:r>
              <a:rPr lang="zh-CN" altLang="en-US">
                <a:latin typeface="黑体" panose="02010609060101010101" pitchFamily="49" charset="-122"/>
                <a:ea typeface="黑体" panose="02010609060101010101" pitchFamily="49" charset="-122"/>
              </a:rPr>
              <a:t>体系结构</a:t>
            </a:r>
            <a:endParaRPr lang="zh-CN" altLang="en-US">
              <a:latin typeface="黑体" panose="02010609060101010101" pitchFamily="49" charset="-122"/>
              <a:ea typeface="黑体" panose="02010609060101010101" pitchFamily="49" charset="-122"/>
            </a:endParaRPr>
          </a:p>
          <a:p>
            <a:r>
              <a:rPr lang="en-US" altLang="zh-CN" b="1">
                <a:solidFill>
                  <a:schemeClr val="accent1"/>
                </a:solidFill>
                <a:latin typeface="黑体" panose="02010609060101010101" pitchFamily="49" charset="-122"/>
                <a:ea typeface="黑体" panose="02010609060101010101" pitchFamily="49" charset="-122"/>
              </a:rPr>
              <a:t>3.5 HDFS</a:t>
            </a:r>
            <a:r>
              <a:rPr lang="zh-CN" altLang="en-US" b="1">
                <a:solidFill>
                  <a:schemeClr val="accent1"/>
                </a:solidFill>
                <a:latin typeface="黑体" panose="02010609060101010101" pitchFamily="49" charset="-122"/>
                <a:ea typeface="黑体" panose="02010609060101010101" pitchFamily="49" charset="-122"/>
              </a:rPr>
              <a:t>存储原理</a:t>
            </a:r>
            <a:endParaRPr lang="zh-CN" altLang="en-US" b="1">
              <a:solidFill>
                <a:schemeClr val="accent1"/>
              </a:solidFill>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3.6 HDFS</a:t>
            </a:r>
            <a:r>
              <a:rPr lang="zh-CN" altLang="en-US">
                <a:latin typeface="黑体" panose="02010609060101010101" pitchFamily="49" charset="-122"/>
                <a:ea typeface="黑体" panose="02010609060101010101" pitchFamily="49" charset="-122"/>
              </a:rPr>
              <a:t>数据读写过程</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3.7 HDFS</a:t>
            </a:r>
            <a:r>
              <a:rPr lang="zh-CN" altLang="en-US">
                <a:latin typeface="黑体" panose="02010609060101010101" pitchFamily="49" charset="-122"/>
                <a:ea typeface="黑体" panose="02010609060101010101" pitchFamily="49" charset="-122"/>
              </a:rPr>
              <a:t>操作实践</a:t>
            </a:r>
            <a:endParaRPr lang="zh-CN" altLang="en-US">
              <a:latin typeface="黑体" panose="02010609060101010101" pitchFamily="49" charset="-122"/>
              <a:ea typeface="黑体" panose="02010609060101010101" pitchFamily="49" charset="-122"/>
            </a:endParaRPr>
          </a:p>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3.5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存储原理</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62469" name="内容占位符 9"/>
          <p:cNvSpPr>
            <a:spLocks noGrp="1" noChangeArrowheads="1"/>
          </p:cNvSpPr>
          <p:nvPr>
            <p:ph idx="1"/>
          </p:nvPr>
        </p:nvSpPr>
        <p:spPr>
          <a:xfrm>
            <a:off x="457200" y="1333500"/>
            <a:ext cx="8651875" cy="3924300"/>
          </a:xfrm>
        </p:spPr>
        <p:txBody>
          <a:bodyPr/>
          <a:lstStyle/>
          <a:p>
            <a:pPr marL="0" indent="0">
              <a:spcAft>
                <a:spcPts val="1200"/>
              </a:spcAft>
              <a:buFont typeface="Arial" panose="020B0604020202020204" pitchFamily="34" charset="0"/>
              <a:buNone/>
            </a:pPr>
            <a:r>
              <a:rPr lang="en-US" altLang="zh-CN">
                <a:latin typeface="黑体" panose="02010609060101010101" pitchFamily="49" charset="-122"/>
                <a:ea typeface="黑体" panose="02010609060101010101" pitchFamily="49" charset="-122"/>
              </a:rPr>
              <a:t>3.5.1 </a:t>
            </a:r>
            <a:r>
              <a:rPr lang="zh-CN" altLang="en-US">
                <a:latin typeface="黑体" panose="02010609060101010101" pitchFamily="49" charset="-122"/>
                <a:ea typeface="黑体" panose="02010609060101010101" pitchFamily="49" charset="-122"/>
              </a:rPr>
              <a:t>机架感知</a:t>
            </a:r>
            <a:endParaRPr lang="en-US" altLang="zh-CN">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en-US" altLang="zh-CN">
                <a:latin typeface="黑体" panose="02010609060101010101" pitchFamily="49" charset="-122"/>
                <a:ea typeface="黑体" panose="02010609060101010101" pitchFamily="49" charset="-122"/>
              </a:rPr>
              <a:t>3.5.2	</a:t>
            </a:r>
            <a:r>
              <a:rPr lang="zh-CN" altLang="en-US">
                <a:latin typeface="黑体" panose="02010609060101010101" pitchFamily="49" charset="-122"/>
                <a:ea typeface="黑体" panose="02010609060101010101" pitchFamily="49" charset="-122"/>
              </a:rPr>
              <a:t>冗余数据保存</a:t>
            </a:r>
            <a:endParaRPr lang="zh-CN" altLang="en-US">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en-US" altLang="zh-CN">
                <a:latin typeface="黑体" panose="02010609060101010101" pitchFamily="49" charset="-122"/>
                <a:ea typeface="黑体" panose="02010609060101010101" pitchFamily="49" charset="-122"/>
              </a:rPr>
              <a:t>3.5.3	</a:t>
            </a:r>
            <a:r>
              <a:rPr lang="zh-CN" altLang="en-US">
                <a:latin typeface="黑体" panose="02010609060101010101" pitchFamily="49" charset="-122"/>
                <a:ea typeface="黑体" panose="02010609060101010101" pitchFamily="49" charset="-122"/>
              </a:rPr>
              <a:t>数据存取策略</a:t>
            </a:r>
            <a:endParaRPr lang="zh-CN" altLang="en-US">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en-US" altLang="zh-CN">
                <a:latin typeface="黑体" panose="02010609060101010101" pitchFamily="49" charset="-122"/>
                <a:ea typeface="黑体" panose="02010609060101010101" pitchFamily="49" charset="-122"/>
              </a:rPr>
              <a:t>3.5.4	</a:t>
            </a:r>
            <a:r>
              <a:rPr lang="zh-CN" altLang="en-US">
                <a:latin typeface="黑体" panose="02010609060101010101" pitchFamily="49" charset="-122"/>
                <a:ea typeface="黑体" panose="02010609060101010101" pitchFamily="49" charset="-122"/>
              </a:rPr>
              <a:t>数据错误与恢复</a:t>
            </a:r>
            <a:endParaRPr lang="zh-CN" altLang="en-US">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3.1.2	</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分布式文件系统的结构</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2" name="内容占位符 11"/>
          <p:cNvSpPr>
            <a:spLocks noGrp="1"/>
          </p:cNvSpPr>
          <p:nvPr>
            <p:ph idx="1"/>
          </p:nvPr>
        </p:nvSpPr>
        <p:spPr>
          <a:xfrm>
            <a:off x="242888" y="1333500"/>
            <a:ext cx="2744787" cy="3924300"/>
          </a:xfrm>
        </p:spPr>
        <p:txBody>
          <a:bodyPr/>
          <a:lstStyle/>
          <a:p>
            <a:pPr marL="0" indent="0">
              <a:buFont typeface="Arial" panose="020B0604020202020204" pitchFamily="34" charset="0"/>
              <a:buNone/>
              <a:defRPr/>
            </a:pPr>
            <a:r>
              <a:rPr lang="zh-CN" altLang="en-US" sz="2000" dirty="0">
                <a:latin typeface="黑体" panose="02010609060101010101" pitchFamily="49" charset="-122"/>
                <a:ea typeface="黑体" panose="02010609060101010101" pitchFamily="49" charset="-122"/>
              </a:rPr>
              <a:t>计算机集群中节点分为两类</a:t>
            </a:r>
            <a:endParaRPr lang="en-US" altLang="zh-CN" sz="2000" dirty="0">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en-US" altLang="zh-CN"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“主节点”</a:t>
            </a:r>
            <a:r>
              <a:rPr lang="en-US" altLang="zh-CN" sz="2000" dirty="0">
                <a:latin typeface="黑体" panose="02010609060101010101" pitchFamily="49" charset="-122"/>
                <a:ea typeface="黑体" panose="02010609060101010101" pitchFamily="49" charset="-122"/>
              </a:rPr>
              <a:t>(Master Node)</a:t>
            </a:r>
            <a:r>
              <a:rPr lang="zh-CN" altLang="en-US" sz="2000" dirty="0">
                <a:latin typeface="黑体" panose="02010609060101010101" pitchFamily="49" charset="-122"/>
                <a:ea typeface="黑体" panose="02010609060101010101" pitchFamily="49" charset="-122"/>
              </a:rPr>
              <a:t>： “名称结点”</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NameNode</a:t>
            </a:r>
            <a:r>
              <a:rPr lang="en-US" altLang="zh-CN"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182880" indent="-182880">
              <a:defRPr/>
            </a:pPr>
            <a:endParaRPr lang="en-US" altLang="zh-CN"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“从节点”（</a:t>
            </a:r>
            <a:r>
              <a:rPr lang="en-US" altLang="zh-CN" sz="2000" dirty="0">
                <a:latin typeface="黑体" panose="02010609060101010101" pitchFamily="49" charset="-122"/>
                <a:ea typeface="黑体" panose="02010609060101010101" pitchFamily="49" charset="-122"/>
              </a:rPr>
              <a:t>Slave Node</a:t>
            </a:r>
            <a:r>
              <a:rPr lang="zh-CN" altLang="en-US" sz="2000" dirty="0">
                <a:latin typeface="黑体" panose="02010609060101010101" pitchFamily="49" charset="-122"/>
                <a:ea typeface="黑体" panose="02010609060101010101" pitchFamily="49" charset="-122"/>
              </a:rPr>
              <a:t>）：“数据节点”</a:t>
            </a:r>
            <a:r>
              <a:rPr lang="en-US" altLang="zh-CN" sz="2000" dirty="0">
                <a:latin typeface="黑体" panose="02010609060101010101" pitchFamily="49" charset="-122"/>
                <a:ea typeface="黑体" panose="02010609060101010101" pitchFamily="49" charset="-122"/>
              </a:rPr>
              <a:t>(</a:t>
            </a:r>
            <a:r>
              <a:rPr lang="en-US" altLang="zh-CN" sz="2000" dirty="0" err="1">
                <a:latin typeface="黑体" panose="02010609060101010101" pitchFamily="49" charset="-122"/>
                <a:ea typeface="黑体" panose="02010609060101010101" pitchFamily="49" charset="-122"/>
              </a:rPr>
              <a:t>DataNode</a:t>
            </a:r>
            <a:r>
              <a:rPr lang="en-US" altLang="zh-CN" sz="2000" dirty="0">
                <a:latin typeface="黑体" panose="02010609060101010101" pitchFamily="49" charset="-122"/>
                <a:ea typeface="黑体" panose="02010609060101010101" pitchFamily="49" charset="-122"/>
              </a:rPr>
              <a:t>)</a:t>
            </a:r>
            <a:endParaRPr lang="en-US" altLang="zh-CN" sz="2000" dirty="0">
              <a:latin typeface="黑体" panose="02010609060101010101" pitchFamily="49" charset="-122"/>
              <a:ea typeface="黑体" panose="02010609060101010101" pitchFamily="49" charset="-122"/>
            </a:endParaRPr>
          </a:p>
          <a:p>
            <a:pPr marL="182880" indent="-182880">
              <a:defRPr/>
            </a:pPr>
            <a:endParaRPr lang="zh-CN" altLang="en-US" sz="2000" dirty="0">
              <a:latin typeface="黑体" panose="02010609060101010101" pitchFamily="49" charset="-122"/>
              <a:ea typeface="黑体" panose="02010609060101010101" pitchFamily="49" charset="-122"/>
            </a:endParaRPr>
          </a:p>
        </p:txBody>
      </p:sp>
      <p:sp>
        <p:nvSpPr>
          <p:cNvPr id="13"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3.1 </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分布式文件系统</a:t>
            </a:r>
            <a:endPar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922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r="2277"/>
          <a:stretch>
            <a:fillRect/>
          </a:stretch>
        </p:blipFill>
        <p:spPr bwMode="auto">
          <a:xfrm>
            <a:off x="2927350" y="1417638"/>
            <a:ext cx="6181725" cy="347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ectangle 7"/>
          <p:cNvSpPr>
            <a:spLocks noChangeArrowheads="1"/>
          </p:cNvSpPr>
          <p:nvPr/>
        </p:nvSpPr>
        <p:spPr bwMode="auto">
          <a:xfrm>
            <a:off x="4284663" y="4929188"/>
            <a:ext cx="2646362" cy="338137"/>
          </a:xfrm>
          <a:prstGeom prst="rect">
            <a:avLst/>
          </a:prstGeom>
          <a:noFill/>
          <a:ln>
            <a:noFill/>
          </a:ln>
        </p:spPr>
        <p:txBody>
          <a:bodyPr wrap="none">
            <a:spAutoFit/>
          </a:bodyPr>
          <a:lstStyle/>
          <a:p>
            <a:pPr eaLnBrk="1" hangingPunct="1">
              <a:buFont typeface="Arial" panose="020B0604020202020204" pitchFamily="34" charset="0"/>
              <a:buNone/>
              <a:defRPr/>
            </a:pPr>
            <a:r>
              <a:rPr lang="zh-CN" altLang="en-US" sz="1600" dirty="0">
                <a:latin typeface="+mn-ea"/>
                <a:ea typeface="+mn-ea"/>
              </a:rPr>
              <a:t>大规模文件系统的整体结构</a:t>
            </a:r>
            <a:endParaRPr lang="zh-CN" altLang="en-US" sz="1600" dirty="0">
              <a:latin typeface="+mn-ea"/>
              <a:ea typeface="+mn-ea"/>
            </a:endParaRPr>
          </a:p>
        </p:txBody>
      </p:sp>
      <p:sp>
        <p:nvSpPr>
          <p:cNvPr id="2" name="椭圆 1"/>
          <p:cNvSpPr/>
          <p:nvPr/>
        </p:nvSpPr>
        <p:spPr>
          <a:xfrm>
            <a:off x="6991489" y="2569468"/>
            <a:ext cx="780554" cy="576064"/>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8" name="椭圆 7"/>
          <p:cNvSpPr/>
          <p:nvPr/>
        </p:nvSpPr>
        <p:spPr>
          <a:xfrm>
            <a:off x="6300192" y="3361555"/>
            <a:ext cx="630834" cy="687769"/>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9" name="椭圆 8"/>
          <p:cNvSpPr/>
          <p:nvPr/>
        </p:nvSpPr>
        <p:spPr>
          <a:xfrm>
            <a:off x="2927350" y="2243138"/>
            <a:ext cx="780554" cy="830386"/>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1333500"/>
            <a:ext cx="8229600" cy="3924300"/>
          </a:xfrm>
        </p:spPr>
        <p:txBody>
          <a:bodyPr/>
          <a:lstStyle/>
          <a:p>
            <a:pPr marL="182880" indent="-182880">
              <a:defRPr/>
            </a:pPr>
            <a:r>
              <a:rPr lang="zh-CN" altLang="en-US"/>
              <a:t>背景</a:t>
            </a:r>
            <a:endParaRPr lang="en-US" altLang="zh-CN"/>
          </a:p>
          <a:p>
            <a:pPr lvl="1" indent="-182880">
              <a:defRPr/>
            </a:pPr>
            <a:r>
              <a:rPr lang="en-US" altLang="zh-CN" err="1"/>
              <a:t>hadoop</a:t>
            </a:r>
            <a:r>
              <a:rPr lang="zh-CN" altLang="en-US"/>
              <a:t>集群需要的机器很多，但机架的槽位和交换机网口有限，通常机器会分布到多个机架上。</a:t>
            </a:r>
            <a:endParaRPr lang="en-US" altLang="zh-CN"/>
          </a:p>
          <a:p>
            <a:pPr marL="182880" indent="-182880">
              <a:defRPr/>
            </a:pPr>
            <a:r>
              <a:rPr lang="zh-CN" altLang="en-US"/>
              <a:t>要求</a:t>
            </a:r>
            <a:endParaRPr lang="en-US" altLang="zh-CN"/>
          </a:p>
          <a:p>
            <a:pPr lvl="1" indent="-182880">
              <a:defRPr/>
            </a:pPr>
            <a:r>
              <a:rPr lang="zh-CN" altLang="en-US"/>
              <a:t>需要结点间通信时，尽量在同一个机架内进行，少跨机架；</a:t>
            </a:r>
            <a:endParaRPr lang="en-US" altLang="zh-CN"/>
          </a:p>
          <a:p>
            <a:pPr lvl="1" indent="-182880">
              <a:defRPr/>
            </a:pPr>
            <a:r>
              <a:rPr lang="zh-CN" altLang="en-US"/>
              <a:t>存放数据时尽可能放到不同的机架上。</a:t>
            </a:r>
            <a:endParaRPr lang="en-US" altLang="zh-CN"/>
          </a:p>
          <a:p>
            <a:pPr marL="182880" indent="-182880">
              <a:defRPr/>
            </a:pPr>
            <a:r>
              <a:rPr lang="zh-CN" altLang="en-US"/>
              <a:t>含义</a:t>
            </a:r>
            <a:endParaRPr lang="en-US" altLang="zh-CN"/>
          </a:p>
          <a:p>
            <a:pPr lvl="1" indent="-182880">
              <a:defRPr/>
            </a:pPr>
            <a:r>
              <a:rPr lang="en-US" altLang="zh-CN" err="1"/>
              <a:t>hadoop</a:t>
            </a:r>
            <a:r>
              <a:rPr lang="zh-CN" altLang="en-US"/>
              <a:t>能在系统内部建立一套服务器和机架的位置拓扑图，并且能识别系统节点的拓扑位置。</a:t>
            </a:r>
            <a:endParaRPr lang="en-US" altLang="zh-CN"/>
          </a:p>
          <a:p>
            <a:pPr marL="274320" lvl="1" indent="0">
              <a:buFont typeface="Arial" panose="020B0604020202020204" pitchFamily="34" charset="0"/>
              <a:buNone/>
              <a:defRPr/>
            </a:pPr>
            <a:r>
              <a:rPr lang="en-US" altLang="zh-CN"/>
              <a:t>	</a:t>
            </a:r>
            <a:endParaRPr lang="zh-CN" altLang="en-US"/>
          </a:p>
        </p:txBody>
      </p:sp>
      <p:sp>
        <p:nvSpPr>
          <p:cNvPr id="4"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3.5.1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机架感知</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Box 57"/>
          <p:cNvSpPr txBox="1">
            <a:spLocks noChangeArrowheads="1"/>
          </p:cNvSpPr>
          <p:nvPr/>
        </p:nvSpPr>
        <p:spPr bwMode="auto">
          <a:xfrm>
            <a:off x="4040188" y="1273175"/>
            <a:ext cx="46799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Arial" panose="020B0604020202020204" pitchFamily="34" charset="0"/>
              </a:rPr>
              <a:t>左图中，</a:t>
            </a:r>
            <a:r>
              <a:rPr lang="en-US" altLang="zh-CN" sz="1800">
                <a:latin typeface="Arial" panose="020B0604020202020204" pitchFamily="34" charset="0"/>
              </a:rPr>
              <a:t>C</a:t>
            </a:r>
            <a:r>
              <a:rPr lang="zh-CN" altLang="en-US" sz="1800">
                <a:latin typeface="Arial" panose="020B0604020202020204" pitchFamily="34" charset="0"/>
              </a:rPr>
              <a:t>为机房，</a:t>
            </a:r>
            <a:r>
              <a:rPr lang="en-US" altLang="zh-CN" sz="1800">
                <a:latin typeface="Arial" panose="020B0604020202020204" pitchFamily="34" charset="0"/>
              </a:rPr>
              <a:t>R</a:t>
            </a:r>
            <a:r>
              <a:rPr lang="zh-CN" altLang="en-US" sz="1800">
                <a:latin typeface="Arial" panose="020B0604020202020204" pitchFamily="34" charset="0"/>
              </a:rPr>
              <a:t>为机架，</a:t>
            </a:r>
            <a:r>
              <a:rPr lang="en-US" altLang="zh-CN" sz="1800">
                <a:latin typeface="Arial" panose="020B0604020202020204" pitchFamily="34" charset="0"/>
              </a:rPr>
              <a:t>N</a:t>
            </a:r>
            <a:r>
              <a:rPr lang="zh-CN" altLang="en-US" sz="1800">
                <a:latin typeface="Arial" panose="020B0604020202020204" pitchFamily="34" charset="0"/>
              </a:rPr>
              <a:t>为数据结点节点的机架号（</a:t>
            </a:r>
            <a:r>
              <a:rPr lang="en-US" altLang="zh-CN" sz="1800">
                <a:latin typeface="Arial" panose="020B0604020202020204" pitchFamily="34" charset="0"/>
              </a:rPr>
              <a:t>RackID</a:t>
            </a:r>
            <a:r>
              <a:rPr lang="zh-CN" altLang="en-US" sz="1800">
                <a:latin typeface="Arial" panose="020B0604020202020204" pitchFamily="34" charset="0"/>
              </a:rPr>
              <a:t>）：节点到</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zh-CN" altLang="en-US" sz="1800">
                <a:latin typeface="Arial" panose="020B0604020202020204" pitchFamily="34" charset="0"/>
              </a:rPr>
              <a:t>节点之间的距离：两个节点到其共同的上级节点之间的连接数</a:t>
            </a:r>
            <a:endParaRPr lang="zh-CN" altLang="en-US" sz="1800">
              <a:latin typeface="Arial" panose="020B0604020202020204" pitchFamily="34" charset="0"/>
            </a:endParaRPr>
          </a:p>
        </p:txBody>
      </p:sp>
      <p:sp>
        <p:nvSpPr>
          <p:cNvPr id="65539" name="TextBox 59"/>
          <p:cNvSpPr txBox="1">
            <a:spLocks noChangeArrowheads="1"/>
          </p:cNvSpPr>
          <p:nvPr/>
        </p:nvSpPr>
        <p:spPr bwMode="auto">
          <a:xfrm>
            <a:off x="4184650" y="2641600"/>
            <a:ext cx="4535488"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Arial" panose="020B0604020202020204" pitchFamily="34" charset="0"/>
              </a:rPr>
              <a:t>同一节点：</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Distance(/C1/R1/N1, /C1/R1/N1) = ?</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zh-CN" altLang="en-US" sz="1800">
                <a:latin typeface="Arial" panose="020B0604020202020204" pitchFamily="34" charset="0"/>
              </a:rPr>
              <a:t>同一机架下的不同结点：</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Distance(/C1/R1/N1, /C1/R1/N2) = ?</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zh-CN" altLang="en-US" sz="1800">
                <a:latin typeface="Arial" panose="020B0604020202020204" pitchFamily="34" charset="0"/>
              </a:rPr>
              <a:t>同一机房不同机架下的不同结点：</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Distance(/C1/R1/N1, /C1/R2/N5) = ?</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zh-CN" altLang="en-US" sz="1800">
                <a:latin typeface="Arial" panose="020B0604020202020204" pitchFamily="34" charset="0"/>
              </a:rPr>
              <a:t>不同机房的结点：</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Distance(/C1/R1/N1, /C2/R4/N11)=?</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graphicFrame>
        <p:nvGraphicFramePr>
          <p:cNvPr id="63" name="图示 62"/>
          <p:cNvGraphicFramePr/>
          <p:nvPr/>
        </p:nvGraphicFramePr>
        <p:xfrm>
          <a:off x="419546" y="1273323"/>
          <a:ext cx="2831976" cy="383220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4" name="MH_Entry_1"/>
          <p:cNvSpPr>
            <a:spLocks noChangeArrowheads="1"/>
          </p:cNvSpPr>
          <p:nvPr>
            <p:custDataLst>
              <p:tags r:id="rId6"/>
            </p:custDataLst>
          </p:nvPr>
        </p:nvSpPr>
        <p:spPr bwMode="auto">
          <a:xfrm flipH="1">
            <a:off x="122238" y="561975"/>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3.5.1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机架感知</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additive="base">
                                        <p:cTn id="7" dur="500" fill="hold"/>
                                        <p:tgtEl>
                                          <p:spTgt spid="64"/>
                                        </p:tgtEl>
                                        <p:attrNameLst>
                                          <p:attrName>ppt_x</p:attrName>
                                        </p:attrNameLst>
                                      </p:cBhvr>
                                      <p:tavLst>
                                        <p:tav tm="0">
                                          <p:val>
                                            <p:strVal val="0-#ppt_w/2"/>
                                          </p:val>
                                        </p:tav>
                                        <p:tav tm="100000">
                                          <p:val>
                                            <p:strVal val="#ppt_x"/>
                                          </p:val>
                                        </p:tav>
                                      </p:tavLst>
                                    </p:anim>
                                    <p:anim calcmode="lin" valueType="num">
                                      <p:cBhvr additive="base">
                                        <p:cTn id="8" dur="500" fill="hold"/>
                                        <p:tgtEl>
                                          <p:spTgt spid="6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1"/>
          <p:cNvSpPr>
            <a:spLocks noGrp="1" noChangeArrowheads="1"/>
          </p:cNvSpPr>
          <p:nvPr>
            <p:ph idx="1"/>
          </p:nvPr>
        </p:nvSpPr>
        <p:spPr>
          <a:xfrm>
            <a:off x="457200" y="1333500"/>
            <a:ext cx="8229600" cy="3924300"/>
          </a:xfrm>
        </p:spPr>
        <p:txBody>
          <a:bodyPr/>
          <a:lstStyle/>
          <a:p>
            <a:r>
              <a:rPr lang="zh-CN" altLang="en-US" sz="2000"/>
              <a:t>默认情况下，</a:t>
            </a:r>
            <a:r>
              <a:rPr lang="en-US" altLang="zh-CN" sz="2000"/>
              <a:t>Hadoop</a:t>
            </a:r>
            <a:r>
              <a:rPr lang="zh-CN" altLang="en-US" sz="2000"/>
              <a:t>没有启用机架感知功能</a:t>
            </a:r>
            <a:endParaRPr lang="en-US" altLang="zh-CN" sz="2000"/>
          </a:p>
          <a:p>
            <a:r>
              <a:rPr lang="zh-CN" altLang="en-US" sz="2000"/>
              <a:t>启用方法：配置</a:t>
            </a:r>
            <a:r>
              <a:rPr lang="en-US" altLang="zh-CN" sz="2000"/>
              <a:t>core-site.xml</a:t>
            </a:r>
            <a:r>
              <a:rPr lang="zh-CN" altLang="en-US" sz="2000"/>
              <a:t>文件</a:t>
            </a:r>
            <a:r>
              <a:rPr lang="en-US" altLang="zh-CN" sz="2000"/>
              <a:t>:</a:t>
            </a:r>
            <a:endParaRPr lang="en-US" altLang="zh-CN" sz="2000"/>
          </a:p>
          <a:p>
            <a:pPr marL="273050" lvl="1" indent="0">
              <a:buFont typeface="Arial" panose="020B0604020202020204" pitchFamily="34" charset="0"/>
              <a:buNone/>
            </a:pPr>
            <a:endParaRPr lang="zh-CN" altLang="en-US"/>
          </a:p>
        </p:txBody>
      </p:sp>
      <p:sp>
        <p:nvSpPr>
          <p:cNvPr id="4" name="MH_Entry_1"/>
          <p:cNvSpPr>
            <a:spLocks noChangeArrowheads="1"/>
          </p:cNvSpPr>
          <p:nvPr>
            <p:custDataLst>
              <p:tags r:id="rId1"/>
            </p:custDataLst>
          </p:nvPr>
        </p:nvSpPr>
        <p:spPr bwMode="auto">
          <a:xfrm flipH="1">
            <a:off x="122238" y="561975"/>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3.5.1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机架感知</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66564" name="Rectangle 1"/>
          <p:cNvSpPr>
            <a:spLocks noChangeArrowheads="1"/>
          </p:cNvSpPr>
          <p:nvPr/>
        </p:nvSpPr>
        <p:spPr bwMode="auto">
          <a:xfrm>
            <a:off x="706438" y="2159000"/>
            <a:ext cx="5921375" cy="98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tIns="0" bIns="0" anchor="ct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spcBef>
                <a:spcPct val="0"/>
              </a:spcBef>
              <a:buClrTx/>
              <a:buSzTx/>
              <a:buFont typeface="Arial" panose="020B0604020202020204" pitchFamily="34" charset="0"/>
              <a:buNone/>
            </a:pPr>
            <a:r>
              <a:rPr lang="zh-CN" altLang="zh-CN" sz="1600">
                <a:solidFill>
                  <a:srgbClr val="000000"/>
                </a:solidFill>
                <a:latin typeface="Courier New" panose="02070309020205020404" pitchFamily="49" charset="0"/>
              </a:rPr>
              <a:t>&lt;property&gt; </a:t>
            </a:r>
            <a:endParaRPr lang="en-US" altLang="zh-CN" sz="1600">
              <a:solidFill>
                <a:srgbClr val="000000"/>
              </a:solidFill>
              <a:latin typeface="Courier New" panose="02070309020205020404" pitchFamily="49" charset="0"/>
            </a:endParaRPr>
          </a:p>
          <a:p>
            <a:pPr>
              <a:spcBef>
                <a:spcPct val="0"/>
              </a:spcBef>
              <a:buClrTx/>
              <a:buSzTx/>
              <a:buFont typeface="Arial" panose="020B0604020202020204" pitchFamily="34" charset="0"/>
              <a:buNone/>
            </a:pPr>
            <a:r>
              <a:rPr lang="en-US" altLang="zh-CN" sz="1600">
                <a:solidFill>
                  <a:srgbClr val="000000"/>
                </a:solidFill>
                <a:latin typeface="Courier New" panose="02070309020205020404" pitchFamily="49" charset="0"/>
              </a:rPr>
              <a:t>	</a:t>
            </a:r>
            <a:r>
              <a:rPr lang="zh-CN" altLang="zh-CN" sz="1600">
                <a:solidFill>
                  <a:srgbClr val="000000"/>
                </a:solidFill>
                <a:latin typeface="Courier New" panose="02070309020205020404" pitchFamily="49" charset="0"/>
              </a:rPr>
              <a:t>&lt;name&gt;topology.script.file.name&lt;/name&gt; </a:t>
            </a:r>
            <a:endParaRPr lang="en-US" altLang="zh-CN" sz="1600">
              <a:solidFill>
                <a:srgbClr val="000000"/>
              </a:solidFill>
              <a:latin typeface="Courier New" panose="02070309020205020404" pitchFamily="49" charset="0"/>
            </a:endParaRPr>
          </a:p>
          <a:p>
            <a:pPr>
              <a:spcBef>
                <a:spcPct val="0"/>
              </a:spcBef>
              <a:buClrTx/>
              <a:buSzTx/>
              <a:buFont typeface="Arial" panose="020B0604020202020204" pitchFamily="34" charset="0"/>
              <a:buNone/>
            </a:pPr>
            <a:r>
              <a:rPr lang="en-US" altLang="zh-CN" sz="1600">
                <a:solidFill>
                  <a:srgbClr val="000000"/>
                </a:solidFill>
                <a:latin typeface="Courier New" panose="02070309020205020404" pitchFamily="49" charset="0"/>
              </a:rPr>
              <a:t>	</a:t>
            </a:r>
            <a:r>
              <a:rPr lang="zh-CN" altLang="zh-CN" sz="1600">
                <a:solidFill>
                  <a:srgbClr val="000000"/>
                </a:solidFill>
                <a:latin typeface="Courier New" panose="02070309020205020404" pitchFamily="49" charset="0"/>
              </a:rPr>
              <a:t>&lt;value&gt;/path/to/RackAware.py&lt;/value&gt; </a:t>
            </a:r>
            <a:endParaRPr lang="en-US" altLang="zh-CN" sz="1600">
              <a:solidFill>
                <a:srgbClr val="000000"/>
              </a:solidFill>
              <a:latin typeface="Courier New" panose="02070309020205020404" pitchFamily="49" charset="0"/>
            </a:endParaRPr>
          </a:p>
          <a:p>
            <a:pPr>
              <a:spcBef>
                <a:spcPct val="0"/>
              </a:spcBef>
              <a:buClrTx/>
              <a:buSzTx/>
              <a:buFont typeface="Arial" panose="020B0604020202020204" pitchFamily="34" charset="0"/>
              <a:buNone/>
            </a:pPr>
            <a:r>
              <a:rPr lang="zh-CN" altLang="zh-CN" sz="1600">
                <a:solidFill>
                  <a:srgbClr val="000000"/>
                </a:solidFill>
                <a:latin typeface="Courier New" panose="02070309020205020404" pitchFamily="49" charset="0"/>
              </a:rPr>
              <a:t>&lt;/property</a:t>
            </a:r>
            <a:r>
              <a:rPr lang="en-US" altLang="zh-CN" sz="1600">
                <a:latin typeface="Arial" panose="020B0604020202020204" pitchFamily="34" charset="0"/>
              </a:rPr>
              <a:t>&gt;</a:t>
            </a:r>
            <a:endParaRPr lang="zh-CN" altLang="zh-CN" sz="1600">
              <a:latin typeface="Arial" panose="020B0604020202020204" pitchFamily="34" charset="0"/>
            </a:endParaRPr>
          </a:p>
        </p:txBody>
      </p:sp>
      <p:sp>
        <p:nvSpPr>
          <p:cNvPr id="7" name="Rectangle 2"/>
          <p:cNvSpPr>
            <a:spLocks noChangeArrowheads="1"/>
          </p:cNvSpPr>
          <p:nvPr/>
        </p:nvSpPr>
        <p:spPr bwMode="auto">
          <a:xfrm>
            <a:off x="3491880" y="3092398"/>
            <a:ext cx="5047857" cy="2218536"/>
          </a:xfrm>
          <a:prstGeom prst="rect">
            <a:avLst/>
          </a:prstGeom>
        </p:spPr>
        <p:style>
          <a:lnRef idx="1">
            <a:schemeClr val="accent6"/>
          </a:lnRef>
          <a:fillRef idx="2">
            <a:schemeClr val="accent6"/>
          </a:fillRef>
          <a:effectRef idx="1">
            <a:schemeClr val="accent6"/>
          </a:effectRef>
          <a:fontRef idx="minor">
            <a:schemeClr val="dk1"/>
          </a:fontRef>
        </p:style>
        <p:txBody>
          <a:bodyPr wrap="none" lIns="0" tIns="0" rIns="0" bIns="63480" anchor="ctr">
            <a:spAutoFit/>
          </a:bodyPr>
          <a:lstStyle/>
          <a:p>
            <a:pPr>
              <a:buFont typeface="Arial" panose="020B0604020202020204" pitchFamily="34" charset="0"/>
              <a:buNone/>
              <a:defRPr/>
            </a:pPr>
            <a:r>
              <a:rPr lang="en-US" altLang="zh-CN" sz="1400" dirty="0">
                <a:solidFill>
                  <a:srgbClr val="333333"/>
                </a:solidFill>
                <a:latin typeface="Courier New" panose="02070309020205020404" pitchFamily="49" charset="0"/>
                <a:cs typeface="Courier New" panose="02070309020205020404" pitchFamily="49" charset="0"/>
              </a:rPr>
              <a:t>#</a:t>
            </a:r>
            <a:r>
              <a:rPr lang="zh-CN" altLang="zh-CN" sz="1400" dirty="0">
                <a:solidFill>
                  <a:srgbClr val="000000"/>
                </a:solidFill>
                <a:latin typeface="Courier New" panose="02070309020205020404" pitchFamily="49" charset="0"/>
                <a:cs typeface="Courier New" panose="02070309020205020404" pitchFamily="49" charset="0"/>
              </a:rPr>
              <a:t> RackAware.py</a:t>
            </a:r>
            <a:endParaRPr lang="en-US" altLang="zh-CN" sz="1400" dirty="0">
              <a:solidFill>
                <a:srgbClr val="333333"/>
              </a:solidFill>
              <a:latin typeface="Courier New" panose="02070309020205020404" pitchFamily="49" charset="0"/>
              <a:cs typeface="Courier New" panose="02070309020205020404" pitchFamily="49" charset="0"/>
            </a:endParaRPr>
          </a:p>
          <a:p>
            <a:pPr>
              <a:buFont typeface="Arial" panose="020B0604020202020204" pitchFamily="34" charset="0"/>
              <a:buNone/>
              <a:defRPr/>
            </a:pPr>
            <a:r>
              <a:rPr lang="zh-CN" altLang="zh-CN" sz="1400" dirty="0">
                <a:solidFill>
                  <a:srgbClr val="333333"/>
                </a:solidFill>
                <a:latin typeface="Courier New" panose="02070309020205020404" pitchFamily="49" charset="0"/>
                <a:cs typeface="Courier New" panose="02070309020205020404" pitchFamily="49" charset="0"/>
              </a:rPr>
              <a:t>import sys </a:t>
            </a:r>
            <a:endParaRPr lang="en-US" altLang="zh-CN" sz="1400" dirty="0">
              <a:solidFill>
                <a:srgbClr val="333333"/>
              </a:solidFill>
              <a:latin typeface="Courier New" panose="02070309020205020404" pitchFamily="49" charset="0"/>
              <a:cs typeface="Courier New" panose="02070309020205020404" pitchFamily="49" charset="0"/>
            </a:endParaRPr>
          </a:p>
          <a:p>
            <a:pPr>
              <a:buFont typeface="Arial" panose="020B0604020202020204" pitchFamily="34" charset="0"/>
              <a:buNone/>
              <a:defRPr/>
            </a:pPr>
            <a:r>
              <a:rPr lang="zh-CN" altLang="zh-CN" sz="1400" dirty="0">
                <a:solidFill>
                  <a:srgbClr val="333333"/>
                </a:solidFill>
                <a:latin typeface="Courier New" panose="02070309020205020404" pitchFamily="49" charset="0"/>
                <a:cs typeface="Courier New" panose="02070309020205020404" pitchFamily="49" charset="0"/>
              </a:rPr>
              <a:t>rack = {</a:t>
            </a:r>
            <a:endParaRPr lang="en-US" altLang="zh-CN" sz="1400" dirty="0">
              <a:solidFill>
                <a:srgbClr val="333333"/>
              </a:solidFill>
              <a:latin typeface="Courier New" panose="02070309020205020404" pitchFamily="49" charset="0"/>
              <a:cs typeface="Courier New" panose="02070309020205020404" pitchFamily="49" charset="0"/>
            </a:endParaRPr>
          </a:p>
          <a:p>
            <a:pPr>
              <a:buFont typeface="Arial" panose="020B0604020202020204" pitchFamily="34" charset="0"/>
              <a:buNone/>
              <a:defRPr/>
            </a:pPr>
            <a:r>
              <a:rPr lang="en-US" altLang="zh-CN" sz="1400" dirty="0">
                <a:solidFill>
                  <a:srgbClr val="333333"/>
                </a:solidFill>
                <a:latin typeface="Courier New" panose="02070309020205020404" pitchFamily="49" charset="0"/>
                <a:cs typeface="Courier New" panose="02070309020205020404" pitchFamily="49" charset="0"/>
              </a:rPr>
              <a:t>    </a:t>
            </a:r>
            <a:r>
              <a:rPr lang="zh-CN" altLang="zh-CN" sz="1400" dirty="0">
                <a:solidFill>
                  <a:srgbClr val="333333"/>
                </a:solidFill>
                <a:latin typeface="Courier New" panose="02070309020205020404" pitchFamily="49" charset="0"/>
                <a:cs typeface="Courier New" panose="02070309020205020404" pitchFamily="49" charset="0"/>
              </a:rPr>
              <a:t>"hadoopnode-176.tj":"rack1", </a:t>
            </a:r>
            <a:endParaRPr lang="en-US" altLang="zh-CN" sz="1400" dirty="0">
              <a:solidFill>
                <a:srgbClr val="333333"/>
              </a:solidFill>
              <a:latin typeface="Courier New" panose="02070309020205020404" pitchFamily="49" charset="0"/>
              <a:cs typeface="Courier New" panose="02070309020205020404" pitchFamily="49" charset="0"/>
            </a:endParaRPr>
          </a:p>
          <a:p>
            <a:pPr>
              <a:buFont typeface="Arial" panose="020B0604020202020204" pitchFamily="34" charset="0"/>
              <a:buNone/>
              <a:defRPr/>
            </a:pPr>
            <a:r>
              <a:rPr lang="en-US" altLang="zh-CN" sz="1400" dirty="0">
                <a:solidFill>
                  <a:srgbClr val="333333"/>
                </a:solidFill>
                <a:latin typeface="Courier New" panose="02070309020205020404" pitchFamily="49" charset="0"/>
                <a:cs typeface="Courier New" panose="02070309020205020404" pitchFamily="49" charset="0"/>
              </a:rPr>
              <a:t>    </a:t>
            </a:r>
            <a:r>
              <a:rPr lang="zh-CN" altLang="zh-CN" sz="1400" dirty="0">
                <a:solidFill>
                  <a:srgbClr val="333333"/>
                </a:solidFill>
                <a:latin typeface="Courier New" panose="02070309020205020404" pitchFamily="49" charset="0"/>
                <a:cs typeface="Courier New" panose="02070309020205020404" pitchFamily="49" charset="0"/>
              </a:rPr>
              <a:t>"hadoopnode-186.tj":"rack2", </a:t>
            </a:r>
            <a:endParaRPr lang="en-US" altLang="zh-CN" sz="1400" dirty="0">
              <a:solidFill>
                <a:srgbClr val="333333"/>
              </a:solidFill>
              <a:latin typeface="Courier New" panose="02070309020205020404" pitchFamily="49" charset="0"/>
              <a:cs typeface="Courier New" panose="02070309020205020404" pitchFamily="49" charset="0"/>
            </a:endParaRPr>
          </a:p>
          <a:p>
            <a:pPr>
              <a:buFont typeface="Arial" panose="020B0604020202020204" pitchFamily="34" charset="0"/>
              <a:buNone/>
              <a:defRPr/>
            </a:pPr>
            <a:r>
              <a:rPr lang="en-US" altLang="zh-CN" sz="1400" dirty="0">
                <a:solidFill>
                  <a:srgbClr val="333333"/>
                </a:solidFill>
                <a:latin typeface="Courier New" panose="02070309020205020404" pitchFamily="49" charset="0"/>
                <a:cs typeface="Courier New" panose="02070309020205020404" pitchFamily="49" charset="0"/>
              </a:rPr>
              <a:t>    </a:t>
            </a:r>
            <a:r>
              <a:rPr lang="zh-CN" altLang="zh-CN" sz="1400" dirty="0">
                <a:solidFill>
                  <a:srgbClr val="333333"/>
                </a:solidFill>
                <a:latin typeface="Courier New" panose="02070309020205020404" pitchFamily="49" charset="0"/>
                <a:cs typeface="Courier New" panose="02070309020205020404" pitchFamily="49" charset="0"/>
              </a:rPr>
              <a:t>"192.168.1.15":"rack1", </a:t>
            </a:r>
            <a:endParaRPr lang="en-US" altLang="zh-CN" sz="1400" dirty="0">
              <a:solidFill>
                <a:srgbClr val="333333"/>
              </a:solidFill>
              <a:latin typeface="Courier New" panose="02070309020205020404" pitchFamily="49" charset="0"/>
              <a:cs typeface="Courier New" panose="02070309020205020404" pitchFamily="49" charset="0"/>
            </a:endParaRPr>
          </a:p>
          <a:p>
            <a:pPr>
              <a:buFont typeface="Arial" panose="020B0604020202020204" pitchFamily="34" charset="0"/>
              <a:buNone/>
              <a:defRPr/>
            </a:pPr>
            <a:r>
              <a:rPr lang="en-US" altLang="zh-CN" sz="1400" dirty="0">
                <a:solidFill>
                  <a:srgbClr val="333333"/>
                </a:solidFill>
                <a:latin typeface="Courier New" panose="02070309020205020404" pitchFamily="49" charset="0"/>
                <a:cs typeface="Courier New" panose="02070309020205020404" pitchFamily="49" charset="0"/>
              </a:rPr>
              <a:t>    </a:t>
            </a:r>
            <a:r>
              <a:rPr lang="zh-CN" altLang="zh-CN" sz="1400" dirty="0">
                <a:solidFill>
                  <a:srgbClr val="333333"/>
                </a:solidFill>
                <a:latin typeface="Courier New" panose="02070309020205020404" pitchFamily="49" charset="0"/>
                <a:cs typeface="Courier New" panose="02070309020205020404" pitchFamily="49" charset="0"/>
              </a:rPr>
              <a:t>"192.168.1.25":"rack2", </a:t>
            </a:r>
            <a:endParaRPr lang="en-US" altLang="zh-CN" sz="1400" dirty="0">
              <a:solidFill>
                <a:srgbClr val="333333"/>
              </a:solidFill>
              <a:latin typeface="Courier New" panose="02070309020205020404" pitchFamily="49" charset="0"/>
              <a:cs typeface="Courier New" panose="02070309020205020404" pitchFamily="49" charset="0"/>
            </a:endParaRPr>
          </a:p>
          <a:p>
            <a:pPr>
              <a:buFont typeface="Arial" panose="020B0604020202020204" pitchFamily="34" charset="0"/>
              <a:buNone/>
              <a:defRPr/>
            </a:pPr>
            <a:r>
              <a:rPr lang="zh-CN" altLang="zh-CN" sz="1400" dirty="0">
                <a:solidFill>
                  <a:srgbClr val="333333"/>
                </a:solidFill>
                <a:latin typeface="Courier New" panose="02070309020205020404" pitchFamily="49" charset="0"/>
                <a:cs typeface="Courier New" panose="02070309020205020404" pitchFamily="49" charset="0"/>
              </a:rPr>
              <a:t>}</a:t>
            </a:r>
            <a:endParaRPr lang="en-US" altLang="zh-CN" sz="1400" dirty="0">
              <a:solidFill>
                <a:srgbClr val="333333"/>
              </a:solidFill>
              <a:latin typeface="Courier New" panose="02070309020205020404" pitchFamily="49" charset="0"/>
              <a:cs typeface="Courier New" panose="02070309020205020404" pitchFamily="49" charset="0"/>
            </a:endParaRPr>
          </a:p>
          <a:p>
            <a:pPr>
              <a:buFont typeface="Arial" panose="020B0604020202020204" pitchFamily="34" charset="0"/>
              <a:buNone/>
              <a:defRPr/>
            </a:pPr>
            <a:r>
              <a:rPr lang="zh-CN" altLang="zh-CN" sz="1400" dirty="0">
                <a:solidFill>
                  <a:srgbClr val="333333"/>
                </a:solidFill>
                <a:latin typeface="Courier New" panose="02070309020205020404" pitchFamily="49" charset="0"/>
                <a:cs typeface="Courier New" panose="02070309020205020404" pitchFamily="49" charset="0"/>
              </a:rPr>
              <a:t>if __name__=="__main__": </a:t>
            </a:r>
            <a:endParaRPr lang="en-US" altLang="zh-CN" sz="1400" dirty="0">
              <a:solidFill>
                <a:srgbClr val="333333"/>
              </a:solidFill>
              <a:latin typeface="Courier New" panose="02070309020205020404" pitchFamily="49" charset="0"/>
              <a:cs typeface="Courier New" panose="02070309020205020404" pitchFamily="49" charset="0"/>
            </a:endParaRPr>
          </a:p>
          <a:p>
            <a:pPr>
              <a:buFont typeface="Arial" panose="020B0604020202020204" pitchFamily="34" charset="0"/>
              <a:buNone/>
              <a:defRPr/>
            </a:pPr>
            <a:r>
              <a:rPr lang="en-US" altLang="zh-CN" sz="1400" dirty="0">
                <a:solidFill>
                  <a:srgbClr val="333333"/>
                </a:solidFill>
                <a:latin typeface="Courier New" panose="02070309020205020404" pitchFamily="49" charset="0"/>
                <a:cs typeface="Courier New" panose="02070309020205020404" pitchFamily="49" charset="0"/>
              </a:rPr>
              <a:t>    P</a:t>
            </a:r>
            <a:r>
              <a:rPr lang="zh-CN" altLang="zh-CN" sz="1400" dirty="0">
                <a:solidFill>
                  <a:srgbClr val="333333"/>
                </a:solidFill>
                <a:latin typeface="Courier New" panose="02070309020205020404" pitchFamily="49" charset="0"/>
                <a:cs typeface="Courier New" panose="02070309020205020404" pitchFamily="49" charset="0"/>
              </a:rPr>
              <a:t>rint</a:t>
            </a:r>
            <a:r>
              <a:rPr lang="en-US" altLang="zh-CN" sz="1400" dirty="0">
                <a:solidFill>
                  <a:srgbClr val="333333"/>
                </a:solidFill>
                <a:latin typeface="Courier New" panose="02070309020205020404" pitchFamily="49" charset="0"/>
                <a:cs typeface="Courier New" panose="02070309020205020404" pitchFamily="49" charset="0"/>
              </a:rPr>
              <a:t>(</a:t>
            </a:r>
            <a:r>
              <a:rPr lang="zh-CN" altLang="zh-CN" sz="1400" dirty="0">
                <a:solidFill>
                  <a:srgbClr val="333333"/>
                </a:solidFill>
                <a:latin typeface="Courier New" panose="02070309020205020404" pitchFamily="49" charset="0"/>
                <a:cs typeface="Courier New" panose="02070309020205020404" pitchFamily="49" charset="0"/>
              </a:rPr>
              <a:t>"/" + rack.get(sys.argv[1],"rack0")</a:t>
            </a:r>
            <a:r>
              <a:rPr lang="en-US" altLang="zh-CN" sz="1400" dirty="0">
                <a:solidFill>
                  <a:srgbClr val="333333"/>
                </a:solidFill>
                <a:latin typeface="Courier New" panose="02070309020205020404" pitchFamily="49" charset="0"/>
                <a:cs typeface="Courier New" panose="02070309020205020404" pitchFamily="49" charset="0"/>
              </a:rPr>
              <a:t>)</a:t>
            </a:r>
            <a:r>
              <a:rPr lang="zh-CN" altLang="zh-CN" sz="1400" dirty="0">
                <a:solidFill>
                  <a:srgbClr val="333333"/>
                </a:solidFill>
                <a:latin typeface="Courier New" panose="02070309020205020404" pitchFamily="49" charset="0"/>
                <a:cs typeface="Courier New" panose="02070309020205020404" pitchFamily="49" charset="0"/>
              </a:rPr>
              <a:t> </a:t>
            </a:r>
            <a:endParaRPr lang="zh-CN" altLang="zh-CN" sz="1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3.5.2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冗余数据保存</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67589" name="内容占位符 9"/>
          <p:cNvSpPr>
            <a:spLocks noGrp="1" noChangeArrowheads="1"/>
          </p:cNvSpPr>
          <p:nvPr>
            <p:ph idx="1"/>
          </p:nvPr>
        </p:nvSpPr>
        <p:spPr>
          <a:xfrm>
            <a:off x="457200" y="1333500"/>
            <a:ext cx="5338763" cy="3924300"/>
          </a:xfrm>
        </p:spPr>
        <p:txBody>
          <a:bodyPr/>
          <a:lstStyle/>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rPr>
              <a:t>为了保证系统的容错性和可用性，</a:t>
            </a: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采用了多副本方式对数据进行冗余存储，通常一个数据块的多个副本会被分布到不同的数据节点上</a:t>
            </a:r>
            <a:endParaRPr lang="en-US" altLang="zh-CN"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rPr>
              <a:t>如图</a:t>
            </a:r>
            <a:r>
              <a:rPr lang="en-US" altLang="zh-CN" sz="2000">
                <a:latin typeface="黑体" panose="02010609060101010101" pitchFamily="49" charset="-122"/>
                <a:ea typeface="黑体" panose="02010609060101010101" pitchFamily="49" charset="-122"/>
              </a:rPr>
              <a:t>3-5</a:t>
            </a:r>
            <a:r>
              <a:rPr lang="zh-CN" altLang="en-US" sz="2000">
                <a:latin typeface="黑体" panose="02010609060101010101" pitchFamily="49" charset="-122"/>
                <a:ea typeface="黑体" panose="02010609060101010101" pitchFamily="49" charset="-122"/>
              </a:rPr>
              <a:t>所示，数据块</a:t>
            </a:r>
            <a:r>
              <a:rPr lang="en-US" altLang="zh-CN" sz="2000">
                <a:latin typeface="黑体" panose="02010609060101010101" pitchFamily="49" charset="-122"/>
                <a:ea typeface="黑体" panose="02010609060101010101" pitchFamily="49" charset="-122"/>
              </a:rPr>
              <a:t>1</a:t>
            </a:r>
            <a:r>
              <a:rPr lang="zh-CN" altLang="en-US" sz="2000">
                <a:latin typeface="黑体" panose="02010609060101010101" pitchFamily="49" charset="-122"/>
                <a:ea typeface="黑体" panose="02010609060101010101" pitchFamily="49" charset="-122"/>
              </a:rPr>
              <a:t>被分别存放到数据节点</a:t>
            </a:r>
            <a:r>
              <a:rPr lang="en-US" altLang="zh-CN" sz="2000">
                <a:latin typeface="黑体" panose="02010609060101010101" pitchFamily="49" charset="-122"/>
                <a:ea typeface="黑体" panose="02010609060101010101" pitchFamily="49" charset="-122"/>
              </a:rPr>
              <a:t>A</a:t>
            </a:r>
            <a:r>
              <a:rPr lang="zh-CN" altLang="en-US" sz="2000">
                <a:latin typeface="黑体" panose="02010609060101010101" pitchFamily="49" charset="-122"/>
                <a:ea typeface="黑体" panose="02010609060101010101" pitchFamily="49" charset="-122"/>
              </a:rPr>
              <a:t>和</a:t>
            </a:r>
            <a:r>
              <a:rPr lang="en-US" altLang="zh-CN" sz="2000">
                <a:latin typeface="黑体" panose="02010609060101010101" pitchFamily="49" charset="-122"/>
                <a:ea typeface="黑体" panose="02010609060101010101" pitchFamily="49" charset="-122"/>
              </a:rPr>
              <a:t>C</a:t>
            </a:r>
            <a:r>
              <a:rPr lang="zh-CN" altLang="en-US" sz="2000">
                <a:latin typeface="黑体" panose="02010609060101010101" pitchFamily="49" charset="-122"/>
                <a:ea typeface="黑体" panose="02010609060101010101" pitchFamily="49" charset="-122"/>
              </a:rPr>
              <a:t>上，数据块</a:t>
            </a:r>
            <a:r>
              <a:rPr lang="en-US" altLang="zh-CN" sz="2000">
                <a:latin typeface="黑体" panose="02010609060101010101" pitchFamily="49" charset="-122"/>
                <a:ea typeface="黑体" panose="02010609060101010101" pitchFamily="49" charset="-122"/>
              </a:rPr>
              <a:t>2</a:t>
            </a:r>
            <a:r>
              <a:rPr lang="zh-CN" altLang="en-US" sz="2000">
                <a:latin typeface="黑体" panose="02010609060101010101" pitchFamily="49" charset="-122"/>
                <a:ea typeface="黑体" panose="02010609060101010101" pitchFamily="49" charset="-122"/>
              </a:rPr>
              <a:t>被存放在数据节点</a:t>
            </a:r>
            <a:r>
              <a:rPr lang="en-US" altLang="zh-CN" sz="2000">
                <a:latin typeface="黑体" panose="02010609060101010101" pitchFamily="49" charset="-122"/>
                <a:ea typeface="黑体" panose="02010609060101010101" pitchFamily="49" charset="-122"/>
              </a:rPr>
              <a:t>A</a:t>
            </a:r>
            <a:r>
              <a:rPr lang="zh-CN" altLang="en-US" sz="2000">
                <a:latin typeface="黑体" panose="02010609060101010101" pitchFamily="49" charset="-122"/>
                <a:ea typeface="黑体" panose="02010609060101010101" pitchFamily="49" charset="-122"/>
              </a:rPr>
              <a:t>和</a:t>
            </a:r>
            <a:r>
              <a:rPr lang="en-US" altLang="zh-CN" sz="2000">
                <a:latin typeface="黑体" panose="02010609060101010101" pitchFamily="49" charset="-122"/>
                <a:ea typeface="黑体" panose="02010609060101010101" pitchFamily="49" charset="-122"/>
              </a:rPr>
              <a:t>B</a:t>
            </a:r>
            <a:r>
              <a:rPr lang="zh-CN" altLang="en-US" sz="2000">
                <a:latin typeface="黑体" panose="02010609060101010101" pitchFamily="49" charset="-122"/>
                <a:ea typeface="黑体" panose="02010609060101010101" pitchFamily="49" charset="-122"/>
              </a:rPr>
              <a:t>上。这种多副本方式具有以下几个优点：</a:t>
            </a:r>
            <a:endParaRPr lang="zh-CN" altLang="en-US"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1</a:t>
            </a:r>
            <a:r>
              <a:rPr lang="zh-CN" altLang="en-US" sz="2000">
                <a:latin typeface="黑体" panose="02010609060101010101" pitchFamily="49" charset="-122"/>
                <a:ea typeface="黑体" panose="02010609060101010101" pitchFamily="49" charset="-122"/>
              </a:rPr>
              <a:t>）加快数据传输速度</a:t>
            </a:r>
            <a:endParaRPr lang="zh-CN" altLang="en-US"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2</a:t>
            </a:r>
            <a:r>
              <a:rPr lang="zh-CN" altLang="en-US" sz="2000">
                <a:latin typeface="黑体" panose="02010609060101010101" pitchFamily="49" charset="-122"/>
                <a:ea typeface="黑体" panose="02010609060101010101" pitchFamily="49" charset="-122"/>
              </a:rPr>
              <a:t>）容易检查数据错误</a:t>
            </a:r>
            <a:endParaRPr lang="zh-CN" altLang="en-US"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rPr>
              <a:t>    （</a:t>
            </a:r>
            <a:r>
              <a:rPr lang="en-US" altLang="zh-CN" sz="2000">
                <a:latin typeface="黑体" panose="02010609060101010101" pitchFamily="49" charset="-122"/>
                <a:ea typeface="黑体" panose="02010609060101010101" pitchFamily="49" charset="-122"/>
              </a:rPr>
              <a:t>3</a:t>
            </a:r>
            <a:r>
              <a:rPr lang="zh-CN" altLang="en-US" sz="2000">
                <a:latin typeface="黑体" panose="02010609060101010101" pitchFamily="49" charset="-122"/>
                <a:ea typeface="黑体" panose="02010609060101010101" pitchFamily="49" charset="-122"/>
              </a:rPr>
              <a:t>）保证数据可靠性</a:t>
            </a:r>
            <a:endParaRPr lang="zh-CN" altLang="en-US"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endParaRPr lang="zh-CN" altLang="en-US">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3.5 HDFS</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存储原理</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67591"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67175" y="1778000"/>
            <a:ext cx="5181600"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6"/>
          <p:cNvSpPr>
            <a:spLocks noChangeArrowheads="1"/>
          </p:cNvSpPr>
          <p:nvPr/>
        </p:nvSpPr>
        <p:spPr bwMode="auto">
          <a:xfrm>
            <a:off x="5148263" y="4762500"/>
            <a:ext cx="3321050" cy="366713"/>
          </a:xfrm>
          <a:prstGeom prst="rect">
            <a:avLst/>
          </a:prstGeom>
          <a:noFill/>
          <a:ln>
            <a:noFill/>
          </a:ln>
        </p:spPr>
        <p:txBody>
          <a:bodyPr wrap="none" anchor="ctr">
            <a:spAutoFit/>
          </a:bodyPr>
          <a:lstStyle/>
          <a:p>
            <a:pPr eaLnBrk="1" hangingPunct="1">
              <a:buFont typeface="Arial" panose="020B0604020202020204" pitchFamily="34" charset="0"/>
              <a:buNone/>
              <a:defRPr/>
            </a:pPr>
            <a:r>
              <a:rPr lang="zh-CN" altLang="en-US">
                <a:latin typeface="+mj-ea"/>
                <a:ea typeface="+mj-ea"/>
              </a:rPr>
              <a:t>图</a:t>
            </a:r>
            <a:r>
              <a:rPr lang="en-US" altLang="zh-CN">
                <a:latin typeface="+mj-ea"/>
                <a:ea typeface="+mj-ea"/>
              </a:rPr>
              <a:t>3-5 HDFS</a:t>
            </a:r>
            <a:r>
              <a:rPr lang="zh-CN" altLang="en-US">
                <a:latin typeface="+mj-ea"/>
                <a:ea typeface="+mj-ea"/>
              </a:rPr>
              <a:t>数据块多副本存储 </a:t>
            </a:r>
            <a:endParaRPr lang="zh-CN" altLang="en-US">
              <a:latin typeface="+mj-ea"/>
              <a:ea typeface="+mj-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3.5.2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冗余数据保存</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53253" name="内容占位符 9"/>
          <p:cNvSpPr>
            <a:spLocks noGrp="1" noChangeArrowheads="1"/>
          </p:cNvSpPr>
          <p:nvPr>
            <p:ph idx="1"/>
          </p:nvPr>
        </p:nvSpPr>
        <p:spPr>
          <a:xfrm>
            <a:off x="465138" y="1214438"/>
            <a:ext cx="8213725" cy="4019550"/>
          </a:xfrm>
        </p:spPr>
        <p:txBody>
          <a:bodyPr/>
          <a:lstStyle/>
          <a:p>
            <a:pPr marL="0" indent="0">
              <a:spcAft>
                <a:spcPts val="1200"/>
              </a:spcAft>
              <a:buFont typeface="Arial" panose="020B0604020202020204" pitchFamily="34" charset="0"/>
              <a:buNone/>
              <a:defRPr/>
            </a:pPr>
            <a:r>
              <a:rPr lang="en-US" altLang="zh-CN" sz="2000" dirty="0">
                <a:latin typeface="黑体" panose="02010609060101010101" pitchFamily="49" charset="-122"/>
                <a:ea typeface="黑体" panose="02010609060101010101" pitchFamily="49" charset="-122"/>
              </a:rPr>
              <a:t>Hadoop3.x</a:t>
            </a:r>
            <a:r>
              <a:rPr lang="zh-CN" altLang="en-US" sz="2000" dirty="0">
                <a:latin typeface="黑体" panose="02010609060101010101" pitchFamily="49" charset="-122"/>
                <a:ea typeface="黑体" panose="02010609060101010101" pitchFamily="49" charset="-122"/>
              </a:rPr>
              <a:t>新增的纠删码技术（</a:t>
            </a:r>
            <a:r>
              <a:rPr lang="en-GB" altLang="zh-CN" sz="2000" dirty="0">
                <a:latin typeface="黑体" panose="02010609060101010101" pitchFamily="49" charset="-122"/>
                <a:ea typeface="黑体" panose="02010609060101010101" pitchFamily="49" charset="-122"/>
              </a:rPr>
              <a:t>EC</a:t>
            </a:r>
            <a:r>
              <a:rPr lang="zh-CN" altLang="en-US" sz="2000" dirty="0">
                <a:latin typeface="黑体" panose="02010609060101010101" pitchFamily="49" charset="-122"/>
                <a:ea typeface="黑体" panose="02010609060101010101" pitchFamily="49" charset="-122"/>
              </a:rPr>
              <a:t>：</a:t>
            </a:r>
            <a:r>
              <a:rPr lang="en-GB" altLang="zh-CN" sz="2000" dirty="0">
                <a:latin typeface="黑体" panose="02010609060101010101" pitchFamily="49" charset="-122"/>
                <a:ea typeface="黑体" panose="02010609060101010101" pitchFamily="49" charset="-122"/>
              </a:rPr>
              <a:t>erasure coding</a:t>
            </a:r>
            <a:r>
              <a:rPr lang="zh-CN" altLang="en-US" sz="2000" dirty="0">
                <a:latin typeface="黑体" panose="02010609060101010101" pitchFamily="49" charset="-122"/>
                <a:ea typeface="黑体" panose="02010609060101010101" pitchFamily="49" charset="-122"/>
              </a:rPr>
              <a:t>）</a:t>
            </a:r>
            <a:endParaRPr lang="en-GB" altLang="zh-CN" sz="2000" dirty="0">
              <a:latin typeface="黑体" panose="02010609060101010101" pitchFamily="49" charset="-122"/>
              <a:ea typeface="黑体" panose="02010609060101010101" pitchFamily="49" charset="-122"/>
            </a:endParaRPr>
          </a:p>
          <a:p>
            <a:pPr>
              <a:spcAft>
                <a:spcPts val="1200"/>
              </a:spcAft>
              <a:defRPr/>
            </a:pPr>
            <a:r>
              <a:rPr lang="zh-CN" altLang="en-US" sz="1800" dirty="0">
                <a:latin typeface="黑体" panose="02010609060101010101" pitchFamily="49" charset="-122"/>
                <a:ea typeface="黑体" panose="02010609060101010101" pitchFamily="49" charset="-122"/>
              </a:rPr>
              <a:t>纠删码技术主要是通过纠删码算法将原始的数据进行编码得到冗余，并将数据和冗余一并存储起来，以达到容错的目的。其基本思想是将</a:t>
            </a:r>
            <a:r>
              <a:rPr lang="en-US" altLang="zh-CN" sz="1800" dirty="0">
                <a:latin typeface="黑体" panose="02010609060101010101" pitchFamily="49" charset="-122"/>
                <a:ea typeface="黑体" panose="02010609060101010101" pitchFamily="49" charset="-122"/>
              </a:rPr>
              <a:t>n</a:t>
            </a:r>
            <a:r>
              <a:rPr lang="zh-CN" altLang="en-US" sz="1800" dirty="0">
                <a:latin typeface="黑体" panose="02010609060101010101" pitchFamily="49" charset="-122"/>
                <a:ea typeface="黑体" panose="02010609060101010101" pitchFamily="49" charset="-122"/>
              </a:rPr>
              <a:t>块原始的数据元素通过一定的计算，得到</a:t>
            </a:r>
            <a:r>
              <a:rPr lang="en-US" altLang="zh-CN" sz="1800" dirty="0">
                <a:latin typeface="黑体" panose="02010609060101010101" pitchFamily="49" charset="-122"/>
                <a:ea typeface="黑体" panose="02010609060101010101" pitchFamily="49" charset="-122"/>
              </a:rPr>
              <a:t>m</a:t>
            </a:r>
            <a:r>
              <a:rPr lang="zh-CN" altLang="en-US" sz="1800" dirty="0">
                <a:latin typeface="黑体" panose="02010609060101010101" pitchFamily="49" charset="-122"/>
                <a:ea typeface="黑体" panose="02010609060101010101" pitchFamily="49" charset="-122"/>
              </a:rPr>
              <a:t>块冗余元素（校验块）。对于这</a:t>
            </a:r>
            <a:r>
              <a:rPr lang="en-US" altLang="zh-CN" sz="1800" dirty="0" err="1">
                <a:latin typeface="黑体" panose="02010609060101010101" pitchFamily="49" charset="-122"/>
                <a:ea typeface="黑体" panose="02010609060101010101" pitchFamily="49" charset="-122"/>
              </a:rPr>
              <a:t>n+m</a:t>
            </a:r>
            <a:r>
              <a:rPr lang="zh-CN" altLang="en-US" sz="1800" dirty="0">
                <a:latin typeface="黑体" panose="02010609060101010101" pitchFamily="49" charset="-122"/>
                <a:ea typeface="黑体" panose="02010609060101010101" pitchFamily="49" charset="-122"/>
              </a:rPr>
              <a:t>块的元素，当其中任意的</a:t>
            </a:r>
            <a:r>
              <a:rPr lang="en-US" altLang="zh-CN" sz="1800" dirty="0">
                <a:latin typeface="黑体" panose="02010609060101010101" pitchFamily="49" charset="-122"/>
                <a:ea typeface="黑体" panose="02010609060101010101" pitchFamily="49" charset="-122"/>
              </a:rPr>
              <a:t>m</a:t>
            </a:r>
            <a:r>
              <a:rPr lang="zh-CN" altLang="en-US" sz="1800" dirty="0">
                <a:latin typeface="黑体" panose="02010609060101010101" pitchFamily="49" charset="-122"/>
                <a:ea typeface="黑体" panose="02010609060101010101" pitchFamily="49" charset="-122"/>
              </a:rPr>
              <a:t>块元素出错（包括原始数据和冗余数据）时，均可以通过对应的重构算法恢复出原来的</a:t>
            </a:r>
            <a:r>
              <a:rPr lang="en-US" altLang="zh-CN" sz="1800" dirty="0">
                <a:latin typeface="黑体" panose="02010609060101010101" pitchFamily="49" charset="-122"/>
                <a:ea typeface="黑体" panose="02010609060101010101" pitchFamily="49" charset="-122"/>
              </a:rPr>
              <a:t>n</a:t>
            </a:r>
            <a:r>
              <a:rPr lang="zh-CN" altLang="en-US" sz="1800" dirty="0">
                <a:latin typeface="黑体" panose="02010609060101010101" pitchFamily="49" charset="-122"/>
                <a:ea typeface="黑体" panose="02010609060101010101" pitchFamily="49" charset="-122"/>
              </a:rPr>
              <a:t>块数据。生成校验的过程被成为编码（</a:t>
            </a:r>
            <a:r>
              <a:rPr lang="en-US" altLang="zh-CN" sz="1800" dirty="0">
                <a:latin typeface="黑体" panose="02010609060101010101" pitchFamily="49" charset="-122"/>
                <a:ea typeface="黑体" panose="02010609060101010101" pitchFamily="49" charset="-122"/>
              </a:rPr>
              <a:t>encoding</a:t>
            </a:r>
            <a:r>
              <a:rPr lang="zh-CN" altLang="en-US" sz="1800" dirty="0">
                <a:latin typeface="黑体" panose="02010609060101010101" pitchFamily="49" charset="-122"/>
                <a:ea typeface="黑体" panose="02010609060101010101" pitchFamily="49" charset="-122"/>
              </a:rPr>
              <a:t>），恢复丢失数据块的过程被称为解码（</a:t>
            </a:r>
            <a:r>
              <a:rPr lang="en-US" altLang="zh-CN" sz="1800" dirty="0">
                <a:latin typeface="黑体" panose="02010609060101010101" pitchFamily="49" charset="-122"/>
                <a:ea typeface="黑体" panose="02010609060101010101" pitchFamily="49" charset="-122"/>
              </a:rPr>
              <a:t>decoding</a:t>
            </a:r>
            <a:r>
              <a:rPr lang="zh-CN" altLang="en-US" sz="1800" dirty="0">
                <a:latin typeface="黑体" panose="02010609060101010101" pitchFamily="49" charset="-122"/>
                <a:ea typeface="黑体" panose="02010609060101010101" pitchFamily="49" charset="-122"/>
              </a:rPr>
              <a:t>）。磁盘利用率为</a:t>
            </a:r>
            <a:r>
              <a:rPr lang="en-US" altLang="zh-CN" sz="1800" dirty="0">
                <a:latin typeface="黑体" panose="02010609060101010101" pitchFamily="49" charset="-122"/>
                <a:ea typeface="黑体" panose="02010609060101010101" pitchFamily="49" charset="-122"/>
              </a:rPr>
              <a:t>n/(</a:t>
            </a:r>
            <a:r>
              <a:rPr lang="en-US" altLang="zh-CN" sz="1800" dirty="0" err="1">
                <a:latin typeface="黑体" panose="02010609060101010101" pitchFamily="49" charset="-122"/>
                <a:ea typeface="黑体" panose="02010609060101010101" pitchFamily="49" charset="-122"/>
              </a:rPr>
              <a:t>n+m</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。基于纠删码的方法与多副本方法相比具有冗余度低、磁盘利用率高等优点。</a:t>
            </a:r>
            <a:endParaRPr lang="en-GB" altLang="zh-CN" sz="1800" dirty="0">
              <a:latin typeface="黑体" panose="02010609060101010101" pitchFamily="49" charset="-122"/>
              <a:ea typeface="黑体" panose="02010609060101010101" pitchFamily="49" charset="-122"/>
            </a:endParaRPr>
          </a:p>
          <a:p>
            <a:pPr>
              <a:spcAft>
                <a:spcPts val="1200"/>
              </a:spcAft>
              <a:defRPr/>
            </a:pPr>
            <a:r>
              <a:rPr lang="zh-CN" altLang="en-US" sz="1800" dirty="0">
                <a:latin typeface="黑体" panose="02010609060101010101" pitchFamily="49" charset="-122"/>
                <a:ea typeface="黑体" panose="02010609060101010101" pitchFamily="49" charset="-122"/>
              </a:rPr>
              <a:t>纠删码是一种比副本存储更节省存储空间的数据持久化存储方法。比如</a:t>
            </a:r>
            <a:r>
              <a:rPr lang="en-US" altLang="zh-CN" sz="1800" dirty="0">
                <a:latin typeface="黑体" panose="02010609060101010101" pitchFamily="49" charset="-122"/>
                <a:ea typeface="黑体" panose="02010609060101010101" pitchFamily="49" charset="-122"/>
              </a:rPr>
              <a:t>Reed-Solomon(10,4)</a:t>
            </a:r>
            <a:r>
              <a:rPr lang="zh-CN" altLang="en-US" sz="1800" dirty="0">
                <a:latin typeface="黑体" panose="02010609060101010101" pitchFamily="49" charset="-122"/>
                <a:ea typeface="黑体" panose="02010609060101010101" pitchFamily="49" charset="-122"/>
              </a:rPr>
              <a:t>标准编码技术只需要</a:t>
            </a:r>
            <a:r>
              <a:rPr lang="en-US" altLang="zh-CN" sz="1800" dirty="0">
                <a:latin typeface="黑体" panose="02010609060101010101" pitchFamily="49" charset="-122"/>
                <a:ea typeface="黑体" panose="02010609060101010101" pitchFamily="49" charset="-122"/>
              </a:rPr>
              <a:t>1.4</a:t>
            </a:r>
            <a:r>
              <a:rPr lang="zh-CN" altLang="en-US" sz="1800" dirty="0">
                <a:latin typeface="黑体" panose="02010609060101010101" pitchFamily="49" charset="-122"/>
                <a:ea typeface="黑体" panose="02010609060101010101" pitchFamily="49" charset="-122"/>
              </a:rPr>
              <a:t>倍的空间开销，而标准的</a:t>
            </a:r>
            <a:r>
              <a:rPr lang="en-US" altLang="zh-CN" sz="1800" dirty="0">
                <a:latin typeface="黑体" panose="02010609060101010101" pitchFamily="49" charset="-122"/>
                <a:ea typeface="黑体" panose="02010609060101010101" pitchFamily="49" charset="-122"/>
              </a:rPr>
              <a:t>HDFS</a:t>
            </a:r>
            <a:r>
              <a:rPr lang="zh-CN" altLang="en-US" sz="1800" dirty="0">
                <a:latin typeface="黑体" panose="02010609060101010101" pitchFamily="49" charset="-122"/>
                <a:ea typeface="黑体" panose="02010609060101010101" pitchFamily="49" charset="-122"/>
              </a:rPr>
              <a:t>副本技术则需要</a:t>
            </a:r>
            <a:r>
              <a:rPr lang="en-US" altLang="zh-CN" sz="1800" dirty="0">
                <a:latin typeface="黑体" panose="02010609060101010101" pitchFamily="49" charset="-122"/>
                <a:ea typeface="黑体" panose="02010609060101010101" pitchFamily="49" charset="-122"/>
              </a:rPr>
              <a:t>3</a:t>
            </a:r>
            <a:r>
              <a:rPr lang="zh-CN" altLang="en-US" sz="1800" dirty="0">
                <a:latin typeface="黑体" panose="02010609060101010101" pitchFamily="49" charset="-122"/>
                <a:ea typeface="黑体" panose="02010609060101010101" pitchFamily="49" charset="-122"/>
              </a:rPr>
              <a:t>倍的空间开销。由于纠删码额外开销主要在于重建和远程读写，它通常用来存储不经常使用的数据（冷数据）。另外，在使用这个新特性时，用户还需要考虑网络和</a:t>
            </a:r>
            <a:r>
              <a:rPr lang="en-US" altLang="zh-CN" sz="1800" dirty="0">
                <a:latin typeface="黑体" panose="02010609060101010101" pitchFamily="49" charset="-122"/>
                <a:ea typeface="黑体" panose="02010609060101010101" pitchFamily="49" charset="-122"/>
              </a:rPr>
              <a:t>CPU</a:t>
            </a:r>
            <a:r>
              <a:rPr lang="zh-CN" altLang="en-US" sz="1800" dirty="0">
                <a:latin typeface="黑体" panose="02010609060101010101" pitchFamily="49" charset="-122"/>
                <a:ea typeface="黑体" panose="02010609060101010101" pitchFamily="49" charset="-122"/>
              </a:rPr>
              <a:t>开销。</a:t>
            </a:r>
            <a:endParaRPr lang="zh-CN" altLang="en-US" sz="1800" dirty="0">
              <a:latin typeface="黑体" panose="02010609060101010101" pitchFamily="49" charset="-122"/>
              <a:ea typeface="黑体" panose="02010609060101010101" pitchFamily="49" charset="-122"/>
            </a:endParaRPr>
          </a:p>
          <a:p>
            <a:pPr>
              <a:spcAft>
                <a:spcPts val="1200"/>
              </a:spcAft>
              <a:defRPr/>
            </a:pPr>
            <a:endParaRPr lang="zh-CN" altLang="en-US" sz="1800" dirty="0">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3.5 HDFS</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存储原理</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3.5.3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数据存取策略</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71685" name="内容占位符 9"/>
          <p:cNvSpPr>
            <a:spLocks noGrp="1" noChangeArrowheads="1"/>
          </p:cNvSpPr>
          <p:nvPr>
            <p:ph idx="1"/>
          </p:nvPr>
        </p:nvSpPr>
        <p:spPr>
          <a:xfrm>
            <a:off x="457200" y="1333500"/>
            <a:ext cx="4691063" cy="3924300"/>
          </a:xfrm>
        </p:spPr>
        <p:txBody>
          <a:bodyPr/>
          <a:lstStyle/>
          <a:p>
            <a:pPr marL="0" indent="0">
              <a:spcAft>
                <a:spcPts val="1200"/>
              </a:spcAft>
              <a:buFont typeface="Arial" panose="020B0604020202020204" pitchFamily="34" charset="0"/>
              <a:buNone/>
            </a:pPr>
            <a:r>
              <a:rPr lang="en-US" altLang="zh-CN" sz="2000" b="1">
                <a:latin typeface="黑体" panose="02010609060101010101" pitchFamily="49" charset="-122"/>
                <a:ea typeface="黑体" panose="02010609060101010101" pitchFamily="49" charset="-122"/>
              </a:rPr>
              <a:t>1.</a:t>
            </a:r>
            <a:r>
              <a:rPr lang="zh-CN" altLang="en-US" sz="2000" b="1">
                <a:latin typeface="黑体" panose="02010609060101010101" pitchFamily="49" charset="-122"/>
                <a:ea typeface="黑体" panose="02010609060101010101" pitchFamily="49" charset="-122"/>
              </a:rPr>
              <a:t>数据存放</a:t>
            </a:r>
            <a:endParaRPr lang="zh-CN" altLang="en-US" sz="2000" b="1">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rPr>
              <a:t>第一个副本：放置在上传文件的数据节点；如果是集群外提交，则随机挑选一台磁盘不太满、</a:t>
            </a:r>
            <a:r>
              <a:rPr lang="en-US" altLang="zh-CN" sz="2000">
                <a:latin typeface="黑体" panose="02010609060101010101" pitchFamily="49" charset="-122"/>
                <a:ea typeface="黑体" panose="02010609060101010101" pitchFamily="49" charset="-122"/>
              </a:rPr>
              <a:t>CPU</a:t>
            </a:r>
            <a:r>
              <a:rPr lang="zh-CN" altLang="en-US" sz="2000">
                <a:latin typeface="黑体" panose="02010609060101010101" pitchFamily="49" charset="-122"/>
                <a:ea typeface="黑体" panose="02010609060101010101" pitchFamily="49" charset="-122"/>
              </a:rPr>
              <a:t>不太忙的节点</a:t>
            </a:r>
            <a:endParaRPr lang="zh-CN" altLang="en-US"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rPr>
              <a:t>第二个副本：放置在与第一个副本不同的机架的节点上</a:t>
            </a:r>
            <a:endParaRPr lang="zh-CN" altLang="en-US"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rPr>
              <a:t>第三个副本：与第二个副本相同机架的其他节点上</a:t>
            </a:r>
            <a:endParaRPr lang="zh-CN" altLang="en-US"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rPr>
              <a:t>更多副本：随机节点</a:t>
            </a:r>
            <a:endParaRPr lang="zh-CN" altLang="en-US"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endParaRPr lang="zh-CN" altLang="en-US">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3.5 HDFS</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存储原理</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35847" name="TextBox 6"/>
          <p:cNvSpPr txBox="1">
            <a:spLocks noChangeArrowheads="1"/>
          </p:cNvSpPr>
          <p:nvPr/>
        </p:nvSpPr>
        <p:spPr bwMode="auto">
          <a:xfrm>
            <a:off x="5364163" y="1766888"/>
            <a:ext cx="3124200" cy="369887"/>
          </a:xfrm>
          <a:prstGeom prst="rect">
            <a:avLst/>
          </a:prstGeom>
          <a:noFill/>
          <a:ln>
            <a:noFill/>
          </a:ln>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defRPr/>
            </a:pPr>
            <a:r>
              <a:rPr lang="en-US" altLang="zh-CN">
                <a:latin typeface="+mj-ea"/>
                <a:ea typeface="+mj-ea"/>
              </a:rPr>
              <a:t>Block</a:t>
            </a:r>
            <a:r>
              <a:rPr lang="zh-CN" altLang="en-US">
                <a:latin typeface="+mj-ea"/>
                <a:ea typeface="+mj-ea"/>
              </a:rPr>
              <a:t>的副本放置策略</a:t>
            </a:r>
            <a:endParaRPr lang="zh-CN" altLang="en-US">
              <a:latin typeface="+mj-ea"/>
              <a:ea typeface="+mj-ea"/>
            </a:endParaRPr>
          </a:p>
        </p:txBody>
      </p:sp>
      <p:pic>
        <p:nvPicPr>
          <p:cNvPr id="7168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2192338"/>
            <a:ext cx="3962400" cy="246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3.5.3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数据存取策略</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73733" name="内容占位符 9"/>
          <p:cNvSpPr>
            <a:spLocks noGrp="1" noChangeArrowheads="1"/>
          </p:cNvSpPr>
          <p:nvPr>
            <p:ph idx="1"/>
          </p:nvPr>
        </p:nvSpPr>
        <p:spPr>
          <a:xfrm>
            <a:off x="457200" y="1333500"/>
            <a:ext cx="8002588" cy="3924300"/>
          </a:xfrm>
        </p:spPr>
        <p:txBody>
          <a:bodyPr/>
          <a:lstStyle/>
          <a:p>
            <a:pPr marL="0" indent="0">
              <a:spcAft>
                <a:spcPts val="1200"/>
              </a:spcAft>
              <a:buFont typeface="Arial" panose="020B0604020202020204" pitchFamily="34" charset="0"/>
              <a:buNone/>
            </a:pPr>
            <a:r>
              <a:rPr lang="en-US" altLang="zh-CN" sz="2000" b="1">
                <a:latin typeface="黑体" panose="02010609060101010101" pitchFamily="49" charset="-122"/>
                <a:ea typeface="黑体" panose="02010609060101010101" pitchFamily="49" charset="-122"/>
              </a:rPr>
              <a:t>2. </a:t>
            </a:r>
            <a:r>
              <a:rPr lang="zh-CN" altLang="en-US" sz="2000" b="1">
                <a:latin typeface="黑体" panose="02010609060101010101" pitchFamily="49" charset="-122"/>
                <a:ea typeface="黑体" panose="02010609060101010101" pitchFamily="49" charset="-122"/>
              </a:rPr>
              <a:t>数据读取</a:t>
            </a:r>
            <a:endParaRPr lang="zh-CN" altLang="en-US" sz="2000" b="1">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提供了一个</a:t>
            </a:r>
            <a:r>
              <a:rPr lang="en-US" altLang="zh-CN" sz="2000">
                <a:latin typeface="黑体" panose="02010609060101010101" pitchFamily="49" charset="-122"/>
                <a:ea typeface="黑体" panose="02010609060101010101" pitchFamily="49" charset="-122"/>
              </a:rPr>
              <a:t>API</a:t>
            </a:r>
            <a:r>
              <a:rPr lang="zh-CN" altLang="en-US" sz="2000">
                <a:latin typeface="黑体" panose="02010609060101010101" pitchFamily="49" charset="-122"/>
                <a:ea typeface="黑体" panose="02010609060101010101" pitchFamily="49" charset="-122"/>
              </a:rPr>
              <a:t>可以确定一个数据节点所属的机架</a:t>
            </a:r>
            <a:r>
              <a:rPr lang="en-US" altLang="zh-CN" sz="2000">
                <a:latin typeface="黑体" panose="02010609060101010101" pitchFamily="49" charset="-122"/>
                <a:ea typeface="黑体" panose="02010609060101010101" pitchFamily="49" charset="-122"/>
              </a:rPr>
              <a:t>ID</a:t>
            </a:r>
            <a:r>
              <a:rPr lang="zh-CN" altLang="en-US" sz="2000">
                <a:latin typeface="黑体" panose="02010609060101010101" pitchFamily="49" charset="-122"/>
                <a:ea typeface="黑体" panose="02010609060101010101" pitchFamily="49" charset="-122"/>
              </a:rPr>
              <a:t>，客户端也可以调用</a:t>
            </a:r>
            <a:r>
              <a:rPr lang="en-US" altLang="zh-CN" sz="2000">
                <a:latin typeface="黑体" panose="02010609060101010101" pitchFamily="49" charset="-122"/>
                <a:ea typeface="黑体" panose="02010609060101010101" pitchFamily="49" charset="-122"/>
              </a:rPr>
              <a:t>API</a:t>
            </a:r>
            <a:r>
              <a:rPr lang="zh-CN" altLang="en-US" sz="2000">
                <a:latin typeface="黑体" panose="02010609060101010101" pitchFamily="49" charset="-122"/>
                <a:ea typeface="黑体" panose="02010609060101010101" pitchFamily="49" charset="-122"/>
              </a:rPr>
              <a:t>获取自己所属的机架</a:t>
            </a:r>
            <a:r>
              <a:rPr lang="en-US" altLang="zh-CN" sz="2000">
                <a:latin typeface="黑体" panose="02010609060101010101" pitchFamily="49" charset="-122"/>
                <a:ea typeface="黑体" panose="02010609060101010101" pitchFamily="49" charset="-122"/>
              </a:rPr>
              <a:t>ID</a:t>
            </a:r>
            <a:endParaRPr lang="en-US" altLang="zh-CN"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rPr>
              <a:t>当客户端读取数据时，从名称节点获得数据块不同副本的存放位置列表，列表中包含了副本所在的数据节点，可以调用</a:t>
            </a:r>
            <a:r>
              <a:rPr lang="en-US" altLang="zh-CN" sz="2000">
                <a:latin typeface="黑体" panose="02010609060101010101" pitchFamily="49" charset="-122"/>
                <a:ea typeface="黑体" panose="02010609060101010101" pitchFamily="49" charset="-122"/>
              </a:rPr>
              <a:t>API</a:t>
            </a:r>
            <a:r>
              <a:rPr lang="zh-CN" altLang="en-US" sz="2000">
                <a:latin typeface="黑体" panose="02010609060101010101" pitchFamily="49" charset="-122"/>
                <a:ea typeface="黑体" panose="02010609060101010101" pitchFamily="49" charset="-122"/>
              </a:rPr>
              <a:t>来确定客户端和这些数据节点所属的机架</a:t>
            </a:r>
            <a:r>
              <a:rPr lang="en-US" altLang="zh-CN" sz="2000">
                <a:latin typeface="黑体" panose="02010609060101010101" pitchFamily="49" charset="-122"/>
                <a:ea typeface="黑体" panose="02010609060101010101" pitchFamily="49" charset="-122"/>
              </a:rPr>
              <a:t>ID</a:t>
            </a:r>
            <a:r>
              <a:rPr lang="zh-CN" altLang="en-US" sz="2000">
                <a:latin typeface="黑体" panose="02010609060101010101" pitchFamily="49" charset="-122"/>
                <a:ea typeface="黑体" panose="02010609060101010101" pitchFamily="49" charset="-122"/>
              </a:rPr>
              <a:t>，当发现某个数据块副本对应的机架</a:t>
            </a:r>
            <a:r>
              <a:rPr lang="en-US" altLang="zh-CN" sz="2000">
                <a:latin typeface="黑体" panose="02010609060101010101" pitchFamily="49" charset="-122"/>
                <a:ea typeface="黑体" panose="02010609060101010101" pitchFamily="49" charset="-122"/>
              </a:rPr>
              <a:t>ID</a:t>
            </a:r>
            <a:r>
              <a:rPr lang="zh-CN" altLang="en-US" sz="2000">
                <a:latin typeface="黑体" panose="02010609060101010101" pitchFamily="49" charset="-122"/>
                <a:ea typeface="黑体" panose="02010609060101010101" pitchFamily="49" charset="-122"/>
              </a:rPr>
              <a:t>和客户端对应的机架</a:t>
            </a:r>
            <a:r>
              <a:rPr lang="en-US" altLang="zh-CN" sz="2000">
                <a:latin typeface="黑体" panose="02010609060101010101" pitchFamily="49" charset="-122"/>
                <a:ea typeface="黑体" panose="02010609060101010101" pitchFamily="49" charset="-122"/>
              </a:rPr>
              <a:t>ID</a:t>
            </a:r>
            <a:r>
              <a:rPr lang="zh-CN" altLang="en-US" sz="2000">
                <a:latin typeface="黑体" panose="02010609060101010101" pitchFamily="49" charset="-122"/>
                <a:ea typeface="黑体" panose="02010609060101010101" pitchFamily="49" charset="-122"/>
              </a:rPr>
              <a:t>相同时，就优先选择该副本读取数据，如果没有发现，就随机选择一个副本读取数据</a:t>
            </a:r>
            <a:endParaRPr lang="zh-CN" altLang="en-US"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endParaRPr lang="zh-CN" altLang="en-US">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3.5 HDFS</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存储原理</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3.5.4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数据错误与恢复</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0" name="内容占位符 9"/>
          <p:cNvSpPr>
            <a:spLocks noGrp="1"/>
          </p:cNvSpPr>
          <p:nvPr>
            <p:ph idx="1"/>
          </p:nvPr>
        </p:nvSpPr>
        <p:spPr>
          <a:xfrm>
            <a:off x="457200" y="1333500"/>
            <a:ext cx="8002588" cy="3924300"/>
          </a:xfrm>
        </p:spPr>
        <p:txBody>
          <a:bodyPr/>
          <a:lstStyle/>
          <a:p>
            <a:pPr marL="0" indent="0">
              <a:spcAft>
                <a:spcPts val="1200"/>
              </a:spcAft>
              <a:buFont typeface="Arial" panose="020B0604020202020204" pitchFamily="34" charset="0"/>
              <a:buNone/>
              <a:defRPr/>
            </a:pP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具有较高的容错性，可以兼容廉价的硬件，它把硬件出错看作一种常态，而不是异常，并设计了相应的机制检测数据错误和进行自动恢复，主要包括以下几种情形：</a:t>
            </a:r>
            <a:endParaRPr lang="en-US" altLang="zh-CN" sz="2000">
              <a:latin typeface="黑体" panose="02010609060101010101" pitchFamily="49" charset="-122"/>
              <a:ea typeface="黑体" panose="02010609060101010101" pitchFamily="49" charset="-122"/>
            </a:endParaRPr>
          </a:p>
          <a:p>
            <a:pPr marL="182880" indent="-182880">
              <a:spcAft>
                <a:spcPts val="1200"/>
              </a:spcAft>
              <a:defRPr/>
            </a:pPr>
            <a:r>
              <a:rPr lang="zh-CN" altLang="en-US" sz="2000">
                <a:latin typeface="黑体" panose="02010609060101010101" pitchFamily="49" charset="-122"/>
                <a:ea typeface="黑体" panose="02010609060101010101" pitchFamily="49" charset="-122"/>
              </a:rPr>
              <a:t>名称节点出错</a:t>
            </a:r>
            <a:endParaRPr lang="en-US" altLang="zh-CN" sz="2000">
              <a:latin typeface="黑体" panose="02010609060101010101" pitchFamily="49" charset="-122"/>
              <a:ea typeface="黑体" panose="02010609060101010101" pitchFamily="49" charset="-122"/>
            </a:endParaRPr>
          </a:p>
          <a:p>
            <a:pPr marL="182880" indent="-182880">
              <a:spcAft>
                <a:spcPts val="1200"/>
              </a:spcAft>
              <a:defRPr/>
            </a:pPr>
            <a:r>
              <a:rPr lang="zh-CN" altLang="en-US" sz="2000">
                <a:latin typeface="黑体" panose="02010609060101010101" pitchFamily="49" charset="-122"/>
                <a:ea typeface="黑体" panose="02010609060101010101" pitchFamily="49" charset="-122"/>
              </a:rPr>
              <a:t>数据节点出错</a:t>
            </a:r>
            <a:endParaRPr lang="en-US" altLang="zh-CN" sz="2000">
              <a:latin typeface="黑体" panose="02010609060101010101" pitchFamily="49" charset="-122"/>
              <a:ea typeface="黑体" panose="02010609060101010101" pitchFamily="49" charset="-122"/>
            </a:endParaRPr>
          </a:p>
          <a:p>
            <a:pPr marL="182880" indent="-182880">
              <a:spcAft>
                <a:spcPts val="1200"/>
              </a:spcAft>
              <a:defRPr/>
            </a:pPr>
            <a:r>
              <a:rPr lang="zh-CN" altLang="en-US" sz="2000">
                <a:latin typeface="黑体" panose="02010609060101010101" pitchFamily="49" charset="-122"/>
                <a:ea typeface="黑体" panose="02010609060101010101" pitchFamily="49" charset="-122"/>
              </a:rPr>
              <a:t>数据出错</a:t>
            </a:r>
            <a:endParaRPr lang="zh-CN" altLang="en-US"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defRPr/>
            </a:pPr>
            <a:endParaRPr lang="zh-CN" altLang="en-US">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3.5 HDFS</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存储原理</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3.5.4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数据错误与恢复</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61445" name="内容占位符 9"/>
          <p:cNvSpPr>
            <a:spLocks noGrp="1" noChangeArrowheads="1"/>
          </p:cNvSpPr>
          <p:nvPr>
            <p:ph idx="1"/>
          </p:nvPr>
        </p:nvSpPr>
        <p:spPr>
          <a:xfrm>
            <a:off x="457200" y="1333500"/>
            <a:ext cx="8002588" cy="3924300"/>
          </a:xfrm>
        </p:spPr>
        <p:txBody>
          <a:bodyPr/>
          <a:lstStyle/>
          <a:p>
            <a:pPr marL="0" indent="0">
              <a:spcAft>
                <a:spcPts val="1200"/>
              </a:spcAft>
              <a:buFont typeface="Arial" panose="020B0604020202020204" pitchFamily="34" charset="0"/>
              <a:buNone/>
              <a:defRPr/>
            </a:pPr>
            <a:r>
              <a:rPr lang="en-US" altLang="zh-CN" sz="2000" b="1" dirty="0">
                <a:latin typeface="黑体" panose="02010609060101010101" pitchFamily="49" charset="-122"/>
                <a:ea typeface="黑体" panose="02010609060101010101" pitchFamily="49" charset="-122"/>
              </a:rPr>
              <a:t>1. </a:t>
            </a:r>
            <a:r>
              <a:rPr lang="zh-CN" altLang="en-US" sz="2000" b="1" dirty="0">
                <a:latin typeface="黑体" panose="02010609060101010101" pitchFamily="49" charset="-122"/>
                <a:ea typeface="黑体" panose="02010609060101010101" pitchFamily="49" charset="-122"/>
              </a:rPr>
              <a:t>名称节点出错</a:t>
            </a:r>
            <a:endParaRPr lang="zh-CN" altLang="en-US" sz="2000" b="1" dirty="0">
              <a:latin typeface="黑体" panose="02010609060101010101" pitchFamily="49" charset="-122"/>
              <a:ea typeface="黑体" panose="02010609060101010101" pitchFamily="49" charset="-122"/>
            </a:endParaRPr>
          </a:p>
          <a:p>
            <a:pPr>
              <a:spcAft>
                <a:spcPts val="1200"/>
              </a:spcAft>
              <a:defRPr/>
            </a:pPr>
            <a:r>
              <a:rPr lang="en-US" altLang="zh-CN" sz="2000" dirty="0">
                <a:latin typeface="黑体" panose="02010609060101010101" pitchFamily="49" charset="-122"/>
                <a:ea typeface="黑体" panose="02010609060101010101" pitchFamily="49" charset="-122"/>
              </a:rPr>
              <a:t>Hadoop1.x</a:t>
            </a:r>
            <a:r>
              <a:rPr lang="zh-CN" altLang="en-US" sz="2000" dirty="0">
                <a:latin typeface="黑体" panose="02010609060101010101" pitchFamily="49" charset="-122"/>
                <a:ea typeface="黑体" panose="02010609060101010101" pitchFamily="49" charset="-122"/>
              </a:rPr>
              <a:t>版本中，名称节点保存了所有的元数据信息，其中，最核心的两大数据结构是</a:t>
            </a:r>
            <a:r>
              <a:rPr lang="en-US" altLang="zh-CN" sz="2000" dirty="0" err="1">
                <a:latin typeface="黑体" panose="02010609060101010101" pitchFamily="49" charset="-122"/>
                <a:ea typeface="黑体" panose="02010609060101010101" pitchFamily="49" charset="-122"/>
              </a:rPr>
              <a:t>FsImage</a:t>
            </a:r>
            <a:r>
              <a:rPr lang="zh-CN" altLang="en-US" sz="2000" dirty="0">
                <a:latin typeface="黑体" panose="02010609060101010101" pitchFamily="49" charset="-122"/>
                <a:ea typeface="黑体" panose="02010609060101010101" pitchFamily="49" charset="-122"/>
              </a:rPr>
              <a:t>和</a:t>
            </a:r>
            <a:r>
              <a:rPr lang="en-US" altLang="zh-CN" sz="2000" dirty="0" err="1">
                <a:latin typeface="黑体" panose="02010609060101010101" pitchFamily="49" charset="-122"/>
                <a:ea typeface="黑体" panose="02010609060101010101" pitchFamily="49" charset="-122"/>
              </a:rPr>
              <a:t>Editlog</a:t>
            </a:r>
            <a:r>
              <a:rPr lang="zh-CN" altLang="en-US" sz="2000" dirty="0">
                <a:latin typeface="黑体" panose="02010609060101010101" pitchFamily="49" charset="-122"/>
                <a:ea typeface="黑体" panose="02010609060101010101" pitchFamily="49" charset="-122"/>
              </a:rPr>
              <a:t>，如果这两个文件发生损坏，那么整个</a:t>
            </a:r>
            <a:r>
              <a:rPr lang="en-US" altLang="zh-CN" sz="2000" dirty="0">
                <a:latin typeface="黑体" panose="02010609060101010101" pitchFamily="49" charset="-122"/>
                <a:ea typeface="黑体" panose="02010609060101010101" pitchFamily="49" charset="-122"/>
              </a:rPr>
              <a:t>HDFS</a:t>
            </a:r>
            <a:r>
              <a:rPr lang="zh-CN" altLang="en-US" sz="2000" dirty="0">
                <a:latin typeface="黑体" panose="02010609060101010101" pitchFamily="49" charset="-122"/>
                <a:ea typeface="黑体" panose="02010609060101010101" pitchFamily="49" charset="-122"/>
              </a:rPr>
              <a:t>实例将失效。因此，</a:t>
            </a:r>
            <a:r>
              <a:rPr lang="en-US" altLang="zh-CN" sz="2000" dirty="0">
                <a:latin typeface="黑体" panose="02010609060101010101" pitchFamily="49" charset="-122"/>
                <a:ea typeface="黑体" panose="02010609060101010101" pitchFamily="49" charset="-122"/>
              </a:rPr>
              <a:t>HDFS</a:t>
            </a:r>
            <a:r>
              <a:rPr lang="zh-CN" altLang="en-US" sz="2000" dirty="0">
                <a:latin typeface="黑体" panose="02010609060101010101" pitchFamily="49" charset="-122"/>
                <a:ea typeface="黑体" panose="02010609060101010101" pitchFamily="49" charset="-122"/>
              </a:rPr>
              <a:t>设置了备份机制，把这些核心文件同步复制到备份服务器</a:t>
            </a:r>
            <a:r>
              <a:rPr lang="en-US" altLang="zh-CN" sz="2000" dirty="0" err="1">
                <a:latin typeface="黑体" panose="02010609060101010101" pitchFamily="49" charset="-122"/>
                <a:ea typeface="黑体" panose="02010609060101010101" pitchFamily="49" charset="-122"/>
              </a:rPr>
              <a:t>SecondaryNameNode</a:t>
            </a:r>
            <a:r>
              <a:rPr lang="zh-CN" altLang="en-US" sz="2000" dirty="0">
                <a:latin typeface="黑体" panose="02010609060101010101" pitchFamily="49" charset="-122"/>
                <a:ea typeface="黑体" panose="02010609060101010101" pitchFamily="49" charset="-122"/>
              </a:rPr>
              <a:t>上。当名称节点出错时，就可以根据备份服务器</a:t>
            </a:r>
            <a:r>
              <a:rPr lang="en-US" altLang="zh-CN" sz="2000" dirty="0" err="1">
                <a:latin typeface="黑体" panose="02010609060101010101" pitchFamily="49" charset="-122"/>
                <a:ea typeface="黑体" panose="02010609060101010101" pitchFamily="49" charset="-122"/>
              </a:rPr>
              <a:t>SecondaryNameNode</a:t>
            </a:r>
            <a:r>
              <a:rPr lang="zh-CN" altLang="en-US" sz="2000" dirty="0">
                <a:latin typeface="黑体" panose="02010609060101010101" pitchFamily="49" charset="-122"/>
                <a:ea typeface="黑体" panose="02010609060101010101" pitchFamily="49" charset="-122"/>
              </a:rPr>
              <a:t>中的</a:t>
            </a:r>
            <a:r>
              <a:rPr lang="en-US" altLang="zh-CN" sz="2000" dirty="0" err="1">
                <a:latin typeface="黑体" panose="02010609060101010101" pitchFamily="49" charset="-122"/>
                <a:ea typeface="黑体" panose="02010609060101010101" pitchFamily="49" charset="-122"/>
              </a:rPr>
              <a:t>FsImage</a:t>
            </a:r>
            <a:r>
              <a:rPr lang="zh-CN" altLang="en-US" sz="2000" dirty="0">
                <a:latin typeface="黑体" panose="02010609060101010101" pitchFamily="49" charset="-122"/>
                <a:ea typeface="黑体" panose="02010609060101010101" pitchFamily="49" charset="-122"/>
              </a:rPr>
              <a:t>和</a:t>
            </a:r>
            <a:r>
              <a:rPr lang="en-US" altLang="zh-CN" sz="2000" dirty="0" err="1">
                <a:latin typeface="黑体" panose="02010609060101010101" pitchFamily="49" charset="-122"/>
                <a:ea typeface="黑体" panose="02010609060101010101" pitchFamily="49" charset="-122"/>
              </a:rPr>
              <a:t>Editlog</a:t>
            </a:r>
            <a:r>
              <a:rPr lang="zh-CN" altLang="en-US" sz="2000" dirty="0">
                <a:latin typeface="黑体" panose="02010609060101010101" pitchFamily="49" charset="-122"/>
                <a:ea typeface="黑体" panose="02010609060101010101" pitchFamily="49" charset="-122"/>
              </a:rPr>
              <a:t>数据进行恢复。</a:t>
            </a:r>
            <a:endParaRPr lang="en-GB" altLang="zh-CN" sz="2000" dirty="0">
              <a:latin typeface="黑体" panose="02010609060101010101" pitchFamily="49" charset="-122"/>
              <a:ea typeface="黑体" panose="02010609060101010101" pitchFamily="49" charset="-122"/>
            </a:endParaRPr>
          </a:p>
          <a:p>
            <a:pPr>
              <a:spcAft>
                <a:spcPts val="1200"/>
              </a:spcAft>
              <a:defRPr/>
            </a:pPr>
            <a:r>
              <a:rPr lang="en-US" altLang="zh-CN" sz="2000" dirty="0">
                <a:latin typeface="黑体" panose="02010609060101010101" pitchFamily="49" charset="-122"/>
                <a:ea typeface="黑体" panose="02010609060101010101" pitchFamily="49" charset="-122"/>
              </a:rPr>
              <a:t>Hadoop2.x</a:t>
            </a:r>
            <a:r>
              <a:rPr lang="zh-CN" altLang="en-US" sz="2000" dirty="0">
                <a:latin typeface="黑体" panose="02010609060101010101" pitchFamily="49" charset="-122"/>
                <a:ea typeface="黑体" panose="02010609060101010101" pitchFamily="49" charset="-122"/>
              </a:rPr>
              <a:t>以上版本通过引进备用节点和日志节点等技术，已经可以容忍两个以上名称节点同时出错</a:t>
            </a:r>
            <a:endParaRPr lang="zh-CN" altLang="en-US" sz="2000" dirty="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defRPr/>
            </a:pPr>
            <a:endParaRPr lang="zh-CN" altLang="en-US" dirty="0">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3.5 HDFS</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存储原理</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3.5.4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数据错误与恢复</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79877" name="内容占位符 9"/>
          <p:cNvSpPr>
            <a:spLocks noGrp="1" noChangeArrowheads="1"/>
          </p:cNvSpPr>
          <p:nvPr>
            <p:ph idx="1"/>
          </p:nvPr>
        </p:nvSpPr>
        <p:spPr>
          <a:xfrm>
            <a:off x="457200" y="1333500"/>
            <a:ext cx="8002588" cy="3924300"/>
          </a:xfrm>
        </p:spPr>
        <p:txBody>
          <a:bodyPr/>
          <a:lstStyle/>
          <a:p>
            <a:pPr marL="0" indent="0">
              <a:spcAft>
                <a:spcPts val="1200"/>
              </a:spcAft>
              <a:buFont typeface="Arial" panose="020B0604020202020204" pitchFamily="34" charset="0"/>
              <a:buNone/>
            </a:pPr>
            <a:r>
              <a:rPr lang="en-US" altLang="zh-CN" sz="2000" b="1">
                <a:latin typeface="黑体" panose="02010609060101010101" pitchFamily="49" charset="-122"/>
                <a:ea typeface="黑体" panose="02010609060101010101" pitchFamily="49" charset="-122"/>
              </a:rPr>
              <a:t>2. </a:t>
            </a:r>
            <a:r>
              <a:rPr lang="zh-CN" altLang="en-US" sz="2000" b="1">
                <a:latin typeface="黑体" panose="02010609060101010101" pitchFamily="49" charset="-122"/>
                <a:ea typeface="黑体" panose="02010609060101010101" pitchFamily="49" charset="-122"/>
              </a:rPr>
              <a:t>数据节点出错</a:t>
            </a:r>
            <a:endParaRPr lang="en-US" altLang="zh-CN" sz="2000" b="1">
              <a:latin typeface="黑体" panose="02010609060101010101" pitchFamily="49" charset="-122"/>
              <a:ea typeface="黑体" panose="02010609060101010101" pitchFamily="49" charset="-122"/>
            </a:endParaRPr>
          </a:p>
          <a:p>
            <a:pPr marL="0" indent="0">
              <a:spcBef>
                <a:spcPct val="0"/>
              </a:spcBef>
              <a:buFont typeface="Arial" panose="020B0604020202020204" pitchFamily="34" charset="0"/>
              <a:buNone/>
            </a:pPr>
            <a:r>
              <a:rPr lang="zh-CN" altLang="en-US" sz="2000">
                <a:latin typeface="黑体" panose="02010609060101010101" pitchFamily="49" charset="-122"/>
                <a:ea typeface="黑体" panose="02010609060101010101" pitchFamily="49" charset="-122"/>
              </a:rPr>
              <a:t>每个数据节点会定期向名称节点发送“心跳”信息，向名称节点报告自己的状态</a:t>
            </a:r>
            <a:endParaRPr lang="en-US" altLang="zh-CN" sz="2000">
              <a:latin typeface="黑体" panose="02010609060101010101" pitchFamily="49" charset="-122"/>
              <a:ea typeface="黑体" panose="02010609060101010101" pitchFamily="49" charset="-122"/>
            </a:endParaRPr>
          </a:p>
          <a:p>
            <a:pPr marL="0" indent="0">
              <a:spcBef>
                <a:spcPct val="0"/>
              </a:spcBef>
              <a:buFont typeface="Arial" panose="020B0604020202020204" pitchFamily="34" charset="0"/>
              <a:buNone/>
            </a:pPr>
            <a:r>
              <a:rPr lang="zh-CN" altLang="en-US" sz="2000">
                <a:latin typeface="黑体" panose="02010609060101010101" pitchFamily="49" charset="-122"/>
                <a:ea typeface="黑体" panose="02010609060101010101" pitchFamily="49" charset="-122"/>
              </a:rPr>
              <a:t>当数据节点发生故障，或者网络发生断网时，名称节点就无法收到来自一些数据节点的心跳信息，这时，这些数据节点就会被标记为“宕机”，节点上面的所有数据都会被标记为“不可读”，名称节点不会再给它们发送任何</a:t>
            </a:r>
            <a:r>
              <a:rPr lang="en-US" altLang="zh-CN" sz="2000">
                <a:latin typeface="黑体" panose="02010609060101010101" pitchFamily="49" charset="-122"/>
                <a:ea typeface="黑体" panose="02010609060101010101" pitchFamily="49" charset="-122"/>
              </a:rPr>
              <a:t>I/O</a:t>
            </a:r>
            <a:r>
              <a:rPr lang="zh-CN" altLang="en-US" sz="2000">
                <a:latin typeface="黑体" panose="02010609060101010101" pitchFamily="49" charset="-122"/>
                <a:ea typeface="黑体" panose="02010609060101010101" pitchFamily="49" charset="-122"/>
              </a:rPr>
              <a:t>请求</a:t>
            </a:r>
            <a:endParaRPr lang="zh-CN" altLang="en-US" sz="2000">
              <a:latin typeface="黑体" panose="02010609060101010101" pitchFamily="49" charset="-122"/>
              <a:ea typeface="黑体" panose="02010609060101010101" pitchFamily="49" charset="-122"/>
            </a:endParaRPr>
          </a:p>
          <a:p>
            <a:pPr marL="0" indent="0">
              <a:spcBef>
                <a:spcPct val="0"/>
              </a:spcBef>
              <a:buFont typeface="Arial" panose="020B0604020202020204" pitchFamily="34" charset="0"/>
              <a:buNone/>
            </a:pPr>
            <a:r>
              <a:rPr lang="zh-CN" altLang="en-US" sz="2000">
                <a:latin typeface="黑体" panose="02010609060101010101" pitchFamily="49" charset="-122"/>
                <a:ea typeface="黑体" panose="02010609060101010101" pitchFamily="49" charset="-122"/>
              </a:rPr>
              <a:t>这时，有可能出现一种情形，即由于一些数据节点的不可用，会导致一些数据块的副本数量小于冗余因子</a:t>
            </a:r>
            <a:endParaRPr lang="zh-CN" altLang="en-US" sz="2000">
              <a:latin typeface="黑体" panose="02010609060101010101" pitchFamily="49" charset="-122"/>
              <a:ea typeface="黑体" panose="02010609060101010101" pitchFamily="49" charset="-122"/>
            </a:endParaRPr>
          </a:p>
          <a:p>
            <a:pPr marL="0" indent="0">
              <a:spcBef>
                <a:spcPct val="0"/>
              </a:spcBef>
              <a:buFont typeface="Arial" panose="020B0604020202020204" pitchFamily="34" charset="0"/>
              <a:buNone/>
            </a:pPr>
            <a:r>
              <a:rPr lang="zh-CN" altLang="en-US" sz="2000">
                <a:latin typeface="黑体" panose="02010609060101010101" pitchFamily="49" charset="-122"/>
                <a:ea typeface="黑体" panose="02010609060101010101" pitchFamily="49" charset="-122"/>
              </a:rPr>
              <a:t>名称节点会定期检查这种情况，一旦发现某个数据块的副本数量小于冗余因子，就会启动数据冗余复制，为它生成新的副本</a:t>
            </a:r>
            <a:endParaRPr lang="zh-CN" altLang="en-US" sz="2000">
              <a:latin typeface="黑体" panose="02010609060101010101" pitchFamily="49" charset="-122"/>
              <a:ea typeface="黑体" panose="02010609060101010101" pitchFamily="49" charset="-122"/>
            </a:endParaRPr>
          </a:p>
          <a:p>
            <a:pPr marL="0" indent="0">
              <a:spcBef>
                <a:spcPct val="0"/>
              </a:spcBef>
              <a:buFont typeface="Arial" panose="020B0604020202020204" pitchFamily="34" charset="0"/>
              <a:buNone/>
            </a:pP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和其它分布式文件系统的最大区别就是可以调整冗余数据的位置</a:t>
            </a:r>
            <a:endParaRPr lang="zh-CN" altLang="en-US" sz="2000">
              <a:latin typeface="黑体" panose="02010609060101010101" pitchFamily="49" charset="-122"/>
              <a:ea typeface="黑体" panose="02010609060101010101" pitchFamily="49" charset="-122"/>
            </a:endParaRPr>
          </a:p>
          <a:p>
            <a:pPr marL="0" indent="0">
              <a:buFont typeface="Arial" panose="020B0604020202020204" pitchFamily="34" charset="0"/>
              <a:buNone/>
            </a:pPr>
            <a:endParaRPr lang="zh-CN" altLang="en-US">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3.5 HDFS</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存储原理</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1267" name="内容占位符 3"/>
          <p:cNvSpPr>
            <a:spLocks noGrp="1" noChangeArrowheads="1"/>
          </p:cNvSpPr>
          <p:nvPr>
            <p:ph idx="1"/>
          </p:nvPr>
        </p:nvSpPr>
        <p:spPr>
          <a:xfrm>
            <a:off x="457200" y="1333500"/>
            <a:ext cx="8229600" cy="3924300"/>
          </a:xfrm>
        </p:spPr>
        <p:txBody>
          <a:bodyPr/>
          <a:lstStyle/>
          <a:p>
            <a:r>
              <a:rPr lang="en-US" altLang="zh-CN">
                <a:latin typeface="黑体" panose="02010609060101010101" pitchFamily="49" charset="-122"/>
                <a:ea typeface="黑体" panose="02010609060101010101" pitchFamily="49" charset="-122"/>
              </a:rPr>
              <a:t>3.1 </a:t>
            </a:r>
            <a:r>
              <a:rPr lang="zh-CN" altLang="en-US">
                <a:latin typeface="黑体" panose="02010609060101010101" pitchFamily="49" charset="-122"/>
                <a:ea typeface="黑体" panose="02010609060101010101" pitchFamily="49" charset="-122"/>
              </a:rPr>
              <a:t>分布式文件系统</a:t>
            </a:r>
            <a:endParaRPr lang="zh-CN" altLang="en-US">
              <a:latin typeface="黑体" panose="02010609060101010101" pitchFamily="49" charset="-122"/>
              <a:ea typeface="黑体" panose="02010609060101010101" pitchFamily="49" charset="-122"/>
            </a:endParaRPr>
          </a:p>
          <a:p>
            <a:r>
              <a:rPr lang="en-US" altLang="zh-CN" b="1">
                <a:solidFill>
                  <a:srgbClr val="0070C0"/>
                </a:solidFill>
                <a:latin typeface="黑体" panose="02010609060101010101" pitchFamily="49" charset="-122"/>
                <a:ea typeface="黑体" panose="02010609060101010101" pitchFamily="49" charset="-122"/>
              </a:rPr>
              <a:t>3.2 HDFS</a:t>
            </a:r>
            <a:r>
              <a:rPr lang="zh-CN" altLang="en-US" b="1">
                <a:solidFill>
                  <a:srgbClr val="0070C0"/>
                </a:solidFill>
                <a:latin typeface="黑体" panose="02010609060101010101" pitchFamily="49" charset="-122"/>
                <a:ea typeface="黑体" panose="02010609060101010101" pitchFamily="49" charset="-122"/>
              </a:rPr>
              <a:t>简介</a:t>
            </a:r>
            <a:endParaRPr lang="zh-CN" altLang="en-US" b="1">
              <a:solidFill>
                <a:srgbClr val="0070C0"/>
              </a:solidFill>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3.3 HDFS</a:t>
            </a:r>
            <a:r>
              <a:rPr lang="zh-CN" altLang="en-US">
                <a:latin typeface="黑体" panose="02010609060101010101" pitchFamily="49" charset="-122"/>
                <a:ea typeface="黑体" panose="02010609060101010101" pitchFamily="49" charset="-122"/>
              </a:rPr>
              <a:t>相关概念</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3.4 HDFS</a:t>
            </a:r>
            <a:r>
              <a:rPr lang="zh-CN" altLang="en-US">
                <a:latin typeface="黑体" panose="02010609060101010101" pitchFamily="49" charset="-122"/>
                <a:ea typeface="黑体" panose="02010609060101010101" pitchFamily="49" charset="-122"/>
              </a:rPr>
              <a:t>体系结构</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3.5 HDFS</a:t>
            </a:r>
            <a:r>
              <a:rPr lang="zh-CN" altLang="en-US">
                <a:latin typeface="黑体" panose="02010609060101010101" pitchFamily="49" charset="-122"/>
                <a:ea typeface="黑体" panose="02010609060101010101" pitchFamily="49" charset="-122"/>
              </a:rPr>
              <a:t>存储原理</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3.6 HDFS</a:t>
            </a:r>
            <a:r>
              <a:rPr lang="zh-CN" altLang="en-US">
                <a:latin typeface="黑体" panose="02010609060101010101" pitchFamily="49" charset="-122"/>
                <a:ea typeface="黑体" panose="02010609060101010101" pitchFamily="49" charset="-122"/>
              </a:rPr>
              <a:t>数据读写过程</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3.7 HDFS</a:t>
            </a:r>
            <a:r>
              <a:rPr lang="zh-CN" altLang="en-US">
                <a:latin typeface="黑体" panose="02010609060101010101" pitchFamily="49" charset="-122"/>
                <a:ea typeface="黑体" panose="02010609060101010101" pitchFamily="49" charset="-122"/>
              </a:rPr>
              <a:t>操作实践</a:t>
            </a:r>
            <a:endParaRPr lang="zh-CN" altLang="en-US">
              <a:latin typeface="黑体" panose="02010609060101010101" pitchFamily="49" charset="-122"/>
              <a:ea typeface="黑体" panose="02010609060101010101" pitchFamily="49" charset="-122"/>
            </a:endParaRPr>
          </a:p>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3.5.4	</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数据错误与恢复</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1925" name="内容占位符 9"/>
          <p:cNvSpPr>
            <a:spLocks noGrp="1" noChangeArrowheads="1"/>
          </p:cNvSpPr>
          <p:nvPr>
            <p:ph idx="1"/>
          </p:nvPr>
        </p:nvSpPr>
        <p:spPr>
          <a:xfrm>
            <a:off x="457200" y="1333500"/>
            <a:ext cx="8002588" cy="3924300"/>
          </a:xfrm>
        </p:spPr>
        <p:txBody>
          <a:bodyPr/>
          <a:lstStyle/>
          <a:p>
            <a:pPr marL="0" indent="0">
              <a:spcAft>
                <a:spcPts val="1200"/>
              </a:spcAft>
              <a:buFont typeface="Arial" panose="020B0604020202020204" pitchFamily="34" charset="0"/>
              <a:buNone/>
            </a:pPr>
            <a:r>
              <a:rPr lang="en-US" altLang="zh-CN" sz="2000" b="1">
                <a:latin typeface="黑体" panose="02010609060101010101" pitchFamily="49" charset="-122"/>
                <a:ea typeface="黑体" panose="02010609060101010101" pitchFamily="49" charset="-122"/>
              </a:rPr>
              <a:t>3. </a:t>
            </a:r>
            <a:r>
              <a:rPr lang="zh-CN" altLang="en-US" sz="2000" b="1">
                <a:latin typeface="黑体" panose="02010609060101010101" pitchFamily="49" charset="-122"/>
                <a:ea typeface="黑体" panose="02010609060101010101" pitchFamily="49" charset="-122"/>
              </a:rPr>
              <a:t>数据出错</a:t>
            </a:r>
            <a:endParaRPr lang="zh-CN" altLang="en-US" sz="2000" b="1">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zh-CN" altLang="en-US" sz="2000">
                <a:latin typeface="黑体" panose="02010609060101010101" pitchFamily="49" charset="-122"/>
                <a:ea typeface="黑体" panose="02010609060101010101" pitchFamily="49" charset="-122"/>
              </a:rPr>
              <a:t>网络传输和磁盘错误等因素，都会造成数据错误</a:t>
            </a:r>
            <a:endParaRPr lang="zh-CN" altLang="en-US" sz="2000">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zh-CN" altLang="en-US" sz="2000">
                <a:latin typeface="黑体" panose="02010609060101010101" pitchFamily="49" charset="-122"/>
                <a:ea typeface="黑体" panose="02010609060101010101" pitchFamily="49" charset="-122"/>
              </a:rPr>
              <a:t>    客户端在读取到数据后，会采用</a:t>
            </a:r>
            <a:r>
              <a:rPr lang="en-US" altLang="zh-CN" sz="2000">
                <a:latin typeface="黑体" panose="02010609060101010101" pitchFamily="49" charset="-122"/>
                <a:ea typeface="黑体" panose="02010609060101010101" pitchFamily="49" charset="-122"/>
              </a:rPr>
              <a:t>md5</a:t>
            </a:r>
            <a:r>
              <a:rPr lang="zh-CN" altLang="en-US" sz="2000">
                <a:latin typeface="黑体" panose="02010609060101010101" pitchFamily="49" charset="-122"/>
                <a:ea typeface="黑体" panose="02010609060101010101" pitchFamily="49" charset="-122"/>
              </a:rPr>
              <a:t>和</a:t>
            </a:r>
            <a:r>
              <a:rPr lang="en-US" altLang="zh-CN" sz="2000">
                <a:latin typeface="黑体" panose="02010609060101010101" pitchFamily="49" charset="-122"/>
                <a:ea typeface="黑体" panose="02010609060101010101" pitchFamily="49" charset="-122"/>
              </a:rPr>
              <a:t>sha1</a:t>
            </a:r>
            <a:r>
              <a:rPr lang="zh-CN" altLang="en-US" sz="2000">
                <a:latin typeface="黑体" panose="02010609060101010101" pitchFamily="49" charset="-122"/>
                <a:ea typeface="黑体" panose="02010609060101010101" pitchFamily="49" charset="-122"/>
              </a:rPr>
              <a:t>对数据块进行校验，以确定读取到正确的数据</a:t>
            </a:r>
            <a:endParaRPr lang="zh-CN" altLang="en-US" sz="2000">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zh-CN" altLang="en-US" sz="2000">
                <a:latin typeface="黑体" panose="02010609060101010101" pitchFamily="49" charset="-122"/>
                <a:ea typeface="黑体" panose="02010609060101010101" pitchFamily="49" charset="-122"/>
              </a:rPr>
              <a:t>    在文件被创建时，客户端就会对每一个文件块进行信息摘录，并把这些信息写入到同一个路径的隐藏文件里面</a:t>
            </a:r>
            <a:endParaRPr lang="zh-CN" altLang="en-US" sz="2000">
              <a:latin typeface="黑体" panose="02010609060101010101" pitchFamily="49" charset="-122"/>
              <a:ea typeface="黑体" panose="02010609060101010101" pitchFamily="49" charset="-122"/>
            </a:endParaRPr>
          </a:p>
          <a:p>
            <a:pPr marL="0" indent="0">
              <a:buFont typeface="Arial" panose="020B0604020202020204" pitchFamily="34" charset="0"/>
              <a:buNone/>
            </a:pPr>
            <a:r>
              <a:rPr lang="zh-CN" altLang="en-US" sz="2000">
                <a:latin typeface="黑体" panose="02010609060101010101" pitchFamily="49" charset="-122"/>
                <a:ea typeface="黑体" panose="02010609060101010101" pitchFamily="49" charset="-122"/>
              </a:rPr>
              <a:t>    当客户端读取文件的时候，会先读取该信息文件，然后，利用该信息文件对每个读取的数据块进行校验，如果校验出错，客户端就会请求到另外一个数据节点读取该文件块，并且向名称节点报告这个文件块有错误，名称节点会定期检查并且重新复制这个块</a:t>
            </a:r>
            <a:endParaRPr lang="zh-CN" altLang="en-US" sz="2000">
              <a:latin typeface="黑体" panose="02010609060101010101" pitchFamily="49" charset="-122"/>
              <a:ea typeface="黑体" panose="02010609060101010101" pitchFamily="49" charset="-122"/>
            </a:endParaRPr>
          </a:p>
        </p:txBody>
      </p:sp>
      <p:sp>
        <p:nvSpPr>
          <p:cNvPr id="11"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3.5 HDFS</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存储原理</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0-#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3971" name="内容占位符 3"/>
          <p:cNvSpPr>
            <a:spLocks noGrp="1" noChangeArrowheads="1"/>
          </p:cNvSpPr>
          <p:nvPr>
            <p:ph idx="1"/>
          </p:nvPr>
        </p:nvSpPr>
        <p:spPr>
          <a:xfrm>
            <a:off x="457200" y="1333500"/>
            <a:ext cx="8229600" cy="3924300"/>
          </a:xfrm>
        </p:spPr>
        <p:txBody>
          <a:bodyPr/>
          <a:lstStyle/>
          <a:p>
            <a:r>
              <a:rPr lang="en-US" altLang="zh-CN">
                <a:latin typeface="黑体" panose="02010609060101010101" pitchFamily="49" charset="-122"/>
                <a:ea typeface="黑体" panose="02010609060101010101" pitchFamily="49" charset="-122"/>
              </a:rPr>
              <a:t>3.1 </a:t>
            </a:r>
            <a:r>
              <a:rPr lang="zh-CN" altLang="en-US">
                <a:latin typeface="黑体" panose="02010609060101010101" pitchFamily="49" charset="-122"/>
                <a:ea typeface="黑体" panose="02010609060101010101" pitchFamily="49" charset="-122"/>
              </a:rPr>
              <a:t>分布式文件系统</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3.2 HDFS</a:t>
            </a:r>
            <a:r>
              <a:rPr lang="zh-CN" altLang="en-US">
                <a:latin typeface="黑体" panose="02010609060101010101" pitchFamily="49" charset="-122"/>
                <a:ea typeface="黑体" panose="02010609060101010101" pitchFamily="49" charset="-122"/>
              </a:rPr>
              <a:t>简介</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3.3 HDFS</a:t>
            </a:r>
            <a:r>
              <a:rPr lang="zh-CN" altLang="en-US">
                <a:latin typeface="黑体" panose="02010609060101010101" pitchFamily="49" charset="-122"/>
                <a:ea typeface="黑体" panose="02010609060101010101" pitchFamily="49" charset="-122"/>
              </a:rPr>
              <a:t>相关概念</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3.4 HDFS</a:t>
            </a:r>
            <a:r>
              <a:rPr lang="zh-CN" altLang="en-US">
                <a:latin typeface="黑体" panose="02010609060101010101" pitchFamily="49" charset="-122"/>
                <a:ea typeface="黑体" panose="02010609060101010101" pitchFamily="49" charset="-122"/>
              </a:rPr>
              <a:t>体系结构</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3.5 HDFS</a:t>
            </a:r>
            <a:r>
              <a:rPr lang="zh-CN" altLang="en-US">
                <a:latin typeface="黑体" panose="02010609060101010101" pitchFamily="49" charset="-122"/>
                <a:ea typeface="黑体" panose="02010609060101010101" pitchFamily="49" charset="-122"/>
              </a:rPr>
              <a:t>存储原理</a:t>
            </a:r>
            <a:endParaRPr lang="zh-CN" altLang="en-US">
              <a:latin typeface="黑体" panose="02010609060101010101" pitchFamily="49" charset="-122"/>
              <a:ea typeface="黑体" panose="02010609060101010101" pitchFamily="49" charset="-122"/>
            </a:endParaRPr>
          </a:p>
          <a:p>
            <a:r>
              <a:rPr lang="en-US" altLang="zh-CN" b="1">
                <a:solidFill>
                  <a:schemeClr val="accent1"/>
                </a:solidFill>
                <a:latin typeface="黑体" panose="02010609060101010101" pitchFamily="49" charset="-122"/>
                <a:ea typeface="黑体" panose="02010609060101010101" pitchFamily="49" charset="-122"/>
              </a:rPr>
              <a:t>3.6 HDFS</a:t>
            </a:r>
            <a:r>
              <a:rPr lang="zh-CN" altLang="en-US" b="1">
                <a:solidFill>
                  <a:schemeClr val="accent1"/>
                </a:solidFill>
                <a:latin typeface="黑体" panose="02010609060101010101" pitchFamily="49" charset="-122"/>
                <a:ea typeface="黑体" panose="02010609060101010101" pitchFamily="49" charset="-122"/>
              </a:rPr>
              <a:t>数据读写过程</a:t>
            </a:r>
            <a:endParaRPr lang="zh-CN" altLang="en-US" b="1">
              <a:solidFill>
                <a:schemeClr val="accent1"/>
              </a:solidFill>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3.7 HDFS</a:t>
            </a:r>
            <a:r>
              <a:rPr lang="zh-CN" altLang="en-US">
                <a:latin typeface="黑体" panose="02010609060101010101" pitchFamily="49" charset="-122"/>
                <a:ea typeface="黑体" panose="02010609060101010101" pitchFamily="49" charset="-122"/>
              </a:rPr>
              <a:t>操作实践</a:t>
            </a:r>
            <a:endParaRPr lang="zh-CN" altLang="en-US">
              <a:latin typeface="黑体" panose="02010609060101010101" pitchFamily="49" charset="-122"/>
              <a:ea typeface="黑体" panose="02010609060101010101" pitchFamily="49" charset="-122"/>
            </a:endParaRPr>
          </a:p>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3.6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数据读写过程</a:t>
            </a: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读文件</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84996" name="图片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1301750"/>
            <a:ext cx="7327900" cy="435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3.6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数据读写过程</a:t>
            </a: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写文件</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87045"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875" y="1292225"/>
            <a:ext cx="6961188" cy="430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3.6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数据读写过程</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5061" name="内容占位符 9"/>
          <p:cNvSpPr>
            <a:spLocks noGrp="1"/>
          </p:cNvSpPr>
          <p:nvPr>
            <p:ph idx="1"/>
          </p:nvPr>
        </p:nvSpPr>
        <p:spPr>
          <a:xfrm>
            <a:off x="457200" y="1333500"/>
            <a:ext cx="8002588" cy="3924300"/>
          </a:xfrm>
        </p:spPr>
        <p:txBody>
          <a:bodyPr/>
          <a:lstStyle/>
          <a:p>
            <a:pPr marL="0" indent="0">
              <a:spcAft>
                <a:spcPts val="1200"/>
              </a:spcAft>
              <a:buFont typeface="Arial" panose="020B0604020202020204" pitchFamily="34" charset="0"/>
              <a:buNone/>
              <a:defRPr/>
            </a:pPr>
            <a:r>
              <a:rPr lang="en-US" altLang="zh-CN" sz="2000" err="1">
                <a:solidFill>
                  <a:schemeClr val="accent1"/>
                </a:solidFill>
                <a:latin typeface="黑体" panose="02010609060101010101" pitchFamily="49" charset="-122"/>
                <a:ea typeface="黑体" panose="02010609060101010101" pitchFamily="49" charset="-122"/>
              </a:rPr>
              <a:t>FileSystem</a:t>
            </a:r>
            <a:r>
              <a:rPr lang="zh-CN" altLang="en-US" sz="2000">
                <a:latin typeface="黑体" panose="02010609060101010101" pitchFamily="49" charset="-122"/>
                <a:ea typeface="黑体" panose="02010609060101010101" pitchFamily="49" charset="-122"/>
              </a:rPr>
              <a:t>是一个通用文件系统的抽象基类，可以被分布式文件系统继承，所有可能使用</a:t>
            </a:r>
            <a:r>
              <a:rPr lang="en-US" altLang="zh-CN" sz="2000" err="1">
                <a:latin typeface="黑体" panose="02010609060101010101" pitchFamily="49" charset="-122"/>
                <a:ea typeface="黑体" panose="02010609060101010101" pitchFamily="49" charset="-122"/>
              </a:rPr>
              <a:t>Hadoop</a:t>
            </a:r>
            <a:r>
              <a:rPr lang="zh-CN" altLang="en-US" sz="2000">
                <a:latin typeface="黑体" panose="02010609060101010101" pitchFamily="49" charset="-122"/>
                <a:ea typeface="黑体" panose="02010609060101010101" pitchFamily="49" charset="-122"/>
              </a:rPr>
              <a:t>文件系统的代码，都要使用这个类</a:t>
            </a:r>
            <a:endParaRPr lang="zh-CN" altLang="en-US"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defRPr/>
            </a:pPr>
            <a:r>
              <a:rPr lang="en-US" altLang="zh-CN" sz="2000" err="1">
                <a:latin typeface="黑体" panose="02010609060101010101" pitchFamily="49" charset="-122"/>
                <a:ea typeface="黑体" panose="02010609060101010101" pitchFamily="49" charset="-122"/>
              </a:rPr>
              <a:t>Hadoop</a:t>
            </a:r>
            <a:r>
              <a:rPr lang="zh-CN" altLang="en-US" sz="2000">
                <a:latin typeface="黑体" panose="02010609060101010101" pitchFamily="49" charset="-122"/>
                <a:ea typeface="黑体" panose="02010609060101010101" pitchFamily="49" charset="-122"/>
              </a:rPr>
              <a:t>为</a:t>
            </a:r>
            <a:r>
              <a:rPr lang="en-US" altLang="zh-CN" sz="2000" err="1">
                <a:latin typeface="黑体" panose="02010609060101010101" pitchFamily="49" charset="-122"/>
                <a:ea typeface="黑体" panose="02010609060101010101" pitchFamily="49" charset="-122"/>
              </a:rPr>
              <a:t>FileSystem</a:t>
            </a:r>
            <a:r>
              <a:rPr lang="zh-CN" altLang="en-US" sz="2000">
                <a:latin typeface="黑体" panose="02010609060101010101" pitchFamily="49" charset="-122"/>
                <a:ea typeface="黑体" panose="02010609060101010101" pitchFamily="49" charset="-122"/>
              </a:rPr>
              <a:t>这个抽象类提供了多种具体实现</a:t>
            </a:r>
            <a:endParaRPr lang="zh-CN" altLang="en-US"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defRPr/>
            </a:pPr>
            <a:r>
              <a:rPr lang="en-US" altLang="zh-CN" sz="2000" err="1">
                <a:latin typeface="黑体" panose="02010609060101010101" pitchFamily="49" charset="-122"/>
                <a:ea typeface="黑体" panose="02010609060101010101" pitchFamily="49" charset="-122"/>
              </a:rPr>
              <a:t>DistributedFileSystem</a:t>
            </a:r>
            <a:r>
              <a:rPr lang="zh-CN" altLang="en-US" sz="2000">
                <a:latin typeface="黑体" panose="02010609060101010101" pitchFamily="49" charset="-122"/>
                <a:ea typeface="黑体" panose="02010609060101010101" pitchFamily="49" charset="-122"/>
              </a:rPr>
              <a:t>就是</a:t>
            </a:r>
            <a:r>
              <a:rPr lang="en-US" altLang="zh-CN" sz="2000" err="1">
                <a:latin typeface="黑体" panose="02010609060101010101" pitchFamily="49" charset="-122"/>
                <a:ea typeface="黑体" panose="02010609060101010101" pitchFamily="49" charset="-122"/>
              </a:rPr>
              <a:t>FileSystem</a:t>
            </a:r>
            <a:r>
              <a:rPr lang="zh-CN" altLang="en-US" sz="2000">
                <a:latin typeface="黑体" panose="02010609060101010101" pitchFamily="49" charset="-122"/>
                <a:ea typeface="黑体" panose="02010609060101010101" pitchFamily="49" charset="-122"/>
              </a:rPr>
              <a:t>在</a:t>
            </a: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文件系统中的具体实现</a:t>
            </a:r>
            <a:endParaRPr lang="zh-CN" altLang="en-US" sz="2000">
              <a:latin typeface="黑体" panose="02010609060101010101" pitchFamily="49" charset="-122"/>
              <a:ea typeface="黑体" panose="02010609060101010101" pitchFamily="49" charset="-122"/>
            </a:endParaRPr>
          </a:p>
          <a:p>
            <a:pPr marL="182880" indent="-182880">
              <a:spcAft>
                <a:spcPts val="1200"/>
              </a:spcAft>
              <a:defRPr/>
            </a:pPr>
            <a:r>
              <a:rPr lang="en-US" altLang="zh-CN" sz="2000" err="1">
                <a:latin typeface="黑体" panose="02010609060101010101" pitchFamily="49" charset="-122"/>
                <a:ea typeface="黑体" panose="02010609060101010101" pitchFamily="49" charset="-122"/>
              </a:rPr>
              <a:t>FileSystem</a:t>
            </a:r>
            <a:r>
              <a:rPr lang="zh-CN" altLang="en-US" sz="2000">
                <a:latin typeface="黑体" panose="02010609060101010101" pitchFamily="49" charset="-122"/>
                <a:ea typeface="黑体" panose="02010609060101010101" pitchFamily="49" charset="-122"/>
              </a:rPr>
              <a:t>的</a:t>
            </a:r>
            <a:r>
              <a:rPr lang="en-US" altLang="zh-CN" sz="2000">
                <a:latin typeface="黑体" panose="02010609060101010101" pitchFamily="49" charset="-122"/>
                <a:ea typeface="黑体" panose="02010609060101010101" pitchFamily="49" charset="-122"/>
              </a:rPr>
              <a:t>open()</a:t>
            </a:r>
            <a:r>
              <a:rPr lang="zh-CN" altLang="en-US" sz="2000">
                <a:latin typeface="黑体" panose="02010609060101010101" pitchFamily="49" charset="-122"/>
                <a:ea typeface="黑体" panose="02010609060101010101" pitchFamily="49" charset="-122"/>
              </a:rPr>
              <a:t>方法返回的是一个输入流</a:t>
            </a:r>
            <a:r>
              <a:rPr lang="en-US" altLang="zh-CN" sz="2000" err="1">
                <a:latin typeface="黑体" panose="02010609060101010101" pitchFamily="49" charset="-122"/>
                <a:ea typeface="黑体" panose="02010609060101010101" pitchFamily="49" charset="-122"/>
              </a:rPr>
              <a:t>FSDataInputStream</a:t>
            </a:r>
            <a:r>
              <a:rPr lang="zh-CN" altLang="en-US" sz="2000">
                <a:latin typeface="黑体" panose="02010609060101010101" pitchFamily="49" charset="-122"/>
                <a:ea typeface="黑体" panose="02010609060101010101" pitchFamily="49" charset="-122"/>
              </a:rPr>
              <a:t>对象，在</a:t>
            </a: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文件系统中，具体的输入流就是</a:t>
            </a:r>
            <a:r>
              <a:rPr lang="en-US" altLang="zh-CN" sz="2000" err="1">
                <a:latin typeface="黑体" panose="02010609060101010101" pitchFamily="49" charset="-122"/>
                <a:ea typeface="黑体" panose="02010609060101010101" pitchFamily="49" charset="-122"/>
              </a:rPr>
              <a:t>DFSInputStream</a:t>
            </a:r>
            <a:r>
              <a:rPr lang="zh-CN" altLang="en-US" sz="2000">
                <a:latin typeface="黑体" panose="02010609060101010101" pitchFamily="49" charset="-122"/>
                <a:ea typeface="黑体" panose="02010609060101010101" pitchFamily="49" charset="-122"/>
              </a:rPr>
              <a:t>；</a:t>
            </a:r>
            <a:endParaRPr lang="en-US" altLang="zh-CN" sz="2000">
              <a:latin typeface="黑体" panose="02010609060101010101" pitchFamily="49" charset="-122"/>
              <a:ea typeface="黑体" panose="02010609060101010101" pitchFamily="49" charset="-122"/>
            </a:endParaRPr>
          </a:p>
          <a:p>
            <a:pPr marL="182880" indent="-182880">
              <a:spcAft>
                <a:spcPts val="1200"/>
              </a:spcAft>
              <a:defRPr/>
            </a:pPr>
            <a:r>
              <a:rPr lang="en-US" altLang="zh-CN" sz="2000" err="1">
                <a:latin typeface="黑体" panose="02010609060101010101" pitchFamily="49" charset="-122"/>
                <a:ea typeface="黑体" panose="02010609060101010101" pitchFamily="49" charset="-122"/>
              </a:rPr>
              <a:t>FileSystem</a:t>
            </a:r>
            <a:r>
              <a:rPr lang="zh-CN" altLang="en-US" sz="2000">
                <a:latin typeface="黑体" panose="02010609060101010101" pitchFamily="49" charset="-122"/>
                <a:ea typeface="黑体" panose="02010609060101010101" pitchFamily="49" charset="-122"/>
              </a:rPr>
              <a:t>中的</a:t>
            </a:r>
            <a:r>
              <a:rPr lang="en-US" altLang="zh-CN" sz="2000">
                <a:latin typeface="黑体" panose="02010609060101010101" pitchFamily="49" charset="-122"/>
                <a:ea typeface="黑体" panose="02010609060101010101" pitchFamily="49" charset="-122"/>
              </a:rPr>
              <a:t>create()</a:t>
            </a:r>
            <a:r>
              <a:rPr lang="zh-CN" altLang="en-US" sz="2000">
                <a:latin typeface="黑体" panose="02010609060101010101" pitchFamily="49" charset="-122"/>
                <a:ea typeface="黑体" panose="02010609060101010101" pitchFamily="49" charset="-122"/>
              </a:rPr>
              <a:t>方法返回的是一个输出流</a:t>
            </a:r>
            <a:endParaRPr lang="en-US" altLang="zh-CN" sz="2000">
              <a:latin typeface="黑体" panose="02010609060101010101" pitchFamily="49" charset="-122"/>
              <a:ea typeface="黑体" panose="02010609060101010101" pitchFamily="49" charset="-122"/>
            </a:endParaRPr>
          </a:p>
          <a:p>
            <a:pPr marL="182880" indent="-182880">
              <a:spcAft>
                <a:spcPts val="1200"/>
              </a:spcAft>
              <a:defRPr/>
            </a:pPr>
            <a:r>
              <a:rPr lang="en-US" altLang="zh-CN" sz="2000" err="1">
                <a:latin typeface="黑体" panose="02010609060101010101" pitchFamily="49" charset="-122"/>
                <a:ea typeface="黑体" panose="02010609060101010101" pitchFamily="49" charset="-122"/>
              </a:rPr>
              <a:t>FSDataOutputStream</a:t>
            </a:r>
            <a:r>
              <a:rPr lang="zh-CN" altLang="en-US" sz="2000">
                <a:latin typeface="黑体" panose="02010609060101010101" pitchFamily="49" charset="-122"/>
                <a:ea typeface="黑体" panose="02010609060101010101" pitchFamily="49" charset="-122"/>
              </a:rPr>
              <a:t>对象，在</a:t>
            </a: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文件系统中，具体的输出流就是</a:t>
            </a:r>
            <a:r>
              <a:rPr lang="en-US" altLang="zh-CN" sz="2000" err="1">
                <a:latin typeface="黑体" panose="02010609060101010101" pitchFamily="49" charset="-122"/>
                <a:ea typeface="黑体" panose="02010609060101010101" pitchFamily="49" charset="-122"/>
              </a:rPr>
              <a:t>DFSOutputStream</a:t>
            </a:r>
            <a:r>
              <a:rPr lang="zh-CN" altLang="en-US" sz="2000">
                <a:latin typeface="黑体" panose="02010609060101010101" pitchFamily="49" charset="-122"/>
                <a:ea typeface="黑体" panose="02010609060101010101" pitchFamily="49" charset="-122"/>
              </a:rPr>
              <a:t>。</a:t>
            </a:r>
            <a:endParaRPr lang="zh-CN" altLang="en-US" sz="200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3.6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数据读写过程</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1141" name="内容占位符 9"/>
          <p:cNvSpPr>
            <a:spLocks noGrp="1" noChangeArrowheads="1"/>
          </p:cNvSpPr>
          <p:nvPr>
            <p:ph idx="1"/>
          </p:nvPr>
        </p:nvSpPr>
        <p:spPr>
          <a:xfrm>
            <a:off x="457200" y="1333500"/>
            <a:ext cx="8578850" cy="3924300"/>
          </a:xfrm>
        </p:spPr>
        <p:txBody>
          <a:bodyPr/>
          <a:lstStyle/>
          <a:p>
            <a:pPr marL="0" indent="0">
              <a:spcAft>
                <a:spcPts val="1200"/>
              </a:spcAft>
              <a:buFont typeface="Arial" panose="020B0604020202020204" pitchFamily="34" charset="0"/>
              <a:buNone/>
            </a:pPr>
            <a:r>
              <a:rPr lang="en-US" altLang="zh-CN" sz="2000">
                <a:latin typeface="黑体" panose="02010609060101010101" pitchFamily="49" charset="-122"/>
                <a:ea typeface="黑体" panose="02010609060101010101" pitchFamily="49" charset="-122"/>
              </a:rPr>
              <a:t>Configuration conf = new Configuration();                          conf.set("fs.defaultFS","hdfs://localhost:9000");                        conf.set("fs.hdfs.impl","org.apache.hadoop.hdfs.DistributedFileSystem");</a:t>
            </a:r>
            <a:endParaRPr lang="en-US" altLang="zh-CN"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en-US" altLang="zh-CN" sz="2000">
                <a:latin typeface="黑体" panose="02010609060101010101" pitchFamily="49" charset="-122"/>
                <a:ea typeface="黑体" panose="02010609060101010101" pitchFamily="49" charset="-122"/>
              </a:rPr>
              <a:t>FileSystem fs = FileSystem.get(conf);</a:t>
            </a:r>
            <a:endParaRPr lang="en-US" altLang="zh-CN"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en-US" altLang="zh-CN" sz="2000">
                <a:latin typeface="黑体" panose="02010609060101010101" pitchFamily="49" charset="-122"/>
                <a:ea typeface="黑体" panose="02010609060101010101" pitchFamily="49" charset="-122"/>
              </a:rPr>
              <a:t>FSDataInputStream in = fs.open(new Path(uri));</a:t>
            </a:r>
            <a:endParaRPr lang="en-US" altLang="zh-CN"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en-US" altLang="zh-CN" sz="2000">
                <a:latin typeface="黑体" panose="02010609060101010101" pitchFamily="49" charset="-122"/>
                <a:ea typeface="黑体" panose="02010609060101010101" pitchFamily="49" charset="-122"/>
              </a:rPr>
              <a:t>FSDataOutputStream out = fs.create(new Path(uri));</a:t>
            </a:r>
            <a:endParaRPr lang="en-US" altLang="zh-CN"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endParaRPr lang="zh-CN" altLang="en-US" sz="200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3187" name="内容占位符 3"/>
          <p:cNvSpPr>
            <a:spLocks noGrp="1" noChangeArrowheads="1"/>
          </p:cNvSpPr>
          <p:nvPr>
            <p:ph idx="1"/>
          </p:nvPr>
        </p:nvSpPr>
        <p:spPr>
          <a:xfrm>
            <a:off x="457200" y="1333500"/>
            <a:ext cx="8229600" cy="3924300"/>
          </a:xfrm>
        </p:spPr>
        <p:txBody>
          <a:bodyPr/>
          <a:lstStyle/>
          <a:p>
            <a:r>
              <a:rPr lang="en-US" altLang="zh-CN">
                <a:latin typeface="黑体" panose="02010609060101010101" pitchFamily="49" charset="-122"/>
                <a:ea typeface="黑体" panose="02010609060101010101" pitchFamily="49" charset="-122"/>
              </a:rPr>
              <a:t>3.1 </a:t>
            </a:r>
            <a:r>
              <a:rPr lang="zh-CN" altLang="en-US">
                <a:latin typeface="黑体" panose="02010609060101010101" pitchFamily="49" charset="-122"/>
                <a:ea typeface="黑体" panose="02010609060101010101" pitchFamily="49" charset="-122"/>
              </a:rPr>
              <a:t>分布式文件系统</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3.2 HDFS</a:t>
            </a:r>
            <a:r>
              <a:rPr lang="zh-CN" altLang="en-US">
                <a:latin typeface="黑体" panose="02010609060101010101" pitchFamily="49" charset="-122"/>
                <a:ea typeface="黑体" panose="02010609060101010101" pitchFamily="49" charset="-122"/>
              </a:rPr>
              <a:t>简介</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3.3 HDFS</a:t>
            </a:r>
            <a:r>
              <a:rPr lang="zh-CN" altLang="en-US">
                <a:latin typeface="黑体" panose="02010609060101010101" pitchFamily="49" charset="-122"/>
                <a:ea typeface="黑体" panose="02010609060101010101" pitchFamily="49" charset="-122"/>
              </a:rPr>
              <a:t>相关概念</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3.4 HDFS</a:t>
            </a:r>
            <a:r>
              <a:rPr lang="zh-CN" altLang="en-US">
                <a:latin typeface="黑体" panose="02010609060101010101" pitchFamily="49" charset="-122"/>
                <a:ea typeface="黑体" panose="02010609060101010101" pitchFamily="49" charset="-122"/>
              </a:rPr>
              <a:t>体系结构</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3.5 HDFS</a:t>
            </a:r>
            <a:r>
              <a:rPr lang="zh-CN" altLang="en-US">
                <a:latin typeface="黑体" panose="02010609060101010101" pitchFamily="49" charset="-122"/>
                <a:ea typeface="黑体" panose="02010609060101010101" pitchFamily="49" charset="-122"/>
              </a:rPr>
              <a:t>存储原理</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3.6 HDFS</a:t>
            </a:r>
            <a:r>
              <a:rPr lang="zh-CN" altLang="en-US">
                <a:latin typeface="黑体" panose="02010609060101010101" pitchFamily="49" charset="-122"/>
                <a:ea typeface="黑体" panose="02010609060101010101" pitchFamily="49" charset="-122"/>
              </a:rPr>
              <a:t>数据读写过程</a:t>
            </a:r>
            <a:endParaRPr lang="zh-CN" altLang="en-US">
              <a:latin typeface="黑体" panose="02010609060101010101" pitchFamily="49" charset="-122"/>
              <a:ea typeface="黑体" panose="02010609060101010101" pitchFamily="49" charset="-122"/>
            </a:endParaRPr>
          </a:p>
          <a:p>
            <a:r>
              <a:rPr lang="en-US" altLang="zh-CN" b="1">
                <a:solidFill>
                  <a:schemeClr val="accent1"/>
                </a:solidFill>
                <a:latin typeface="黑体" panose="02010609060101010101" pitchFamily="49" charset="-122"/>
                <a:ea typeface="黑体" panose="02010609060101010101" pitchFamily="49" charset="-122"/>
              </a:rPr>
              <a:t>3.7 HDFS</a:t>
            </a:r>
            <a:r>
              <a:rPr lang="zh-CN" altLang="en-US" b="1">
                <a:solidFill>
                  <a:schemeClr val="accent1"/>
                </a:solidFill>
                <a:latin typeface="黑体" panose="02010609060101010101" pitchFamily="49" charset="-122"/>
                <a:ea typeface="黑体" panose="02010609060101010101" pitchFamily="49" charset="-122"/>
              </a:rPr>
              <a:t>操作实践</a:t>
            </a:r>
            <a:endParaRPr lang="zh-CN" altLang="en-US" b="1">
              <a:solidFill>
                <a:schemeClr val="accent1"/>
              </a:solidFill>
              <a:latin typeface="黑体" panose="02010609060101010101" pitchFamily="49" charset="-122"/>
              <a:ea typeface="黑体" panose="02010609060101010101" pitchFamily="49" charset="-122"/>
            </a:endParaRPr>
          </a:p>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3.7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操作实践</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4213" name="内容占位符 9"/>
          <p:cNvSpPr>
            <a:spLocks noGrp="1" noChangeArrowheads="1"/>
          </p:cNvSpPr>
          <p:nvPr>
            <p:ph idx="1"/>
          </p:nvPr>
        </p:nvSpPr>
        <p:spPr>
          <a:xfrm>
            <a:off x="457200" y="1333500"/>
            <a:ext cx="8002588" cy="3924300"/>
          </a:xfrm>
        </p:spPr>
        <p:txBody>
          <a:bodyPr/>
          <a:lstStyle/>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rPr>
              <a:t>方式一：通过</a:t>
            </a:r>
            <a:r>
              <a:rPr lang="en-US" altLang="zh-CN" sz="2000">
                <a:latin typeface="黑体" panose="02010609060101010101" pitchFamily="49" charset="-122"/>
                <a:ea typeface="黑体" panose="02010609060101010101" pitchFamily="49" charset="-122"/>
              </a:rPr>
              <a:t>web</a:t>
            </a:r>
            <a:r>
              <a:rPr lang="zh-CN" altLang="en-US" sz="2000">
                <a:latin typeface="黑体" panose="02010609060101010101" pitchFamily="49" charset="-122"/>
                <a:ea typeface="黑体" panose="02010609060101010101" pitchFamily="49" charset="-122"/>
              </a:rPr>
              <a:t>界面操作</a:t>
            </a:r>
            <a:r>
              <a:rPr lang="en-US" altLang="zh-CN" sz="2000">
                <a:latin typeface="黑体" panose="02010609060101010101" pitchFamily="49" charset="-122"/>
                <a:ea typeface="黑体" panose="02010609060101010101" pitchFamily="49" charset="-122"/>
              </a:rPr>
              <a:t>hdfs</a:t>
            </a:r>
            <a:endParaRPr lang="en-US" altLang="zh-CN" sz="2000">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pPr>
            <a:r>
              <a:rPr lang="en-US" altLang="zh-CN" sz="2000">
                <a:latin typeface="黑体" panose="02010609060101010101" pitchFamily="49" charset="-122"/>
                <a:ea typeface="黑体" panose="02010609060101010101" pitchFamily="49" charset="-122"/>
              </a:rPr>
              <a:t>	http://master:50070</a:t>
            </a:r>
            <a:endParaRPr lang="en-US" altLang="zh-CN" sz="200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0-#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6075" y="1247775"/>
            <a:ext cx="8215313"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3.7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操作实践</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52229" name="内容占位符 9"/>
          <p:cNvSpPr>
            <a:spLocks noGrp="1"/>
          </p:cNvSpPr>
          <p:nvPr>
            <p:ph idx="1"/>
          </p:nvPr>
        </p:nvSpPr>
        <p:spPr>
          <a:xfrm>
            <a:off x="448310" y="1405255"/>
            <a:ext cx="8388985" cy="443230"/>
          </a:xfrm>
        </p:spPr>
        <p:txBody>
          <a:bodyPr/>
          <a:lstStyle/>
          <a:p>
            <a:pPr marL="0" indent="0">
              <a:spcAft>
                <a:spcPts val="1200"/>
              </a:spcAft>
              <a:buFont typeface="Arial" panose="020B0604020202020204" pitchFamily="34" charset="0"/>
              <a:buNone/>
              <a:defRPr/>
            </a:pPr>
            <a:r>
              <a:rPr lang="zh-CN" altLang="en-US" sz="2000" noProof="1">
                <a:latin typeface="黑体" panose="02010609060101010101" pitchFamily="49" charset="-122"/>
                <a:ea typeface="黑体" panose="02010609060101010101" pitchFamily="49" charset="-122"/>
              </a:rPr>
              <a:t>方式二：通过</a:t>
            </a:r>
            <a:r>
              <a:rPr lang="en-US" altLang="zh-CN" sz="2000" noProof="1">
                <a:latin typeface="黑体" panose="02010609060101010101" pitchFamily="49" charset="-122"/>
                <a:ea typeface="黑体" panose="02010609060101010101" pitchFamily="49" charset="-122"/>
              </a:rPr>
              <a:t>hdfs shell(hadoop fs,</a:t>
            </a:r>
            <a:r>
              <a:rPr lang="en-US" altLang="zh-CN" sz="2000" strike="sngStrike" noProof="1">
                <a:latin typeface="黑体" panose="02010609060101010101" pitchFamily="49" charset="-122"/>
                <a:ea typeface="黑体" panose="02010609060101010101" pitchFamily="49" charset="-122"/>
              </a:rPr>
              <a:t>hadoop dfs</a:t>
            </a:r>
            <a:r>
              <a:rPr lang="en-US" altLang="zh-CN" sz="2000" noProof="1">
                <a:latin typeface="黑体" panose="02010609060101010101" pitchFamily="49" charset="-122"/>
                <a:ea typeface="黑体" panose="02010609060101010101" pitchFamily="49" charset="-122"/>
              </a:rPr>
              <a:t>, hdfs dfs)</a:t>
            </a:r>
            <a:r>
              <a:rPr lang="zh-CN" altLang="en-US" sz="2000" noProof="1">
                <a:latin typeface="黑体" panose="02010609060101010101" pitchFamily="49" charset="-122"/>
                <a:ea typeface="黑体" panose="02010609060101010101" pitchFamily="49" charset="-122"/>
              </a:rPr>
              <a:t>操作</a:t>
            </a:r>
            <a:r>
              <a:rPr lang="en-US" altLang="zh-CN" sz="2000" noProof="1">
                <a:latin typeface="黑体" panose="02010609060101010101" pitchFamily="49" charset="-122"/>
                <a:ea typeface="黑体" panose="02010609060101010101" pitchFamily="49" charset="-122"/>
              </a:rPr>
              <a:t>hdfs</a:t>
            </a:r>
            <a:endParaRPr lang="en-US" altLang="zh-CN" sz="2000" noProof="1">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defRPr/>
            </a:pPr>
            <a:endParaRPr lang="en-US" altLang="zh-CN" sz="2000" noProof="1">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defRPr/>
            </a:pPr>
            <a:r>
              <a:rPr lang="en-US" altLang="zh-CN" sz="2000" noProof="1">
                <a:latin typeface="黑体" panose="02010609060101010101" pitchFamily="49" charset="-122"/>
                <a:ea typeface="黑体" panose="02010609060101010101" pitchFamily="49" charset="-122"/>
              </a:rPr>
              <a:t>	</a:t>
            </a:r>
            <a:endParaRPr lang="en-US" altLang="zh-CN" sz="2000" noProof="1">
              <a:latin typeface="黑体" panose="02010609060101010101" pitchFamily="49" charset="-122"/>
              <a:ea typeface="黑体" panose="02010609060101010101" pitchFamily="49" charset="-122"/>
            </a:endParaRPr>
          </a:p>
          <a:p>
            <a:pPr marL="0" indent="0">
              <a:spcAft>
                <a:spcPts val="1200"/>
              </a:spcAft>
              <a:buFont typeface="Arial" panose="020B0604020202020204" pitchFamily="34" charset="0"/>
              <a:buNone/>
              <a:defRPr/>
            </a:pPr>
            <a:r>
              <a:rPr lang="en-US" altLang="zh-CN" sz="2000" noProof="1">
                <a:latin typeface="黑体" panose="02010609060101010101" pitchFamily="49" charset="-122"/>
                <a:ea typeface="黑体" panose="02010609060101010101" pitchFamily="49" charset="-122"/>
              </a:rPr>
              <a:t>	</a:t>
            </a:r>
            <a:endParaRPr lang="en-US" altLang="zh-CN" sz="2000" noProof="1">
              <a:latin typeface="黑体" panose="02010609060101010101" pitchFamily="49" charset="-122"/>
              <a:ea typeface="黑体" panose="02010609060101010101" pitchFamily="49" charset="-122"/>
            </a:endParaRPr>
          </a:p>
        </p:txBody>
      </p:sp>
      <p:sp>
        <p:nvSpPr>
          <p:cNvPr id="96262" name="文本框 1"/>
          <p:cNvSpPr txBox="1">
            <a:spLocks noChangeArrowheads="1"/>
          </p:cNvSpPr>
          <p:nvPr/>
        </p:nvSpPr>
        <p:spPr bwMode="auto">
          <a:xfrm>
            <a:off x="558800" y="1984375"/>
            <a:ext cx="7789863" cy="3414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宋体" panose="02010600030101010101" pitchFamily="2" charset="-122"/>
              <a:buAutoNum type="circleNumDbPlain"/>
            </a:pPr>
            <a:r>
              <a:rPr lang="zh-CN" altLang="en-US" sz="1800">
                <a:latin typeface="Arial" panose="020B0604020202020204" pitchFamily="34" charset="0"/>
              </a:rPr>
              <a:t>创建文件夹：</a:t>
            </a:r>
            <a:r>
              <a:rPr lang="en-US" altLang="zh-CN" sz="1800">
                <a:latin typeface="Arial" panose="020B0604020202020204" pitchFamily="34" charset="0"/>
              </a:rPr>
              <a:t>hdfs dfs -mkdir [-p] &lt;path&gt;   </a:t>
            </a:r>
            <a:endParaRPr lang="en-US" altLang="zh-CN" sz="1800">
              <a:latin typeface="Arial" panose="020B0604020202020204" pitchFamily="34" charset="0"/>
            </a:endParaRPr>
          </a:p>
          <a:p>
            <a:pPr lvl="1" eaLnBrk="1" hangingPunct="1">
              <a:spcBef>
                <a:spcPct val="0"/>
              </a:spcBef>
              <a:buClrTx/>
              <a:buSzTx/>
              <a:buFont typeface="宋体" panose="02010600030101010101" pitchFamily="2" charset="-122"/>
              <a:buNone/>
            </a:pPr>
            <a:r>
              <a:rPr lang="en-US" altLang="zh-CN" sz="1800">
                <a:latin typeface="Arial" panose="020B0604020202020204" pitchFamily="34" charset="0"/>
              </a:rPr>
              <a:t>	-p:</a:t>
            </a:r>
            <a:r>
              <a:rPr lang="zh-CN" altLang="en-US" sz="1800">
                <a:latin typeface="Arial" panose="020B0604020202020204" pitchFamily="34" charset="0"/>
              </a:rPr>
              <a:t>如果父目录不存在，先创建父目录</a:t>
            </a:r>
            <a:endParaRPr lang="zh-CN" altLang="en-US" sz="1800">
              <a:latin typeface="Arial" panose="020B0604020202020204" pitchFamily="34" charset="0"/>
            </a:endParaRPr>
          </a:p>
          <a:p>
            <a:pPr eaLnBrk="1" hangingPunct="1">
              <a:spcBef>
                <a:spcPct val="0"/>
              </a:spcBef>
              <a:buClrTx/>
              <a:buSzTx/>
              <a:buFont typeface="宋体" panose="02010600030101010101" pitchFamily="2" charset="-122"/>
              <a:buAutoNum type="circleNumDbPlain"/>
            </a:pPr>
            <a:r>
              <a:rPr lang="zh-CN" altLang="en-US" sz="1800">
                <a:latin typeface="Arial" panose="020B0604020202020204" pitchFamily="34" charset="0"/>
              </a:rPr>
              <a:t>列出指定的文件和目录 </a:t>
            </a:r>
            <a:r>
              <a:rPr lang="en-US" altLang="zh-CN" sz="1800">
                <a:latin typeface="Arial" panose="020B0604020202020204" pitchFamily="34" charset="0"/>
              </a:rPr>
              <a:t>hdfs dfs -ls [-R] &lt;path&gt; </a:t>
            </a:r>
            <a:endParaRPr lang="en-US" altLang="zh-CN" sz="1800">
              <a:latin typeface="Arial" panose="020B0604020202020204" pitchFamily="34" charset="0"/>
            </a:endParaRPr>
          </a:p>
          <a:p>
            <a:pPr eaLnBrk="1" hangingPunct="1">
              <a:spcBef>
                <a:spcPct val="0"/>
              </a:spcBef>
              <a:buClrTx/>
              <a:buSzTx/>
              <a:buFont typeface="宋体" panose="02010600030101010101" pitchFamily="2" charset="-122"/>
              <a:buNone/>
            </a:pPr>
            <a:r>
              <a:rPr lang="en-US" altLang="zh-CN" sz="1800">
                <a:latin typeface="Arial" panose="020B0604020202020204" pitchFamily="34" charset="0"/>
              </a:rPr>
              <a:t>	-R:</a:t>
            </a:r>
            <a:r>
              <a:rPr lang="zh-CN" altLang="en-US" sz="1800">
                <a:latin typeface="Arial" panose="020B0604020202020204" pitchFamily="34" charset="0"/>
              </a:rPr>
              <a:t>级联显示</a:t>
            </a:r>
            <a:r>
              <a:rPr lang="en-US" altLang="zh-CN" sz="1800">
                <a:latin typeface="Arial" panose="020B0604020202020204" pitchFamily="34" charset="0"/>
              </a:rPr>
              <a:t>path</a:t>
            </a:r>
            <a:r>
              <a:rPr lang="zh-CN" altLang="en-US" sz="1800">
                <a:latin typeface="Arial" panose="020B0604020202020204" pitchFamily="34" charset="0"/>
              </a:rPr>
              <a:t>下的文件（子目录直到叶子都显示）</a:t>
            </a:r>
            <a:endParaRPr lang="zh-CN" altLang="en-US" sz="1800">
              <a:latin typeface="Arial" panose="020B0604020202020204" pitchFamily="34" charset="0"/>
            </a:endParaRPr>
          </a:p>
          <a:p>
            <a:pPr eaLnBrk="1" hangingPunct="1">
              <a:spcBef>
                <a:spcPct val="0"/>
              </a:spcBef>
              <a:buClrTx/>
              <a:buSzTx/>
              <a:buFont typeface="宋体" panose="02010600030101010101" pitchFamily="2" charset="-122"/>
              <a:buAutoNum type="circleNumDbPlain" startAt="3"/>
            </a:pPr>
            <a:r>
              <a:rPr lang="zh-CN" altLang="en-US" sz="1800">
                <a:latin typeface="Arial" panose="020B0604020202020204" pitchFamily="34" charset="0"/>
              </a:rPr>
              <a:t>新建空文件：</a:t>
            </a:r>
            <a:r>
              <a:rPr lang="en-US" altLang="zh-CN" sz="1800">
                <a:latin typeface="Arial" panose="020B0604020202020204" pitchFamily="34" charset="0"/>
              </a:rPr>
              <a:t>hdfs dfs -touchz &lt;path&gt;</a:t>
            </a:r>
            <a:endParaRPr lang="en-US" altLang="zh-CN" sz="1800">
              <a:latin typeface="Arial" panose="020B0604020202020204" pitchFamily="34" charset="0"/>
            </a:endParaRPr>
          </a:p>
          <a:p>
            <a:pPr eaLnBrk="1" hangingPunct="1">
              <a:spcBef>
                <a:spcPct val="0"/>
              </a:spcBef>
              <a:buClrTx/>
              <a:buSzTx/>
              <a:buFont typeface="宋体" panose="02010600030101010101" pitchFamily="2" charset="-122"/>
              <a:buAutoNum type="circleNumDbPlain" startAt="3"/>
            </a:pPr>
            <a:r>
              <a:rPr lang="zh-CN" altLang="en-US" sz="1800">
                <a:latin typeface="Arial" panose="020B0604020202020204" pitchFamily="34" charset="0"/>
              </a:rPr>
              <a:t>上传文件：</a:t>
            </a:r>
            <a:endParaRPr lang="zh-CN" altLang="en-US" sz="1800">
              <a:latin typeface="Arial" panose="020B0604020202020204" pitchFamily="34" charset="0"/>
            </a:endParaRPr>
          </a:p>
          <a:p>
            <a:pPr lvl="1" eaLnBrk="1" hangingPunct="1">
              <a:spcBef>
                <a:spcPct val="0"/>
              </a:spcBef>
              <a:buClrTx/>
              <a:buSzTx/>
              <a:buFont typeface="宋体" panose="02010600030101010101" pitchFamily="2" charset="-122"/>
              <a:buAutoNum type="circleNumDbPlain"/>
            </a:pPr>
            <a:r>
              <a:rPr lang="en-US" altLang="zh-CN" sz="1800">
                <a:latin typeface="Arial" panose="020B0604020202020204" pitchFamily="34" charset="0"/>
              </a:rPr>
              <a:t>hdfs dfs -copyFromLocal &lt;localsrc&gt;  &lt;hdfsdst&gt; </a:t>
            </a:r>
            <a:r>
              <a:rPr lang="zh-CN" altLang="en-US" sz="1800">
                <a:latin typeface="Arial" panose="020B0604020202020204" pitchFamily="34" charset="0"/>
              </a:rPr>
              <a:t>  本地文件到</a:t>
            </a:r>
            <a:r>
              <a:rPr lang="en-US" altLang="zh-CN" sz="1800">
                <a:latin typeface="Arial" panose="020B0604020202020204" pitchFamily="34" charset="0"/>
              </a:rPr>
              <a:t>hdfs</a:t>
            </a:r>
            <a:endParaRPr lang="en-US" altLang="zh-CN" sz="1800">
              <a:latin typeface="Arial" panose="020B0604020202020204" pitchFamily="34" charset="0"/>
            </a:endParaRPr>
          </a:p>
          <a:p>
            <a:pPr lvl="1" eaLnBrk="1" hangingPunct="1">
              <a:spcBef>
                <a:spcPct val="0"/>
              </a:spcBef>
              <a:buClrTx/>
              <a:buSzTx/>
              <a:buFont typeface="宋体" panose="02010600030101010101" pitchFamily="2" charset="-122"/>
              <a:buAutoNum type="circleNumDbPlain"/>
            </a:pPr>
            <a:r>
              <a:rPr lang="en-US" altLang="zh-CN" sz="1800">
                <a:latin typeface="Arial" panose="020B0604020202020204" pitchFamily="34" charset="0"/>
              </a:rPr>
              <a:t>hdfs dfs -put </a:t>
            </a:r>
            <a:r>
              <a:rPr lang="en-US" altLang="zh-CN" sz="1800">
                <a:latin typeface="Arial" panose="020B0604020202020204" pitchFamily="34" charset="0"/>
                <a:sym typeface="宋体" panose="02010600030101010101" pitchFamily="2" charset="-122"/>
              </a:rPr>
              <a:t> &lt;src&gt;  &lt;hdfsdst&gt;          </a:t>
            </a:r>
            <a:r>
              <a:rPr lang="zh-CN" altLang="en-US" sz="1800">
                <a:latin typeface="Arial" panose="020B0604020202020204" pitchFamily="34" charset="0"/>
                <a:sym typeface="宋体" panose="02010600030101010101" pitchFamily="2" charset="-122"/>
              </a:rPr>
              <a:t>本地文件或</a:t>
            </a:r>
            <a:r>
              <a:rPr lang="en-US" altLang="zh-CN" sz="1800">
                <a:latin typeface="Arial" panose="020B0604020202020204" pitchFamily="34" charset="0"/>
                <a:sym typeface="宋体" panose="02010600030101010101" pitchFamily="2" charset="-122"/>
              </a:rPr>
              <a:t>stdin</a:t>
            </a:r>
            <a:r>
              <a:rPr lang="zh-CN" altLang="en-US" sz="1800">
                <a:latin typeface="Arial" panose="020B0604020202020204" pitchFamily="34" charset="0"/>
                <a:sym typeface="宋体" panose="02010600030101010101" pitchFamily="2" charset="-122"/>
              </a:rPr>
              <a:t>到</a:t>
            </a:r>
            <a:r>
              <a:rPr lang="en-US" altLang="zh-CN" sz="1800">
                <a:latin typeface="Arial" panose="020B0604020202020204" pitchFamily="34" charset="0"/>
                <a:sym typeface="宋体" panose="02010600030101010101" pitchFamily="2" charset="-122"/>
              </a:rPr>
              <a:t>hdfs</a:t>
            </a:r>
            <a:endParaRPr lang="zh-CN" altLang="en-US" sz="1800">
              <a:latin typeface="Arial" panose="020B0604020202020204" pitchFamily="34" charset="0"/>
            </a:endParaRPr>
          </a:p>
          <a:p>
            <a:pPr eaLnBrk="1" hangingPunct="1">
              <a:spcBef>
                <a:spcPct val="0"/>
              </a:spcBef>
              <a:buClrTx/>
              <a:buSzTx/>
              <a:buFont typeface="宋体" panose="02010600030101010101" pitchFamily="2" charset="-122"/>
              <a:buAutoNum type="circleNumDbPlain" startAt="3"/>
            </a:pPr>
            <a:r>
              <a:rPr lang="zh-CN" altLang="en-US" sz="1800">
                <a:latin typeface="Arial" panose="020B0604020202020204" pitchFamily="34" charset="0"/>
              </a:rPr>
              <a:t>本地文件移动到</a:t>
            </a:r>
            <a:r>
              <a:rPr lang="en-US" altLang="zh-CN" sz="1800">
                <a:latin typeface="Arial" panose="020B0604020202020204" pitchFamily="34" charset="0"/>
              </a:rPr>
              <a:t>hdfs:  hdfs dfs -moveFromLocal </a:t>
            </a:r>
            <a:r>
              <a:rPr lang="en-US" altLang="zh-CN" sz="1800">
                <a:latin typeface="Arial" panose="020B0604020202020204" pitchFamily="34" charset="0"/>
                <a:sym typeface="宋体" panose="02010600030101010101" pitchFamily="2" charset="-122"/>
              </a:rPr>
              <a:t>&lt;localsrc&gt;  &lt;hdfsdst&gt; </a:t>
            </a:r>
            <a:endParaRPr lang="en-US" altLang="zh-CN" sz="1800">
              <a:latin typeface="Arial" panose="020B0604020202020204" pitchFamily="34" charset="0"/>
              <a:sym typeface="宋体" panose="02010600030101010101" pitchFamily="2" charset="-122"/>
            </a:endParaRPr>
          </a:p>
          <a:p>
            <a:pPr eaLnBrk="1" hangingPunct="1">
              <a:spcBef>
                <a:spcPct val="0"/>
              </a:spcBef>
              <a:buClrTx/>
              <a:buSzTx/>
              <a:buFont typeface="宋体" panose="02010600030101010101" pitchFamily="2" charset="-122"/>
              <a:buAutoNum type="circleNumDbPlain" startAt="3"/>
            </a:pPr>
            <a:r>
              <a:rPr lang="zh-CN" altLang="en-US" sz="1800">
                <a:latin typeface="Arial" panose="020B0604020202020204" pitchFamily="34" charset="0"/>
              </a:rPr>
              <a:t>下载文件：</a:t>
            </a:r>
            <a:endParaRPr lang="zh-CN" altLang="en-US" sz="1800">
              <a:latin typeface="Arial" panose="020B0604020202020204" pitchFamily="34" charset="0"/>
            </a:endParaRPr>
          </a:p>
          <a:p>
            <a:pPr lvl="1" eaLnBrk="1" hangingPunct="1">
              <a:spcBef>
                <a:spcPct val="0"/>
              </a:spcBef>
              <a:buClrTx/>
              <a:buSzTx/>
              <a:buFont typeface="宋体" panose="02010600030101010101" pitchFamily="2" charset="-122"/>
              <a:buAutoNum type="circleNumDbPlain"/>
            </a:pPr>
            <a:r>
              <a:rPr lang="en-US" altLang="zh-CN" sz="1800">
                <a:latin typeface="Arial" panose="020B0604020202020204" pitchFamily="34" charset="0"/>
              </a:rPr>
              <a:t>hdfs dfs --copyToLocal &lt;hdfssrc&gt; &lt;localdst&gt;</a:t>
            </a:r>
            <a:endParaRPr lang="en-US" altLang="zh-CN" sz="1800">
              <a:latin typeface="Arial" panose="020B0604020202020204" pitchFamily="34" charset="0"/>
            </a:endParaRPr>
          </a:p>
          <a:p>
            <a:pPr lvl="1" eaLnBrk="1" hangingPunct="1">
              <a:spcBef>
                <a:spcPct val="0"/>
              </a:spcBef>
              <a:buClrTx/>
              <a:buSzTx/>
              <a:buFont typeface="宋体" panose="02010600030101010101" pitchFamily="2" charset="-122"/>
              <a:buAutoNum type="circleNumDbPlain"/>
            </a:pPr>
            <a:r>
              <a:rPr lang="en-US" altLang="zh-CN" sz="1800">
                <a:latin typeface="Arial" panose="020B0604020202020204" pitchFamily="34" charset="0"/>
                <a:sym typeface="宋体" panose="02010600030101010101" pitchFamily="2" charset="-122"/>
              </a:rPr>
              <a:t>hdfs dfs -put    &lt;hdfssrc&gt;  &lt;localdst&gt;</a:t>
            </a:r>
            <a:endParaRPr lang="en-US" altLang="zh-CN" sz="1800">
              <a:latin typeface="Arial" panose="020B0604020202020204" pitchFamily="3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ppt_x</p:attrName>
                                        </p:attrNameLst>
                                      </p:cBhvr>
                                      <p:tavLst>
                                        <p:tav tm="0">
                                          <p:val>
                                            <p:strVal val="0-#ppt_w/2"/>
                                          </p:val>
                                        </p:tav>
                                        <p:tav tm="100000">
                                          <p:val>
                                            <p:strVal val="#ppt_x"/>
                                          </p:val>
                                        </p:tav>
                                      </p:tavLst>
                                    </p:anim>
                                    <p:anim calcmode="lin" valueType="num">
                                      <p:cBhvr>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46075" y="1176338"/>
            <a:ext cx="8215313"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4" name="文本框 3"/>
          <p:cNvSpPr txBox="1"/>
          <p:nvPr/>
        </p:nvSpPr>
        <p:spPr>
          <a:xfrm>
            <a:off x="773113" y="1866900"/>
            <a:ext cx="7789862" cy="1754188"/>
          </a:xfrm>
          <a:prstGeom prst="rect">
            <a:avLst/>
          </a:prstGeom>
          <a:noFill/>
        </p:spPr>
        <p:txBody>
          <a:bodyPr>
            <a:spAutoFit/>
          </a:bodyPr>
          <a:lstStyle/>
          <a:p>
            <a:pPr marL="342900" indent="-342900" eaLnBrk="1" hangingPunct="1">
              <a:buFont typeface="+mj-ea"/>
              <a:buAutoNum type="circleNumDbPlain" startAt="7"/>
              <a:defRPr/>
            </a:pPr>
            <a:r>
              <a:rPr lang="zh-CN" altLang="en-US" noProof="1"/>
              <a:t>查看文件： </a:t>
            </a:r>
            <a:r>
              <a:rPr lang="en-US" altLang="zh-CN" noProof="1"/>
              <a:t>hdfs dfs -cat &lt;src&gt;   </a:t>
            </a:r>
            <a:endParaRPr lang="zh-CN" altLang="en-US" noProof="1"/>
          </a:p>
          <a:p>
            <a:pPr marL="342900" indent="-342900" eaLnBrk="1" hangingPunct="1">
              <a:buFont typeface="+mj-ea"/>
              <a:buAutoNum type="circleNumDbPlain" startAt="7"/>
              <a:defRPr/>
            </a:pPr>
            <a:r>
              <a:rPr lang="zh-CN" altLang="en-US" noProof="1"/>
              <a:t>追写文件： </a:t>
            </a:r>
            <a:r>
              <a:rPr lang="en-US" altLang="zh-CN" noProof="1"/>
              <a:t>hdfs dfs -appendToFile &lt;localsrc&gt;  &lt;dst&gt; </a:t>
            </a:r>
            <a:endParaRPr lang="en-US" altLang="zh-CN" noProof="1"/>
          </a:p>
          <a:p>
            <a:pPr eaLnBrk="1" hangingPunct="1">
              <a:buFont typeface="+mj-ea"/>
              <a:buNone/>
              <a:defRPr/>
            </a:pPr>
            <a:r>
              <a:rPr lang="en-US" altLang="zh-CN" noProof="1"/>
              <a:t>	</a:t>
            </a:r>
            <a:r>
              <a:rPr lang="zh-CN" altLang="en-US" noProof="1"/>
              <a:t>将本地文件</a:t>
            </a:r>
            <a:r>
              <a:rPr lang="en-US" altLang="zh-CN" noProof="1"/>
              <a:t>localsrc</a:t>
            </a:r>
            <a:r>
              <a:rPr lang="zh-CN" altLang="en-US" noProof="1"/>
              <a:t>写入</a:t>
            </a:r>
            <a:r>
              <a:rPr lang="en-US" altLang="zh-CN" noProof="1"/>
              <a:t>dst</a:t>
            </a:r>
            <a:r>
              <a:rPr lang="zh-CN" altLang="en-US" noProof="1"/>
              <a:t>，若</a:t>
            </a:r>
            <a:r>
              <a:rPr lang="en-US" altLang="zh-CN" noProof="1"/>
              <a:t>&lt;localsrc&gt;</a:t>
            </a:r>
            <a:r>
              <a:rPr lang="zh-CN" altLang="en-US" noProof="1"/>
              <a:t>为 </a:t>
            </a:r>
            <a:r>
              <a:rPr lang="en-US" altLang="zh-CN" noProof="1"/>
              <a:t>-</a:t>
            </a:r>
            <a:r>
              <a:rPr lang="zh-CN" altLang="en-US" noProof="1"/>
              <a:t>，键盘输入</a:t>
            </a:r>
            <a:endParaRPr lang="zh-CN" altLang="en-US" noProof="1"/>
          </a:p>
          <a:p>
            <a:pPr marL="342900" indent="-342900" eaLnBrk="1" hangingPunct="1">
              <a:buFont typeface="+mj-ea"/>
              <a:buAutoNum type="circleNumDbPlain" startAt="3"/>
              <a:defRPr/>
            </a:pPr>
            <a:r>
              <a:rPr lang="zh-CN" altLang="en-US" noProof="1"/>
              <a:t>删除文件或目录：</a:t>
            </a:r>
            <a:r>
              <a:rPr lang="en-US" altLang="zh-CN" noProof="1"/>
              <a:t>hdfs dfs -rm [-f] [-r]  &lt;src&gt;</a:t>
            </a:r>
            <a:endParaRPr lang="en-US" altLang="zh-CN" noProof="1"/>
          </a:p>
          <a:p>
            <a:pPr marL="800100" lvl="1" indent="-342900" eaLnBrk="1" hangingPunct="1">
              <a:buFont typeface="+mj-ea"/>
              <a:buAutoNum type="circleNumDbPlain"/>
              <a:defRPr/>
            </a:pPr>
            <a:r>
              <a:rPr lang="en-US" altLang="zh-CN" noProof="1"/>
              <a:t> -f</a:t>
            </a:r>
            <a:r>
              <a:rPr lang="zh-CN" altLang="en-US" noProof="1"/>
              <a:t>： 如果要删除的文件不存在，不显示错误信息</a:t>
            </a:r>
            <a:endParaRPr lang="zh-CN" altLang="en-US" noProof="1"/>
          </a:p>
          <a:p>
            <a:pPr marL="800100" lvl="1" indent="-342900" eaLnBrk="1" hangingPunct="1">
              <a:buFont typeface="+mj-ea"/>
              <a:buAutoNum type="circleNumDbPlain"/>
              <a:defRPr/>
            </a:pPr>
            <a:r>
              <a:rPr lang="en-US" altLang="zh-CN" noProof="1"/>
              <a:t> -r</a:t>
            </a:r>
            <a:r>
              <a:rPr lang="zh-CN" altLang="en-US" noProof="1"/>
              <a:t>：级联删除子目录文件 </a:t>
            </a:r>
            <a:endParaRPr lang="zh-CN" altLang="en-US" noProof="1"/>
          </a:p>
        </p:txBody>
      </p:sp>
      <p:sp>
        <p:nvSpPr>
          <p:cNvPr id="52229" name="内容占位符 9"/>
          <p:cNvSpPr>
            <a:spLocks noGrp="1"/>
          </p:cNvSpPr>
          <p:nvPr>
            <p:ph idx="1"/>
          </p:nvPr>
        </p:nvSpPr>
        <p:spPr>
          <a:xfrm>
            <a:off x="457200" y="1292860"/>
            <a:ext cx="8371840" cy="443230"/>
          </a:xfrm>
        </p:spPr>
        <p:txBody>
          <a:bodyPr/>
          <a:lstStyle/>
          <a:p>
            <a:pPr marL="0" indent="0">
              <a:spcAft>
                <a:spcPts val="1200"/>
              </a:spcAft>
              <a:buFont typeface="Arial" panose="020B0604020202020204" pitchFamily="34" charset="0"/>
              <a:buNone/>
              <a:defRPr/>
            </a:pPr>
            <a:r>
              <a:rPr lang="zh-CN" altLang="en-US" sz="2000" noProof="1">
                <a:latin typeface="黑体" panose="02010609060101010101" pitchFamily="49" charset="-122"/>
                <a:ea typeface="黑体" panose="02010609060101010101" pitchFamily="49" charset="-122"/>
                <a:sym typeface="+mn-ea"/>
              </a:rPr>
              <a:t>方式二：</a:t>
            </a:r>
            <a:r>
              <a:rPr lang="zh-CN" altLang="en-US" sz="2000" noProof="1">
                <a:latin typeface="黑体" panose="02010609060101010101" pitchFamily="49" charset="-122"/>
                <a:ea typeface="黑体" panose="02010609060101010101" pitchFamily="49" charset="-122"/>
              </a:rPr>
              <a:t>通过</a:t>
            </a:r>
            <a:r>
              <a:rPr lang="en-US" altLang="zh-CN" sz="2000" noProof="1">
                <a:latin typeface="黑体" panose="02010609060101010101" pitchFamily="49" charset="-122"/>
                <a:ea typeface="黑体" panose="02010609060101010101" pitchFamily="49" charset="-122"/>
              </a:rPr>
              <a:t>hdfs shell(hadoop fs,</a:t>
            </a:r>
            <a:r>
              <a:rPr lang="en-US" altLang="zh-CN" sz="2000" strike="sngStrike" noProof="1">
                <a:latin typeface="黑体" panose="02010609060101010101" pitchFamily="49" charset="-122"/>
                <a:ea typeface="黑体" panose="02010609060101010101" pitchFamily="49" charset="-122"/>
              </a:rPr>
              <a:t>hadoop dfs</a:t>
            </a:r>
            <a:r>
              <a:rPr lang="en-US" altLang="zh-CN" sz="2000" noProof="1">
                <a:latin typeface="黑体" panose="02010609060101010101" pitchFamily="49" charset="-122"/>
                <a:ea typeface="黑体" panose="02010609060101010101" pitchFamily="49" charset="-122"/>
              </a:rPr>
              <a:t>, hdfs dfs)</a:t>
            </a:r>
            <a:r>
              <a:rPr lang="zh-CN" altLang="en-US" sz="2000" noProof="1">
                <a:latin typeface="黑体" panose="02010609060101010101" pitchFamily="49" charset="-122"/>
                <a:ea typeface="黑体" panose="02010609060101010101" pitchFamily="49" charset="-122"/>
              </a:rPr>
              <a:t>操作</a:t>
            </a:r>
            <a:r>
              <a:rPr lang="en-US" altLang="zh-CN" sz="2000" noProof="1">
                <a:latin typeface="黑体" panose="02010609060101010101" pitchFamily="49" charset="-122"/>
                <a:ea typeface="黑体" panose="02010609060101010101" pitchFamily="49" charset="-122"/>
              </a:rPr>
              <a:t>hdfs</a:t>
            </a:r>
            <a:endParaRPr lang="en-US" altLang="zh-CN" sz="2000" noProof="1">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3.7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操作实践</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85813" y="1349375"/>
            <a:ext cx="7575550" cy="376238"/>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just" eaLnBrk="1" fontAlgn="auto" hangingPunct="1">
              <a:lnSpc>
                <a:spcPct val="150000"/>
              </a:lnSpc>
              <a:spcBef>
                <a:spcPts val="0"/>
              </a:spcBef>
              <a:spcAft>
                <a:spcPts val="0"/>
              </a:spcAft>
              <a:buClr>
                <a:srgbClr val="CC6600"/>
              </a:buClr>
              <a:buFont typeface="Wingdings" panose="05000000000000000000" pitchFamily="2" charset="2"/>
              <a:buChar char="u"/>
              <a:defRPr/>
            </a:pPr>
            <a:endParaRPr lang="en-US" altLang="zh-CN" sz="1400">
              <a:solidFill>
                <a:schemeClr val="accent1"/>
              </a:solidFill>
              <a:ea typeface="黑体" panose="02010609060101010101" pitchFamily="49" charset="-122"/>
            </a:endParaRPr>
          </a:p>
        </p:txBody>
      </p:sp>
      <p:sp>
        <p:nvSpPr>
          <p:cNvPr id="4"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3.2 HDFS</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简介</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3" name="内容占位符 12"/>
          <p:cNvSpPr>
            <a:spLocks noGrp="1"/>
          </p:cNvSpPr>
          <p:nvPr>
            <p:ph idx="1"/>
          </p:nvPr>
        </p:nvSpPr>
        <p:spPr>
          <a:xfrm>
            <a:off x="457200" y="1333500"/>
            <a:ext cx="8229600" cy="3924300"/>
          </a:xfrm>
        </p:spPr>
        <p:txBody>
          <a:bodyPr/>
          <a:lstStyle/>
          <a:p>
            <a:pPr marL="0" indent="0">
              <a:buFont typeface="Arial" panose="020B0604020202020204" pitchFamily="34" charset="0"/>
              <a:buNone/>
              <a:defRPr/>
            </a:pPr>
            <a:r>
              <a:rPr lang="zh-CN" altLang="en-US" sz="2000" dirty="0">
                <a:latin typeface="黑体" panose="02010609060101010101" pitchFamily="49" charset="-122"/>
                <a:ea typeface="黑体" panose="02010609060101010101" pitchFamily="49" charset="-122"/>
              </a:rPr>
              <a:t>总体而言，</a:t>
            </a:r>
            <a:r>
              <a:rPr lang="en-US" altLang="zh-CN" sz="2000" dirty="0">
                <a:latin typeface="黑体" panose="02010609060101010101" pitchFamily="49" charset="-122"/>
                <a:ea typeface="黑体" panose="02010609060101010101" pitchFamily="49" charset="-122"/>
              </a:rPr>
              <a:t>HDFS</a:t>
            </a:r>
            <a:r>
              <a:rPr lang="zh-CN" altLang="en-US" sz="2000" dirty="0">
                <a:latin typeface="黑体" panose="02010609060101010101" pitchFamily="49" charset="-122"/>
                <a:ea typeface="黑体" panose="02010609060101010101" pitchFamily="49" charset="-122"/>
              </a:rPr>
              <a:t>要实现以下目标：</a:t>
            </a: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兼容廉价的硬件设备（廉价设备的特点）</a:t>
            </a: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流数据读写（相对于随机读写而言）</a:t>
            </a: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大数据集</a:t>
            </a:r>
            <a:endParaRPr lang="zh-CN" altLang="en-US"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简单的文件模型（一次写入，多次读取）</a:t>
            </a:r>
            <a:endParaRPr lang="en-GB" altLang="zh-CN" sz="2000" dirty="0">
              <a:latin typeface="黑体" panose="02010609060101010101" pitchFamily="49" charset="-122"/>
              <a:ea typeface="黑体" panose="02010609060101010101" pitchFamily="49" charset="-122"/>
            </a:endParaRPr>
          </a:p>
          <a:p>
            <a:pPr marL="182880" indent="-182880">
              <a:defRPr/>
            </a:pPr>
            <a:r>
              <a:rPr lang="zh-CN" altLang="en-US" sz="2000" dirty="0">
                <a:latin typeface="黑体" panose="02010609060101010101" pitchFamily="49" charset="-122"/>
                <a:ea typeface="黑体" panose="02010609060101010101" pitchFamily="49" charset="-122"/>
              </a:rPr>
              <a:t>强大的跨平台兼容性</a:t>
            </a:r>
            <a:endParaRPr lang="zh-CN" altLang="en-US" sz="2000" dirty="0">
              <a:latin typeface="黑体" panose="02010609060101010101" pitchFamily="49" charset="-122"/>
              <a:ea typeface="黑体" panose="02010609060101010101" pitchFamily="49" charset="-122"/>
            </a:endParaRPr>
          </a:p>
          <a:p>
            <a:pPr marL="182880" indent="-182880">
              <a:defRPr/>
            </a:pPr>
            <a:endParaRPr lang="zh-CN" altLang="en-US" sz="2000" dirty="0">
              <a:latin typeface="黑体" panose="02010609060101010101" pitchFamily="49" charset="-122"/>
              <a:ea typeface="黑体" panose="02010609060101010101" pitchFamily="49" charset="-122"/>
            </a:endParaRPr>
          </a:p>
          <a:p>
            <a:pPr marL="0" indent="0">
              <a:buFont typeface="Arial" panose="020B0604020202020204" pitchFamily="34" charset="0"/>
              <a:buNone/>
              <a:defRPr/>
            </a:pPr>
            <a:endParaRPr lang="zh-CN" altLang="en-US" sz="2000" dirty="0">
              <a:latin typeface="黑体" panose="02010609060101010101" pitchFamily="49" charset="-122"/>
              <a:ea typeface="黑体" panose="02010609060101010101" pitchFamily="49" charset="-122"/>
            </a:endParaRPr>
          </a:p>
          <a:p>
            <a:pPr marL="182880" indent="-182880">
              <a:defRPr/>
            </a:pPr>
            <a:endParaRPr lang="zh-CN" altLang="en-US" dirty="0">
              <a:latin typeface="黑体" panose="02010609060101010101" pitchFamily="49" charset="-122"/>
              <a:ea typeface="黑体" panose="02010609060101010101" pitchFamily="49" charset="-122"/>
            </a:endParaRPr>
          </a:p>
        </p:txBody>
      </p:sp>
      <p:sp>
        <p:nvSpPr>
          <p:cNvPr id="14"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0-#ppt_w/2"/>
                                          </p:val>
                                        </p:tav>
                                        <p:tav tm="100000">
                                          <p:val>
                                            <p:strVal val="#ppt_x"/>
                                          </p:val>
                                        </p:tav>
                                      </p:tavLst>
                                    </p:anim>
                                    <p:anim calcmode="lin" valueType="num">
                                      <p:cBhvr additive="base">
                                        <p:cTn id="18"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4"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57188" y="1214438"/>
            <a:ext cx="8215312" cy="819150"/>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ctr" fontAlgn="auto">
              <a:lnSpc>
                <a:spcPct val="150000"/>
              </a:lnSpc>
              <a:spcBef>
                <a:spcPts val="0"/>
              </a:spcBef>
              <a:spcAft>
                <a:spcPts val="0"/>
              </a:spcAft>
              <a:buClr>
                <a:srgbClr val="CC6600"/>
              </a:buClr>
              <a:defRPr/>
            </a:pPr>
            <a:endParaRPr lang="en-US" altLang="zh-CN">
              <a:solidFill>
                <a:prstClr val="black"/>
              </a:solidFill>
              <a:latin typeface="黑体" panose="02010609060101010101" pitchFamily="49" charset="-122"/>
              <a:ea typeface="黑体" panose="02010609060101010101" pitchFamily="49" charset="-122"/>
            </a:endParaRPr>
          </a:p>
          <a:p>
            <a:pPr marL="800100" lvl="1" indent="-342900" algn="just" fontAlgn="auto">
              <a:lnSpc>
                <a:spcPct val="150000"/>
              </a:lnSpc>
              <a:spcBef>
                <a:spcPts val="0"/>
              </a:spcBef>
              <a:spcAft>
                <a:spcPts val="0"/>
              </a:spcAft>
              <a:buClr>
                <a:srgbClr val="CC6600"/>
              </a:buClr>
              <a:buFont typeface="Wingdings" panose="05000000000000000000" pitchFamily="2" charset="2"/>
              <a:buChar char="ü"/>
              <a:defRPr/>
            </a:pPr>
            <a:endParaRPr lang="en-US" altLang="zh-CN" sz="1600">
              <a:solidFill>
                <a:prstClr val="black"/>
              </a:solidFill>
              <a:latin typeface="黑体" panose="02010609060101010101" pitchFamily="49" charset="-122"/>
              <a:ea typeface="黑体" panose="02010609060101010101" pitchFamily="49" charset="-122"/>
            </a:endParaRPr>
          </a:p>
        </p:txBody>
      </p:sp>
      <p:sp>
        <p:nvSpPr>
          <p:cNvPr id="7"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3.7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操作实践</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9"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4" name="文本框 3"/>
          <p:cNvSpPr txBox="1"/>
          <p:nvPr/>
        </p:nvSpPr>
        <p:spPr>
          <a:xfrm>
            <a:off x="773113" y="1866900"/>
            <a:ext cx="7789862" cy="1754188"/>
          </a:xfrm>
          <a:prstGeom prst="rect">
            <a:avLst/>
          </a:prstGeom>
          <a:noFill/>
        </p:spPr>
        <p:txBody>
          <a:bodyPr>
            <a:spAutoFit/>
          </a:bodyPr>
          <a:lstStyle/>
          <a:p>
            <a:pPr marL="342900" indent="-342900" eaLnBrk="1" hangingPunct="1">
              <a:buFont typeface="+mj-ea"/>
              <a:buAutoNum type="circleNumDbPlain" startAt="7"/>
              <a:defRPr/>
            </a:pPr>
            <a:r>
              <a:rPr lang="zh-CN" altLang="en-US" noProof="1"/>
              <a:t>查看文件： </a:t>
            </a:r>
            <a:r>
              <a:rPr lang="en-US" altLang="zh-CN" noProof="1"/>
              <a:t>hdfs dfs -cat &lt;src&gt;   </a:t>
            </a:r>
            <a:endParaRPr lang="zh-CN" altLang="en-US" noProof="1"/>
          </a:p>
          <a:p>
            <a:pPr marL="342900" indent="-342900" eaLnBrk="1" hangingPunct="1">
              <a:buFont typeface="+mj-ea"/>
              <a:buAutoNum type="circleNumDbPlain" startAt="7"/>
              <a:defRPr/>
            </a:pPr>
            <a:r>
              <a:rPr lang="zh-CN" altLang="en-US" noProof="1"/>
              <a:t>追写文件： </a:t>
            </a:r>
            <a:r>
              <a:rPr lang="en-US" altLang="zh-CN" noProof="1"/>
              <a:t>hdfs dfs -appendToFile &lt;localsrc&gt;  &lt;dst&gt; </a:t>
            </a:r>
            <a:endParaRPr lang="en-US" altLang="zh-CN" noProof="1"/>
          </a:p>
          <a:p>
            <a:pPr eaLnBrk="1" hangingPunct="1">
              <a:buFont typeface="+mj-ea"/>
              <a:buNone/>
              <a:defRPr/>
            </a:pPr>
            <a:r>
              <a:rPr lang="en-US" altLang="zh-CN" noProof="1"/>
              <a:t>	</a:t>
            </a:r>
            <a:r>
              <a:rPr lang="zh-CN" altLang="en-US" noProof="1"/>
              <a:t>将本地文件</a:t>
            </a:r>
            <a:r>
              <a:rPr lang="en-US" altLang="zh-CN" noProof="1"/>
              <a:t>localsrc</a:t>
            </a:r>
            <a:r>
              <a:rPr lang="zh-CN" altLang="en-US" noProof="1"/>
              <a:t>写入</a:t>
            </a:r>
            <a:r>
              <a:rPr lang="en-US" altLang="zh-CN" noProof="1"/>
              <a:t>dst</a:t>
            </a:r>
            <a:r>
              <a:rPr lang="zh-CN" altLang="en-US" noProof="1"/>
              <a:t>，若</a:t>
            </a:r>
            <a:r>
              <a:rPr lang="en-US" altLang="zh-CN" noProof="1"/>
              <a:t>&lt;localsrc&gt;</a:t>
            </a:r>
            <a:r>
              <a:rPr lang="zh-CN" altLang="en-US" noProof="1"/>
              <a:t>为 </a:t>
            </a:r>
            <a:r>
              <a:rPr lang="en-US" altLang="zh-CN" noProof="1"/>
              <a:t>-</a:t>
            </a:r>
            <a:r>
              <a:rPr lang="zh-CN" altLang="en-US" noProof="1"/>
              <a:t>，键盘输入</a:t>
            </a:r>
            <a:endParaRPr lang="zh-CN" altLang="en-US" noProof="1"/>
          </a:p>
          <a:p>
            <a:pPr marL="342900" indent="-342900" eaLnBrk="1" hangingPunct="1">
              <a:buFont typeface="+mj-ea"/>
              <a:buAutoNum type="circleNumDbPlain" startAt="3"/>
              <a:defRPr/>
            </a:pPr>
            <a:r>
              <a:rPr lang="zh-CN" altLang="en-US" noProof="1"/>
              <a:t>删除文件或目录：</a:t>
            </a:r>
            <a:r>
              <a:rPr lang="en-US" altLang="zh-CN" noProof="1"/>
              <a:t>hdfs dfs -rm [-f] [-r]  &lt;src&gt;</a:t>
            </a:r>
            <a:endParaRPr lang="en-US" altLang="zh-CN" noProof="1"/>
          </a:p>
          <a:p>
            <a:pPr marL="800100" lvl="1" indent="-342900" eaLnBrk="1" hangingPunct="1">
              <a:buFont typeface="+mj-ea"/>
              <a:buAutoNum type="circleNumDbPlain"/>
              <a:defRPr/>
            </a:pPr>
            <a:r>
              <a:rPr lang="en-US" altLang="zh-CN" noProof="1"/>
              <a:t> -f</a:t>
            </a:r>
            <a:r>
              <a:rPr lang="zh-CN" altLang="en-US" noProof="1"/>
              <a:t>： 如果要删除的文件不存在，不显示错误信息</a:t>
            </a:r>
            <a:endParaRPr lang="zh-CN" altLang="en-US" noProof="1"/>
          </a:p>
          <a:p>
            <a:pPr marL="800100" lvl="1" indent="-342900" eaLnBrk="1" hangingPunct="1">
              <a:buFont typeface="+mj-ea"/>
              <a:buAutoNum type="circleNumDbPlain"/>
              <a:defRPr/>
            </a:pPr>
            <a:r>
              <a:rPr lang="en-US" altLang="zh-CN" noProof="1"/>
              <a:t> -r</a:t>
            </a:r>
            <a:r>
              <a:rPr lang="zh-CN" altLang="en-US" noProof="1"/>
              <a:t>：级联删除子目录文件 </a:t>
            </a:r>
            <a:endParaRPr lang="zh-CN" altLang="en-US" noProof="1"/>
          </a:p>
        </p:txBody>
      </p:sp>
      <p:sp>
        <p:nvSpPr>
          <p:cNvPr id="99334" name="内容占位符 9"/>
          <p:cNvSpPr>
            <a:spLocks noGrp="1" noChangeArrowheads="1"/>
          </p:cNvSpPr>
          <p:nvPr>
            <p:ph idx="1"/>
          </p:nvPr>
        </p:nvSpPr>
        <p:spPr>
          <a:xfrm>
            <a:off x="457200" y="1292225"/>
            <a:ext cx="8372475" cy="444500"/>
          </a:xfrm>
        </p:spPr>
        <p:txBody>
          <a:bodyPr/>
          <a:lstStyle/>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sym typeface="宋体" panose="02010600030101010101" pitchFamily="2" charset="-122"/>
              </a:rPr>
              <a:t>方式三：</a:t>
            </a:r>
            <a:r>
              <a:rPr lang="zh-CN" altLang="en-US" sz="2000">
                <a:latin typeface="黑体" panose="02010609060101010101" pitchFamily="49" charset="-122"/>
                <a:ea typeface="黑体" panose="02010609060101010101" pitchFamily="49" charset="-122"/>
              </a:rPr>
              <a:t>通过</a:t>
            </a:r>
            <a:r>
              <a:rPr lang="en-US" altLang="zh-CN" sz="2000">
                <a:latin typeface="黑体" panose="02010609060101010101" pitchFamily="49" charset="-122"/>
                <a:ea typeface="黑体" panose="02010609060101010101" pitchFamily="49" charset="-122"/>
              </a:rPr>
              <a:t>HDFS API</a:t>
            </a:r>
            <a:r>
              <a:rPr lang="zh-CN" altLang="en-US" sz="2000">
                <a:latin typeface="黑体" panose="02010609060101010101" pitchFamily="49" charset="-122"/>
                <a:ea typeface="黑体" panose="02010609060101010101" pitchFamily="49" charset="-122"/>
              </a:rPr>
              <a:t>操作</a:t>
            </a:r>
            <a:r>
              <a:rPr lang="en-US" altLang="zh-CN" sz="2000">
                <a:latin typeface="黑体" panose="02010609060101010101" pitchFamily="49" charset="-122"/>
                <a:ea typeface="黑体" panose="02010609060101010101" pitchFamily="49" charset="-122"/>
              </a:rPr>
              <a:t>hdfs</a:t>
            </a:r>
            <a:endParaRPr lang="en-US" altLang="zh-CN" sz="200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0-#ppt_w/2"/>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ppt_x</p:attrName>
                                        </p:attrNameLst>
                                      </p:cBhvr>
                                      <p:tavLst>
                                        <p:tav tm="0">
                                          <p:val>
                                            <p:strVal val="0-#ppt_w/2"/>
                                          </p:val>
                                        </p:tav>
                                        <p:tav tm="100000">
                                          <p:val>
                                            <p:strVal val="#ppt_x"/>
                                          </p:val>
                                        </p:tav>
                                      </p:tavLst>
                                    </p:anim>
                                    <p:anim calcmode="lin" valueType="num">
                                      <p:cBhvr>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3.7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操作实践</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01379" name="内容占位符 9"/>
          <p:cNvSpPr>
            <a:spLocks noGrp="1" noChangeArrowheads="1"/>
          </p:cNvSpPr>
          <p:nvPr>
            <p:ph idx="1"/>
          </p:nvPr>
        </p:nvSpPr>
        <p:spPr>
          <a:xfrm>
            <a:off x="457200" y="1292225"/>
            <a:ext cx="8372475" cy="444500"/>
          </a:xfrm>
        </p:spPr>
        <p:txBody>
          <a:bodyPr/>
          <a:lstStyle/>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sym typeface="宋体" panose="02010600030101010101" pitchFamily="2" charset="-122"/>
              </a:rPr>
              <a:t>方式三：</a:t>
            </a:r>
            <a:r>
              <a:rPr lang="zh-CN" altLang="en-US" sz="2000">
                <a:latin typeface="黑体" panose="02010609060101010101" pitchFamily="49" charset="-122"/>
                <a:ea typeface="黑体" panose="02010609060101010101" pitchFamily="49" charset="-122"/>
              </a:rPr>
              <a:t>通过</a:t>
            </a:r>
            <a:r>
              <a:rPr lang="en-US" altLang="zh-CN" sz="2000">
                <a:latin typeface="黑体" panose="02010609060101010101" pitchFamily="49" charset="-122"/>
                <a:ea typeface="黑体" panose="02010609060101010101" pitchFamily="49" charset="-122"/>
              </a:rPr>
              <a:t>HDFS API</a:t>
            </a:r>
            <a:r>
              <a:rPr lang="zh-CN" altLang="en-US" sz="2000">
                <a:latin typeface="黑体" panose="02010609060101010101" pitchFamily="49" charset="-122"/>
                <a:ea typeface="黑体" panose="02010609060101010101" pitchFamily="49" charset="-122"/>
              </a:rPr>
              <a:t>操作</a:t>
            </a:r>
            <a:r>
              <a:rPr lang="en-US" altLang="zh-CN" sz="2000">
                <a:latin typeface="黑体" panose="02010609060101010101" pitchFamily="49" charset="-122"/>
                <a:ea typeface="黑体" panose="02010609060101010101" pitchFamily="49" charset="-122"/>
              </a:rPr>
              <a:t>hdfs –</a:t>
            </a:r>
            <a:r>
              <a:rPr lang="zh-CN" altLang="en-US" sz="2000">
                <a:latin typeface="黑体" panose="02010609060101010101" pitchFamily="49" charset="-122"/>
                <a:ea typeface="黑体" panose="02010609060101010101" pitchFamily="49" charset="-122"/>
              </a:rPr>
              <a:t>读取文件</a:t>
            </a:r>
            <a:endParaRPr lang="en-US" altLang="zh-CN" sz="2000">
              <a:latin typeface="黑体" panose="02010609060101010101" pitchFamily="49" charset="-122"/>
              <a:ea typeface="黑体" panose="02010609060101010101" pitchFamily="49" charset="-122"/>
            </a:endParaRPr>
          </a:p>
        </p:txBody>
      </p:sp>
      <p:sp>
        <p:nvSpPr>
          <p:cNvPr id="101380" name="矩形 6"/>
          <p:cNvSpPr>
            <a:spLocks noChangeArrowheads="1"/>
          </p:cNvSpPr>
          <p:nvPr/>
        </p:nvSpPr>
        <p:spPr bwMode="auto">
          <a:xfrm>
            <a:off x="1042988" y="1849438"/>
            <a:ext cx="5113337"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Arial" panose="020B0604020202020204" pitchFamily="34" charset="0"/>
              </a:rPr>
              <a:t>需要的包：</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java.io.IOException;</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java.io.InputStream;</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java.net.URI;</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org.apache.hadoop.conf.Configuration;  </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org.apache.hadoop.fs.FileSystem;         </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org.apache.hadoop.fs.Path;</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org.apache.hadoop.io.IOUtils;</a:t>
            </a:r>
            <a:endParaRPr lang="zh-CN" altLang="en-US" sz="1800">
              <a:latin typeface="Arial" panose="020B0604020202020204" pitchFamily="34" charset="0"/>
            </a:endParaRPr>
          </a:p>
        </p:txBody>
      </p:sp>
      <p:sp>
        <p:nvSpPr>
          <p:cNvPr id="8" name="矩形标注 7"/>
          <p:cNvSpPr/>
          <p:nvPr/>
        </p:nvSpPr>
        <p:spPr>
          <a:xfrm>
            <a:off x="4067175" y="1849438"/>
            <a:ext cx="1928813" cy="1223962"/>
          </a:xfrm>
          <a:prstGeom prst="wedgeRectCallout">
            <a:avLst>
              <a:gd name="adj1" fmla="val -11569"/>
              <a:gd name="adj2" fmla="val 68510"/>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Arial" panose="020B0604020202020204" pitchFamily="34" charset="0"/>
              <a:buNone/>
              <a:defRPr/>
            </a:pPr>
            <a:r>
              <a:rPr lang="zh-CN" altLang="en-US" sz="1400"/>
              <a:t>封装了客户端或服务器的配置，通过设置配置文件或读取类的路径来实现</a:t>
            </a:r>
            <a:endParaRPr lang="en-US" altLang="zh-CN" sz="1400"/>
          </a:p>
          <a:p>
            <a:pPr eaLnBrk="1" hangingPunct="1">
              <a:buFont typeface="Arial" panose="020B0604020202020204" pitchFamily="34" charset="0"/>
              <a:buNone/>
              <a:defRPr/>
            </a:pPr>
            <a:r>
              <a:rPr lang="zh-CN" altLang="en-US" sz="1400"/>
              <a:t>（</a:t>
            </a:r>
            <a:r>
              <a:rPr lang="en-US" altLang="zh-CN" sz="1400"/>
              <a:t>core-site.xml</a:t>
            </a:r>
            <a:r>
              <a:rPr lang="zh-CN" altLang="en-US" sz="1400"/>
              <a:t>）</a:t>
            </a:r>
            <a:endParaRPr lang="zh-CN" altLang="en-US" sz="1400"/>
          </a:p>
        </p:txBody>
      </p:sp>
      <p:sp>
        <p:nvSpPr>
          <p:cNvPr id="9" name="线形标注 1 8"/>
          <p:cNvSpPr/>
          <p:nvPr/>
        </p:nvSpPr>
        <p:spPr>
          <a:xfrm>
            <a:off x="6156325" y="1489075"/>
            <a:ext cx="2879725" cy="1800225"/>
          </a:xfrm>
          <a:prstGeom prst="borderCallout1">
            <a:avLst>
              <a:gd name="adj1" fmla="val 102485"/>
              <a:gd name="adj2" fmla="val 27887"/>
              <a:gd name="adj3" fmla="val 121965"/>
              <a:gd name="adj4" fmla="val -30846"/>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buFont typeface="Arial" panose="020B0604020202020204" pitchFamily="34" charset="0"/>
              <a:buNone/>
              <a:defRPr/>
            </a:pPr>
            <a:r>
              <a:rPr lang="zh-CN" altLang="en-US" sz="1100"/>
              <a:t>使用静态工厂方法构造</a:t>
            </a:r>
            <a:endParaRPr lang="en-US" altLang="zh-CN" sz="1100"/>
          </a:p>
          <a:p>
            <a:pPr eaLnBrk="1" hangingPunct="1">
              <a:buFont typeface="Arial" panose="020B0604020202020204" pitchFamily="34" charset="0"/>
              <a:buNone/>
              <a:defRPr/>
            </a:pPr>
            <a:r>
              <a:rPr lang="en-US" altLang="zh-CN" sz="1100"/>
              <a:t>public static </a:t>
            </a:r>
            <a:r>
              <a:rPr lang="en-US" altLang="zh-CN" sz="1100" err="1"/>
              <a:t>FileSystem</a:t>
            </a:r>
            <a:r>
              <a:rPr lang="en-US" altLang="zh-CN" sz="1100"/>
              <a:t> get(Configuration </a:t>
            </a:r>
            <a:r>
              <a:rPr lang="en-US" altLang="zh-CN" sz="1100" err="1"/>
              <a:t>conf</a:t>
            </a:r>
            <a:r>
              <a:rPr lang="en-US" altLang="zh-CN" sz="1100"/>
              <a:t>)throws </a:t>
            </a:r>
            <a:r>
              <a:rPr lang="en-US" altLang="zh-CN" sz="1100" err="1"/>
              <a:t>IOException</a:t>
            </a:r>
            <a:endParaRPr lang="en-US" altLang="zh-CN" sz="1100"/>
          </a:p>
          <a:p>
            <a:pPr eaLnBrk="1" hangingPunct="1">
              <a:buFont typeface="Arial" panose="020B0604020202020204" pitchFamily="34" charset="0"/>
              <a:buNone/>
              <a:defRPr/>
            </a:pPr>
            <a:r>
              <a:rPr lang="en-US" altLang="zh-CN" sz="1100"/>
              <a:t>public static </a:t>
            </a:r>
            <a:r>
              <a:rPr lang="en-US" altLang="zh-CN" sz="1100" err="1"/>
              <a:t>FileSystem</a:t>
            </a:r>
            <a:r>
              <a:rPr lang="en-US" altLang="zh-CN" sz="1100"/>
              <a:t> get(URI </a:t>
            </a:r>
            <a:r>
              <a:rPr lang="en-US" altLang="zh-CN" sz="1100" err="1"/>
              <a:t>uri,Configuration</a:t>
            </a:r>
            <a:r>
              <a:rPr lang="en-US" altLang="zh-CN" sz="1100"/>
              <a:t> </a:t>
            </a:r>
            <a:r>
              <a:rPr lang="en-US" altLang="zh-CN" sz="1100" err="1"/>
              <a:t>conf</a:t>
            </a:r>
            <a:r>
              <a:rPr lang="en-US" altLang="zh-CN" sz="1100"/>
              <a:t>)throws </a:t>
            </a:r>
            <a:r>
              <a:rPr lang="en-US" altLang="zh-CN" sz="1100" err="1"/>
              <a:t>IOException</a:t>
            </a:r>
            <a:endParaRPr lang="en-US" altLang="zh-CN" sz="1100"/>
          </a:p>
          <a:p>
            <a:pPr eaLnBrk="1" hangingPunct="1">
              <a:buFont typeface="Arial" panose="020B0604020202020204" pitchFamily="34" charset="0"/>
              <a:buNone/>
              <a:defRPr/>
            </a:pPr>
            <a:r>
              <a:rPr lang="en-US" altLang="zh-CN" sz="1100"/>
              <a:t>public static </a:t>
            </a:r>
            <a:r>
              <a:rPr lang="en-US" altLang="zh-CN" sz="1100" err="1"/>
              <a:t>FileSystem</a:t>
            </a:r>
            <a:r>
              <a:rPr lang="en-US" altLang="zh-CN" sz="1100"/>
              <a:t> get(URI </a:t>
            </a:r>
            <a:r>
              <a:rPr lang="en-US" altLang="zh-CN" sz="1100" err="1"/>
              <a:t>uri,Configuration</a:t>
            </a:r>
            <a:r>
              <a:rPr lang="en-US" altLang="zh-CN" sz="1100"/>
              <a:t> </a:t>
            </a:r>
            <a:r>
              <a:rPr lang="en-US" altLang="zh-CN" sz="1100" err="1"/>
              <a:t>conf,String</a:t>
            </a:r>
            <a:r>
              <a:rPr lang="en-US" altLang="zh-CN" sz="1100"/>
              <a:t> user)throws </a:t>
            </a:r>
            <a:r>
              <a:rPr lang="en-US" altLang="zh-CN" sz="1100" err="1"/>
              <a:t>IOException</a:t>
            </a:r>
            <a:endParaRPr lang="en-US" altLang="zh-CN" sz="1100"/>
          </a:p>
          <a:p>
            <a:pPr eaLnBrk="1" hangingPunct="1">
              <a:buFont typeface="Arial" panose="020B0604020202020204" pitchFamily="34" charset="0"/>
              <a:buNone/>
              <a:defRPr/>
            </a:pPr>
            <a:endParaRPr lang="zh-CN" altLang="en-US" sz="11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ppt_x</p:attrName>
                                        </p:attrNameLst>
                                      </p:cBhvr>
                                      <p:tavLst>
                                        <p:tav tm="0">
                                          <p:val>
                                            <p:strVal val="0-#ppt_w/2"/>
                                          </p:val>
                                        </p:tav>
                                        <p:tav tm="100000">
                                          <p:val>
                                            <p:strVal val="#ppt_x"/>
                                          </p:val>
                                        </p:tav>
                                      </p:tavLst>
                                    </p:anim>
                                    <p:anim calcmode="lin" valueType="num">
                                      <p:cBhvr>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3.7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操作实践</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02403" name="内容占位符 9"/>
          <p:cNvSpPr>
            <a:spLocks noGrp="1" noChangeArrowheads="1"/>
          </p:cNvSpPr>
          <p:nvPr>
            <p:ph idx="1"/>
          </p:nvPr>
        </p:nvSpPr>
        <p:spPr>
          <a:xfrm>
            <a:off x="457200" y="1292225"/>
            <a:ext cx="8372475" cy="444500"/>
          </a:xfrm>
        </p:spPr>
        <p:txBody>
          <a:bodyPr/>
          <a:lstStyle/>
          <a:p>
            <a:pPr marL="0" indent="0">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sym typeface="宋体" panose="02010600030101010101" pitchFamily="2" charset="-122"/>
              </a:rPr>
              <a:t>方式三：</a:t>
            </a:r>
            <a:r>
              <a:rPr lang="zh-CN" altLang="en-US" sz="2000">
                <a:latin typeface="黑体" panose="02010609060101010101" pitchFamily="49" charset="-122"/>
                <a:ea typeface="黑体" panose="02010609060101010101" pitchFamily="49" charset="-122"/>
              </a:rPr>
              <a:t>通过</a:t>
            </a:r>
            <a:r>
              <a:rPr lang="en-US" altLang="zh-CN" sz="2000">
                <a:latin typeface="黑体" panose="02010609060101010101" pitchFamily="49" charset="-122"/>
                <a:ea typeface="黑体" panose="02010609060101010101" pitchFamily="49" charset="-122"/>
              </a:rPr>
              <a:t>HDFS API</a:t>
            </a:r>
            <a:r>
              <a:rPr lang="zh-CN" altLang="en-US" sz="2000">
                <a:latin typeface="黑体" panose="02010609060101010101" pitchFamily="49" charset="-122"/>
                <a:ea typeface="黑体" panose="02010609060101010101" pitchFamily="49" charset="-122"/>
              </a:rPr>
              <a:t>操作</a:t>
            </a: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读取文件 </a:t>
            </a:r>
            <a:endParaRPr lang="en-US" altLang="zh-CN" sz="2000">
              <a:latin typeface="黑体" panose="02010609060101010101" pitchFamily="49" charset="-122"/>
              <a:ea typeface="黑体" panose="02010609060101010101" pitchFamily="49" charset="-122"/>
            </a:endParaRPr>
          </a:p>
        </p:txBody>
      </p:sp>
      <p:pic>
        <p:nvPicPr>
          <p:cNvPr id="10240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633538"/>
            <a:ext cx="856297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矩形 6"/>
          <p:cNvSpPr>
            <a:spLocks noChangeArrowheads="1"/>
          </p:cNvSpPr>
          <p:nvPr/>
        </p:nvSpPr>
        <p:spPr bwMode="auto">
          <a:xfrm>
            <a:off x="1258888" y="4441825"/>
            <a:ext cx="75612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Arial" panose="020B0604020202020204" pitchFamily="34" charset="0"/>
              </a:rPr>
              <a:t>FileSystem</a:t>
            </a:r>
            <a:r>
              <a:rPr lang="zh-CN" altLang="en-US" sz="1800">
                <a:latin typeface="Arial" panose="020B0604020202020204" pitchFamily="34" charset="0"/>
              </a:rPr>
              <a:t>对象中的</a:t>
            </a:r>
            <a:r>
              <a:rPr lang="en-US" altLang="zh-CN" sz="1800">
                <a:latin typeface="Arial" panose="020B0604020202020204" pitchFamily="34" charset="0"/>
              </a:rPr>
              <a:t>open()</a:t>
            </a:r>
            <a:r>
              <a:rPr lang="zh-CN" altLang="en-US" sz="1800">
                <a:latin typeface="Arial" panose="020B0604020202020204" pitchFamily="34" charset="0"/>
              </a:rPr>
              <a:t>方法返回的就是</a:t>
            </a:r>
            <a:r>
              <a:rPr lang="en-US" altLang="zh-CN" sz="1800">
                <a:latin typeface="Arial" panose="020B0604020202020204" pitchFamily="34" charset="0"/>
              </a:rPr>
              <a:t>FSDataInputStream</a:t>
            </a:r>
            <a:r>
              <a:rPr lang="zh-CN" altLang="en-US" sz="1800">
                <a:latin typeface="Arial" panose="020B0604020202020204" pitchFamily="34" charset="0"/>
              </a:rPr>
              <a:t>对象</a:t>
            </a:r>
            <a:endParaRPr lang="zh-CN" altLang="en-US" sz="18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0-#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3.7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操作实践</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03427" name="内容占位符 9"/>
          <p:cNvSpPr txBox="1">
            <a:spLocks noChangeArrowheads="1"/>
          </p:cNvSpPr>
          <p:nvPr/>
        </p:nvSpPr>
        <p:spPr bwMode="auto">
          <a:xfrm>
            <a:off x="457200" y="1292225"/>
            <a:ext cx="8372475"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indent="-18288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730250" indent="-18288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005205" indent="-18288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sym typeface="宋体" panose="02010600030101010101" pitchFamily="2" charset="-122"/>
              </a:rPr>
              <a:t>方式三：</a:t>
            </a:r>
            <a:r>
              <a:rPr lang="zh-CN" altLang="en-US" sz="2000">
                <a:latin typeface="黑体" panose="02010609060101010101" pitchFamily="49" charset="-122"/>
                <a:ea typeface="黑体" panose="02010609060101010101" pitchFamily="49" charset="-122"/>
              </a:rPr>
              <a:t>通过</a:t>
            </a:r>
            <a:r>
              <a:rPr lang="en-US" altLang="zh-CN" sz="2000">
                <a:latin typeface="黑体" panose="02010609060101010101" pitchFamily="49" charset="-122"/>
                <a:ea typeface="黑体" panose="02010609060101010101" pitchFamily="49" charset="-122"/>
              </a:rPr>
              <a:t>HDFS API</a:t>
            </a:r>
            <a:r>
              <a:rPr lang="zh-CN" altLang="en-US" sz="2000">
                <a:latin typeface="黑体" panose="02010609060101010101" pitchFamily="49" charset="-122"/>
                <a:ea typeface="黑体" panose="02010609060101010101" pitchFamily="49" charset="-122"/>
              </a:rPr>
              <a:t>操作</a:t>
            </a: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上传文件</a:t>
            </a:r>
            <a:endParaRPr lang="en-US" altLang="zh-CN" sz="2000">
              <a:latin typeface="黑体" panose="02010609060101010101" pitchFamily="49" charset="-122"/>
              <a:ea typeface="黑体" panose="02010609060101010101" pitchFamily="49" charset="-122"/>
            </a:endParaRPr>
          </a:p>
        </p:txBody>
      </p:sp>
      <p:sp>
        <p:nvSpPr>
          <p:cNvPr id="103428" name="矩形 1"/>
          <p:cNvSpPr>
            <a:spLocks noChangeArrowheads="1"/>
          </p:cNvSpPr>
          <p:nvPr/>
        </p:nvSpPr>
        <p:spPr bwMode="auto">
          <a:xfrm>
            <a:off x="488950" y="1685925"/>
            <a:ext cx="7572375" cy="3970338"/>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java.io.BufferedInputStream;</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java.io.FileInputStream;</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java.io.FileNotFoundException;</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java.io.IOException;</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java.io.InputStream;</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java.net.URI;</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java.io.File;</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br>
              <a:rPr lang="en-US" altLang="zh-CN" sz="1800">
                <a:latin typeface="Arial" panose="020B0604020202020204" pitchFamily="34" charset="0"/>
              </a:rPr>
            </a:br>
            <a:r>
              <a:rPr lang="en-US" altLang="zh-CN" sz="1800">
                <a:latin typeface="Arial" panose="020B0604020202020204" pitchFamily="34" charset="0"/>
              </a:rPr>
              <a:t>import org.apache.hadoop.conf.Configuration;</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org.apache.hadoop.fs.FSDataOutputStream;</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org.apache.hadoop.fs.FileSystem;</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org.apache.hadoop.fs.Path;</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org.apache.hadoop.io.IOUtils;</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org.apache.hadoop.util.Progressable;</a:t>
            </a:r>
            <a:endParaRPr lang="en-US" altLang="zh-CN" sz="1800">
              <a:latin typeface="Arial" panose="020B0604020202020204" pitchFamily="34" charset="0"/>
            </a:endParaRPr>
          </a:p>
        </p:txBody>
      </p:sp>
      <p:sp>
        <p:nvSpPr>
          <p:cNvPr id="4" name="线形标注 1 3"/>
          <p:cNvSpPr/>
          <p:nvPr/>
        </p:nvSpPr>
        <p:spPr>
          <a:xfrm>
            <a:off x="6372225" y="4802188"/>
            <a:ext cx="1641475" cy="358775"/>
          </a:xfrm>
          <a:prstGeom prst="borderCallout1">
            <a:avLst>
              <a:gd name="adj1" fmla="val 18750"/>
              <a:gd name="adj2" fmla="val -8333"/>
              <a:gd name="adj3" fmla="val 135854"/>
              <a:gd name="adj4" fmla="val -83314"/>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1400"/>
              <a:t>上传进度</a:t>
            </a:r>
            <a:endParaRPr lang="zh-CN" altLang="en-US" sz="1400"/>
          </a:p>
        </p:txBody>
      </p:sp>
      <p:sp>
        <p:nvSpPr>
          <p:cNvPr id="6" name="线形标注 1 5"/>
          <p:cNvSpPr/>
          <p:nvPr/>
        </p:nvSpPr>
        <p:spPr>
          <a:xfrm>
            <a:off x="5611813" y="3289300"/>
            <a:ext cx="2449512" cy="647700"/>
          </a:xfrm>
          <a:prstGeom prst="borderCallout1">
            <a:avLst>
              <a:gd name="adj1" fmla="val 20372"/>
              <a:gd name="adj2" fmla="val -176"/>
              <a:gd name="adj3" fmla="val 120461"/>
              <a:gd name="adj4" fmla="val -756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r>
              <a:rPr lang="zh-CN" altLang="en-US" sz="1050"/>
              <a:t>用于写入数据的输出流：</a:t>
            </a:r>
            <a:endParaRPr lang="en-US" altLang="zh-CN" sz="1050"/>
          </a:p>
          <a:p>
            <a:pPr algn="ctr" eaLnBrk="1" hangingPunct="1">
              <a:buFont typeface="Arial" panose="020B0604020202020204" pitchFamily="34" charset="0"/>
              <a:buNone/>
              <a:defRPr/>
            </a:pPr>
            <a:r>
              <a:rPr lang="en-US" altLang="zh-CN" sz="1050"/>
              <a:t>public </a:t>
            </a:r>
            <a:r>
              <a:rPr lang="en-US" altLang="zh-CN" sz="1050" err="1"/>
              <a:t>FSDataOutputStream</a:t>
            </a:r>
            <a:r>
              <a:rPr lang="en-US" altLang="zh-CN" sz="1050"/>
              <a:t> create(Path p)throws </a:t>
            </a:r>
            <a:r>
              <a:rPr lang="en-US" altLang="zh-CN" sz="1050" err="1"/>
              <a:t>IOException</a:t>
            </a:r>
            <a:endParaRPr lang="zh-CN" altLang="en-US" sz="10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0-#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5288" y="554038"/>
            <a:ext cx="8566150" cy="4679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625792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rgbClr val="FFFFFF"/>
                </a:solidFill>
                <a:latin typeface="黑体" panose="02010609060101010101" pitchFamily="49" charset="-122"/>
                <a:ea typeface="黑体" panose="02010609060101010101" pitchFamily="49" charset="-122"/>
                <a:sym typeface="微软雅黑" panose="020B0503020204020204" pitchFamily="34" charset="-122"/>
              </a:rPr>
              <a:t>3.7	HDFS</a:t>
            </a:r>
            <a:r>
              <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rPr>
              <a:t>操作实践</a:t>
            </a:r>
            <a:endParaRPr lang="zh-CN" altLang="en-US">
              <a:solidFill>
                <a:srgbClr val="FFFFFF"/>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05475" name="内容占位符 9"/>
          <p:cNvSpPr txBox="1">
            <a:spLocks noChangeArrowheads="1"/>
          </p:cNvSpPr>
          <p:nvPr/>
        </p:nvSpPr>
        <p:spPr bwMode="auto">
          <a:xfrm>
            <a:off x="457200" y="1292225"/>
            <a:ext cx="43307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indent="-18288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730250" indent="-18288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005205" indent="-18288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1187450" indent="-136525">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16446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1018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25590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016250" indent="-136525"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spcAft>
                <a:spcPts val="1200"/>
              </a:spcAft>
              <a:buFont typeface="Arial" panose="020B0604020202020204" pitchFamily="34" charset="0"/>
              <a:buNone/>
            </a:pPr>
            <a:r>
              <a:rPr lang="zh-CN" altLang="en-US" sz="2000">
                <a:latin typeface="黑体" panose="02010609060101010101" pitchFamily="49" charset="-122"/>
                <a:ea typeface="黑体" panose="02010609060101010101" pitchFamily="49" charset="-122"/>
                <a:sym typeface="宋体" panose="02010600030101010101" pitchFamily="2" charset="-122"/>
              </a:rPr>
              <a:t>方式三：</a:t>
            </a:r>
            <a:r>
              <a:rPr lang="en-US" altLang="zh-CN" sz="2000">
                <a:latin typeface="黑体" panose="02010609060101010101" pitchFamily="49" charset="-122"/>
                <a:ea typeface="黑体" panose="02010609060101010101" pitchFamily="49" charset="-122"/>
                <a:sym typeface="宋体" panose="02010600030101010101" pitchFamily="2" charset="-122"/>
              </a:rPr>
              <a:t>python</a:t>
            </a:r>
            <a:r>
              <a:rPr lang="zh-CN" altLang="en-US" sz="2000">
                <a:latin typeface="黑体" panose="02010609060101010101" pitchFamily="49" charset="-122"/>
                <a:ea typeface="黑体" panose="02010609060101010101" pitchFamily="49" charset="-122"/>
              </a:rPr>
              <a:t>操作</a:t>
            </a:r>
            <a:r>
              <a:rPr lang="en-US" altLang="zh-CN" sz="2000">
                <a:latin typeface="黑体" panose="02010609060101010101" pitchFamily="49" charset="-122"/>
                <a:ea typeface="黑体" panose="02010609060101010101" pitchFamily="49" charset="-122"/>
              </a:rPr>
              <a:t>hdfs</a:t>
            </a:r>
            <a:endParaRPr lang="en-US" altLang="zh-CN" sz="2000">
              <a:latin typeface="黑体" panose="02010609060101010101" pitchFamily="49" charset="-122"/>
              <a:ea typeface="黑体" panose="02010609060101010101" pitchFamily="49" charset="-122"/>
            </a:endParaRPr>
          </a:p>
        </p:txBody>
      </p:sp>
      <p:sp>
        <p:nvSpPr>
          <p:cNvPr id="105476" name="TextBox 4"/>
          <p:cNvSpPr txBox="1">
            <a:spLocks noChangeArrowheads="1"/>
          </p:cNvSpPr>
          <p:nvPr/>
        </p:nvSpPr>
        <p:spPr bwMode="auto">
          <a:xfrm>
            <a:off x="484188" y="1736725"/>
            <a:ext cx="43037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Arial" panose="020B0604020202020204" pitchFamily="34" charset="0"/>
              </a:rPr>
              <a:t>利用第三方库</a:t>
            </a:r>
            <a:r>
              <a:rPr lang="en-US" altLang="zh-CN" sz="1800">
                <a:latin typeface="Arial" panose="020B0604020202020204" pitchFamily="34" charset="0"/>
              </a:rPr>
              <a:t>hdfs</a:t>
            </a:r>
            <a:r>
              <a:rPr lang="zh-CN" altLang="en-US" sz="1800">
                <a:latin typeface="Arial" panose="020B0604020202020204" pitchFamily="34" charset="0"/>
              </a:rPr>
              <a:t>创建到集群的链接：</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import hdfs</a:t>
            </a:r>
            <a:br>
              <a:rPr lang="en-US" altLang="zh-CN" sz="1800">
                <a:latin typeface="Arial" panose="020B0604020202020204" pitchFamily="34" charset="0"/>
              </a:rPr>
            </a:br>
            <a:r>
              <a:rPr lang="en-US" altLang="zh-CN" sz="1800">
                <a:latin typeface="Arial" panose="020B0604020202020204" pitchFamily="34" charset="0"/>
              </a:rPr>
              <a:t>client = hdfs.Client(“http://hdfsip:50070”)</a:t>
            </a:r>
            <a:endParaRPr lang="zh-CN" altLang="en-US" sz="1800">
              <a:latin typeface="Arial" panose="020B0604020202020204" pitchFamily="34" charset="0"/>
            </a:endParaRPr>
          </a:p>
        </p:txBody>
      </p:sp>
      <p:sp>
        <p:nvSpPr>
          <p:cNvPr id="105477" name="TextBox 5"/>
          <p:cNvSpPr txBox="1">
            <a:spLocks noChangeArrowheads="1"/>
          </p:cNvSpPr>
          <p:nvPr/>
        </p:nvSpPr>
        <p:spPr bwMode="auto">
          <a:xfrm>
            <a:off x="484188" y="2786063"/>
            <a:ext cx="4303712"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800">
                <a:latin typeface="Arial" panose="020B0604020202020204" pitchFamily="34" charset="0"/>
              </a:rPr>
              <a:t>主要操作：</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list (path)</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makedirs(path)</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rename(oldname,newname)</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delete(path)</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upload(hdfs_path,local_file)</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800">
                <a:latin typeface="Arial" panose="020B0604020202020204" pitchFamily="34" charset="0"/>
              </a:rPr>
              <a:t>download(hdfs_file,local_file)</a:t>
            </a:r>
            <a:endParaRPr lang="en-US" altLang="zh-CN" sz="1800">
              <a:latin typeface="Arial" panose="020B0604020202020204" pitchFamily="34" charset="0"/>
            </a:endParaRPr>
          </a:p>
          <a:p>
            <a:pPr eaLnBrk="1" hangingPunct="1">
              <a:spcBef>
                <a:spcPct val="0"/>
              </a:spcBef>
              <a:buClrTx/>
              <a:buSzTx/>
              <a:buFont typeface="Arial" panose="020B0604020202020204" pitchFamily="34" charset="0"/>
              <a:buNone/>
            </a:pPr>
            <a:endParaRPr lang="zh-CN" altLang="en-US" sz="1800">
              <a:latin typeface="Arial" panose="020B0604020202020204" pitchFamily="34" charset="0"/>
            </a:endParaRPr>
          </a:p>
        </p:txBody>
      </p:sp>
      <p:sp>
        <p:nvSpPr>
          <p:cNvPr id="105478" name="TextBox 6"/>
          <p:cNvSpPr txBox="1">
            <a:spLocks noChangeArrowheads="1"/>
          </p:cNvSpPr>
          <p:nvPr/>
        </p:nvSpPr>
        <p:spPr bwMode="auto">
          <a:xfrm>
            <a:off x="4787900" y="1736725"/>
            <a:ext cx="4356100"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600">
                <a:latin typeface="Arial" panose="020B0604020202020204" pitchFamily="34" charset="0"/>
              </a:rPr>
              <a:t>利用第三方库</a:t>
            </a:r>
            <a:r>
              <a:rPr lang="en-US" altLang="zh-CN" sz="1600" b="1">
                <a:latin typeface="Arial" panose="020B0604020202020204" pitchFamily="34" charset="0"/>
              </a:rPr>
              <a:t>pyhdfs(</a:t>
            </a:r>
            <a:r>
              <a:rPr lang="zh-CN" altLang="en-US" sz="1600" b="1">
                <a:latin typeface="Arial" panose="020B0604020202020204" pitchFamily="34" charset="0"/>
              </a:rPr>
              <a:t>无追加功能</a:t>
            </a:r>
            <a:r>
              <a:rPr lang="en-US" altLang="zh-CN" sz="1600" b="1">
                <a:latin typeface="Arial" panose="020B0604020202020204" pitchFamily="34" charset="0"/>
              </a:rPr>
              <a:t>)</a:t>
            </a:r>
            <a:r>
              <a:rPr lang="zh-CN" altLang="en-US" sz="1600">
                <a:latin typeface="Arial" panose="020B0604020202020204" pitchFamily="34" charset="0"/>
              </a:rPr>
              <a:t>创建到集群的链接：</a:t>
            </a:r>
            <a:endParaRPr lang="en-US" altLang="zh-CN" sz="16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600">
                <a:latin typeface="Arial" panose="020B0604020202020204" pitchFamily="34" charset="0"/>
              </a:rPr>
              <a:t>import pyhdfs</a:t>
            </a:r>
            <a:br>
              <a:rPr lang="en-US" altLang="zh-CN" sz="1600">
                <a:latin typeface="Arial" panose="020B0604020202020204" pitchFamily="34" charset="0"/>
              </a:rPr>
            </a:br>
            <a:r>
              <a:rPr lang="en-US" altLang="zh-CN" sz="1600">
                <a:latin typeface="Arial" panose="020B0604020202020204" pitchFamily="34" charset="0"/>
              </a:rPr>
              <a:t>fs=pyhdfs.HdfsClient(hosts="192.168.79.130") </a:t>
            </a:r>
            <a:endParaRPr lang="zh-CN" altLang="en-US" sz="1600">
              <a:latin typeface="Arial" panose="020B0604020202020204" pitchFamily="34" charset="0"/>
            </a:endParaRPr>
          </a:p>
        </p:txBody>
      </p:sp>
      <p:sp>
        <p:nvSpPr>
          <p:cNvPr id="105479" name="TextBox 7"/>
          <p:cNvSpPr txBox="1">
            <a:spLocks noChangeArrowheads="1"/>
          </p:cNvSpPr>
          <p:nvPr/>
        </p:nvSpPr>
        <p:spPr bwMode="auto">
          <a:xfrm>
            <a:off x="4840288" y="2786063"/>
            <a:ext cx="4303712"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1600">
                <a:latin typeface="Arial" panose="020B0604020202020204" pitchFamily="34" charset="0"/>
              </a:rPr>
              <a:t>主要操作：</a:t>
            </a:r>
            <a:endParaRPr lang="en-US" altLang="zh-CN" sz="16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600">
                <a:latin typeface="Arial" panose="020B0604020202020204" pitchFamily="34" charset="0"/>
              </a:rPr>
              <a:t>listdir (path)</a:t>
            </a:r>
            <a:endParaRPr lang="en-US" altLang="zh-CN" sz="16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600">
                <a:latin typeface="Arial" panose="020B0604020202020204" pitchFamily="34" charset="0"/>
              </a:rPr>
              <a:t>mkdirs(path)</a:t>
            </a:r>
            <a:endParaRPr lang="en-US" altLang="zh-CN" sz="16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600">
                <a:latin typeface="Arial" panose="020B0604020202020204" pitchFamily="34" charset="0"/>
              </a:rPr>
              <a:t>rename(oldname,newname)</a:t>
            </a:r>
            <a:endParaRPr lang="en-US" altLang="zh-CN" sz="16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600">
                <a:latin typeface="Arial" panose="020B0604020202020204" pitchFamily="34" charset="0"/>
              </a:rPr>
              <a:t>delete(path)</a:t>
            </a:r>
            <a:endParaRPr lang="en-US" altLang="zh-CN" sz="16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600">
                <a:latin typeface="Arial" panose="020B0604020202020204" pitchFamily="34" charset="0"/>
              </a:rPr>
              <a:t>copy_from_local(hdfs_path,local_file)</a:t>
            </a:r>
            <a:endParaRPr lang="en-US" altLang="zh-CN" sz="1600">
              <a:latin typeface="Arial" panose="020B0604020202020204" pitchFamily="34" charset="0"/>
            </a:endParaRPr>
          </a:p>
          <a:p>
            <a:pPr eaLnBrk="1" hangingPunct="1">
              <a:spcBef>
                <a:spcPct val="0"/>
              </a:spcBef>
              <a:buClrTx/>
              <a:buSzTx/>
              <a:buFont typeface="Arial" panose="020B0604020202020204" pitchFamily="34" charset="0"/>
              <a:buNone/>
            </a:pPr>
            <a:r>
              <a:rPr lang="en-US" altLang="zh-CN" sz="1600">
                <a:latin typeface="Arial" panose="020B0604020202020204" pitchFamily="34" charset="0"/>
              </a:rPr>
              <a:t>copy_to_local(hdfs_file,local_file)</a:t>
            </a:r>
            <a:endParaRPr lang="en-US" altLang="zh-CN" sz="1600">
              <a:latin typeface="Arial" panose="020B0604020202020204" pitchFamily="34" charset="0"/>
            </a:endParaRPr>
          </a:p>
          <a:p>
            <a:pPr eaLnBrk="1" hangingPunct="1">
              <a:spcBef>
                <a:spcPct val="0"/>
              </a:spcBef>
              <a:buClrTx/>
              <a:buSzTx/>
              <a:buFont typeface="Arial" panose="020B0604020202020204" pitchFamily="34" charset="0"/>
              <a:buNone/>
            </a:pPr>
            <a:endParaRPr lang="zh-CN" altLang="en-US" sz="160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ppt_x</p:attrName>
                                        </p:attrNameLst>
                                      </p:cBhvr>
                                      <p:tavLst>
                                        <p:tav tm="0">
                                          <p:val>
                                            <p:strVal val="0-#ppt_w/2"/>
                                          </p:val>
                                        </p:tav>
                                        <p:tav tm="100000">
                                          <p:val>
                                            <p:strVal val="#ppt_x"/>
                                          </p:val>
                                        </p:tav>
                                      </p:tavLst>
                                    </p:anim>
                                    <p:anim calcmode="lin" valueType="num">
                                      <p:cBhvr>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MH_Entry_1"/>
          <p:cNvSpPr>
            <a:spLocks noChangeArrowheads="1"/>
          </p:cNvSpPr>
          <p:nvPr>
            <p:custDataLst>
              <p:tags r:id="rId1"/>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Tx/>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pic>
        <p:nvPicPr>
          <p:cNvPr id="3" name="图片 2"/>
          <p:cNvPicPr>
            <a:picLocks noChangeAspect="1"/>
          </p:cNvPicPr>
          <p:nvPr/>
        </p:nvPicPr>
        <p:blipFill>
          <a:blip r:embed="rId2"/>
          <a:stretch>
            <a:fillRect/>
          </a:stretch>
        </p:blipFill>
        <p:spPr>
          <a:xfrm>
            <a:off x="107504" y="1129307"/>
            <a:ext cx="6215975" cy="3488057"/>
          </a:xfrm>
          <a:prstGeom prst="rect">
            <a:avLst/>
          </a:prstGeom>
        </p:spPr>
      </p:pic>
      <p:sp>
        <p:nvSpPr>
          <p:cNvPr id="8" name="椭圆 7"/>
          <p:cNvSpPr/>
          <p:nvPr/>
        </p:nvSpPr>
        <p:spPr>
          <a:xfrm>
            <a:off x="107504" y="2209428"/>
            <a:ext cx="523330" cy="519331"/>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0" name="椭圆 9"/>
          <p:cNvSpPr/>
          <p:nvPr/>
        </p:nvSpPr>
        <p:spPr>
          <a:xfrm>
            <a:off x="4427984" y="2353444"/>
            <a:ext cx="432048" cy="43204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11" name="椭圆 10"/>
          <p:cNvSpPr/>
          <p:nvPr/>
        </p:nvSpPr>
        <p:spPr>
          <a:xfrm>
            <a:off x="3563888" y="3217540"/>
            <a:ext cx="486818" cy="471745"/>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
        <p:nvSpPr>
          <p:cNvPr id="4" name="文本框 3"/>
          <p:cNvSpPr txBox="1"/>
          <p:nvPr/>
        </p:nvSpPr>
        <p:spPr>
          <a:xfrm>
            <a:off x="6323479" y="913284"/>
            <a:ext cx="2713017" cy="3354765"/>
          </a:xfrm>
          <a:prstGeom prst="rect">
            <a:avLst/>
          </a:prstGeom>
          <a:noFill/>
        </p:spPr>
        <p:txBody>
          <a:bodyPr wrap="square" rtlCol="0">
            <a:spAutoFit/>
          </a:bodyPr>
          <a:lstStyle/>
          <a:p>
            <a:r>
              <a:rPr lang="zh-CN" altLang="en-US" sz="2000" b="1" dirty="0"/>
              <a:t>思考</a:t>
            </a:r>
            <a:r>
              <a:rPr lang="en-US" altLang="zh-CN" sz="2000" b="1" dirty="0"/>
              <a:t>1—</a:t>
            </a:r>
            <a:r>
              <a:rPr lang="zh-CN" altLang="en-US" sz="2000" b="1" dirty="0"/>
              <a:t>读写方式</a:t>
            </a:r>
            <a:r>
              <a:rPr lang="zh-CN" altLang="en-US" dirty="0"/>
              <a:t>：</a:t>
            </a:r>
            <a:endParaRPr lang="en-US" altLang="zh-CN" dirty="0"/>
          </a:p>
          <a:p>
            <a:pPr>
              <a:lnSpc>
                <a:spcPct val="150000"/>
              </a:lnSpc>
            </a:pPr>
            <a:r>
              <a:rPr lang="en-US" altLang="zh-CN" sz="1600" dirty="0"/>
              <a:t>1.</a:t>
            </a:r>
            <a:r>
              <a:rPr lang="zh-CN" altLang="en-US" sz="1600" dirty="0"/>
              <a:t>客户机直接从数据节点读取数据有何优势？</a:t>
            </a:r>
            <a:endParaRPr lang="en-US" altLang="zh-CN" sz="1600" dirty="0"/>
          </a:p>
          <a:p>
            <a:pPr>
              <a:lnSpc>
                <a:spcPct val="150000"/>
              </a:lnSpc>
            </a:pPr>
            <a:r>
              <a:rPr lang="en-US" altLang="zh-CN" sz="1600" dirty="0"/>
              <a:t>2.</a:t>
            </a:r>
            <a:r>
              <a:rPr lang="zh-CN" altLang="en-US" sz="1600" dirty="0"/>
              <a:t>客户机如何知道到哪个节点读取那个文件？</a:t>
            </a:r>
            <a:endParaRPr lang="en-US" altLang="zh-CN" sz="1600" dirty="0"/>
          </a:p>
          <a:p>
            <a:pPr>
              <a:lnSpc>
                <a:spcPct val="150000"/>
              </a:lnSpc>
            </a:pPr>
            <a:r>
              <a:rPr lang="en-US" altLang="zh-CN" sz="1600" dirty="0"/>
              <a:t>3.</a:t>
            </a:r>
            <a:r>
              <a:rPr lang="zh-CN" altLang="en-US" sz="1600" dirty="0"/>
              <a:t>客户机直接写数据到数据节点有何优势？</a:t>
            </a:r>
            <a:endParaRPr lang="en-US" altLang="zh-CN" sz="1600" dirty="0"/>
          </a:p>
          <a:p>
            <a:pPr>
              <a:lnSpc>
                <a:spcPct val="150000"/>
              </a:lnSpc>
            </a:pPr>
            <a:r>
              <a:rPr lang="en-US" altLang="zh-CN" sz="1600" dirty="0"/>
              <a:t>4.HDFS</a:t>
            </a:r>
            <a:r>
              <a:rPr lang="zh-CN" altLang="en-US" sz="1600" dirty="0"/>
              <a:t>有副本机制，副本由谁来写？</a:t>
            </a:r>
            <a:endParaRPr lang="zh-CN" altLang="en-US" sz="1600" dirty="0"/>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827585" y="913284"/>
            <a:ext cx="8208912" cy="2568267"/>
          </a:xfrm>
          <a:prstGeom prst="rect">
            <a:avLst/>
          </a:prstGeom>
          <a:noFill/>
        </p:spPr>
        <p:txBody>
          <a:bodyPr wrap="square" rtlCol="0">
            <a:spAutoFit/>
          </a:bodyPr>
          <a:lstStyle/>
          <a:p>
            <a:r>
              <a:rPr lang="zh-CN" altLang="en-US" sz="2000" b="1" dirty="0"/>
              <a:t>思考</a:t>
            </a:r>
            <a:r>
              <a:rPr lang="en-US" altLang="zh-CN" sz="2000" b="1" dirty="0"/>
              <a:t>2</a:t>
            </a:r>
            <a:r>
              <a:rPr lang="en-US" altLang="zh-CN" dirty="0"/>
              <a:t>-----</a:t>
            </a:r>
            <a:r>
              <a:rPr lang="zh-CN" altLang="en-US" dirty="0"/>
              <a:t>关于块的大小：</a:t>
            </a:r>
            <a:endParaRPr lang="en-US" altLang="zh-CN" dirty="0"/>
          </a:p>
          <a:p>
            <a:pPr>
              <a:lnSpc>
                <a:spcPct val="150000"/>
              </a:lnSpc>
            </a:pPr>
            <a:r>
              <a:rPr lang="en-US" altLang="zh-CN" sz="1600" dirty="0"/>
              <a:t>Hadoop 1.0---------- &gt;  Hadoop 2.0 ------------ &gt; 3.0</a:t>
            </a:r>
            <a:endParaRPr lang="en-US" altLang="zh-CN" sz="1600" dirty="0"/>
          </a:p>
          <a:p>
            <a:pPr>
              <a:lnSpc>
                <a:spcPct val="150000"/>
              </a:lnSpc>
            </a:pPr>
            <a:r>
              <a:rPr lang="en-US" altLang="zh-CN" sz="1600" dirty="0"/>
              <a:t>64M                                  128M                      256M</a:t>
            </a:r>
            <a:endParaRPr lang="en-US" altLang="zh-CN" sz="1600" dirty="0"/>
          </a:p>
          <a:p>
            <a:pPr>
              <a:lnSpc>
                <a:spcPct val="150000"/>
              </a:lnSpc>
            </a:pPr>
            <a:r>
              <a:rPr lang="zh-CN" altLang="en-US" sz="1600" dirty="0"/>
              <a:t>设置块的大小要考虑那些因素？</a:t>
            </a:r>
            <a:endParaRPr lang="en-US" altLang="zh-CN" sz="1600" dirty="0"/>
          </a:p>
          <a:p>
            <a:pPr>
              <a:lnSpc>
                <a:spcPct val="150000"/>
              </a:lnSpc>
            </a:pPr>
            <a:r>
              <a:rPr lang="zh-CN" altLang="en-US" sz="1600" dirty="0"/>
              <a:t>     平均存取时间：顺序存储，一次寻道，连续读写；使用机械硬盘和固态硬盘有何区别？</a:t>
            </a:r>
            <a:endParaRPr lang="en-US" altLang="zh-CN" sz="1600" dirty="0"/>
          </a:p>
          <a:p>
            <a:pPr>
              <a:lnSpc>
                <a:spcPct val="150000"/>
              </a:lnSpc>
            </a:pPr>
            <a:r>
              <a:rPr lang="en-US" altLang="zh-CN" sz="1600" dirty="0"/>
              <a:t>     </a:t>
            </a:r>
            <a:r>
              <a:rPr lang="zh-CN" altLang="en-US" sz="1600" dirty="0"/>
              <a:t>并行度：在执行</a:t>
            </a:r>
            <a:r>
              <a:rPr lang="en-US" altLang="zh-CN" sz="1600" dirty="0" err="1"/>
              <a:t>mapreduce</a:t>
            </a:r>
            <a:r>
              <a:rPr lang="zh-CN" altLang="en-US" sz="1600" dirty="0"/>
              <a:t>计算时，一般每个块交由一个</a:t>
            </a:r>
            <a:r>
              <a:rPr lang="en-US" altLang="zh-CN" sz="1600" dirty="0"/>
              <a:t>map</a:t>
            </a:r>
            <a:r>
              <a:rPr lang="zh-CN" altLang="en-US" sz="1600" dirty="0"/>
              <a:t>任务执行，块数越少，并行度越低。</a:t>
            </a:r>
            <a:endParaRPr lang="zh-CN" altLang="en-US" sz="16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457200" y="438406"/>
            <a:ext cx="8229600" cy="825500"/>
          </a:xfrm>
        </p:spPr>
        <p:txBody>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思考</a:t>
            </a:r>
            <a:r>
              <a:rPr kumimoji="0" lang="en-US" altLang="zh-CN" sz="20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3</a:t>
            </a:r>
            <a:r>
              <a:rPr kumimoji="0" lang="en-US" altLang="zh-CN" sz="18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lang="zh-CN" altLang="en-US" sz="2000" dirty="0"/>
              <a:t>名称节点如何构建文件目录？</a:t>
            </a:r>
            <a:endParaRPr lang="zh-CN" altLang="en-US" sz="2000" dirty="0"/>
          </a:p>
        </p:txBody>
      </p:sp>
      <p:pic>
        <p:nvPicPr>
          <p:cNvPr id="5" name="图片 4"/>
          <p:cNvPicPr>
            <a:picLocks noChangeAspect="1"/>
          </p:cNvPicPr>
          <p:nvPr/>
        </p:nvPicPr>
        <p:blipFill>
          <a:blip r:embed="rId1"/>
          <a:stretch>
            <a:fillRect/>
          </a:stretch>
        </p:blipFill>
        <p:spPr>
          <a:xfrm>
            <a:off x="0" y="1417340"/>
            <a:ext cx="9151985" cy="3744416"/>
          </a:xfrm>
          <a:prstGeom prst="rect">
            <a:avLst/>
          </a:prstGeom>
        </p:spPr>
      </p:pic>
      <p:sp>
        <p:nvSpPr>
          <p:cNvPr id="6" name="文本框 5"/>
          <p:cNvSpPr txBox="1"/>
          <p:nvPr/>
        </p:nvSpPr>
        <p:spPr>
          <a:xfrm>
            <a:off x="457200" y="1110472"/>
            <a:ext cx="6419056" cy="369332"/>
          </a:xfrm>
          <a:prstGeom prst="rect">
            <a:avLst/>
          </a:prstGeom>
          <a:noFill/>
        </p:spPr>
        <p:txBody>
          <a:bodyPr wrap="square" rtlCol="0">
            <a:spAutoFit/>
          </a:bodyPr>
          <a:lstStyle/>
          <a:p>
            <a:r>
              <a:rPr lang="en-US" altLang="zh-CN" dirty="0" err="1"/>
              <a:t>Namenode</a:t>
            </a:r>
            <a:r>
              <a:rPr lang="zh-CN" altLang="en-US" dirty="0"/>
              <a:t>上</a:t>
            </a:r>
            <a:r>
              <a:rPr lang="en-US" altLang="zh-CN" dirty="0"/>
              <a:t>FsImage_000000000000x</a:t>
            </a:r>
            <a:r>
              <a:rPr lang="zh-CN" altLang="en-US" dirty="0"/>
              <a:t>的部分内容</a:t>
            </a:r>
            <a:endParaRPr lang="zh-CN" altLang="en-US" dirty="0"/>
          </a:p>
        </p:txBody>
      </p:sp>
      <p:sp>
        <p:nvSpPr>
          <p:cNvPr id="9" name="矩形 8"/>
          <p:cNvSpPr/>
          <p:nvPr/>
        </p:nvSpPr>
        <p:spPr>
          <a:xfrm>
            <a:off x="539552" y="4225652"/>
            <a:ext cx="1440160" cy="43204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2500554" y="4585692"/>
            <a:ext cx="2647510" cy="523220"/>
          </a:xfrm>
          <a:prstGeom prst="rect">
            <a:avLst/>
          </a:prstGeom>
          <a:noFill/>
          <a:ln>
            <a:solidFill>
              <a:srgbClr val="FFFF00"/>
            </a:solidFill>
          </a:ln>
        </p:spPr>
        <p:txBody>
          <a:bodyPr wrap="square" rtlCol="0">
            <a:spAutoFit/>
          </a:bodyPr>
          <a:lstStyle/>
          <a:p>
            <a:r>
              <a:rPr lang="en-US" altLang="zh-CN" sz="2800" b="1" dirty="0">
                <a:solidFill>
                  <a:srgbClr val="FFC000"/>
                </a:solidFill>
              </a:rPr>
              <a:t>1073741825</a:t>
            </a:r>
            <a:endParaRPr lang="zh-CN" altLang="en-US" sz="2800" b="1" dirty="0">
              <a:solidFill>
                <a:srgbClr val="FFC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16730" y="1025326"/>
            <a:ext cx="8710540" cy="1742108"/>
          </a:xfrm>
          <a:prstGeom prst="rect">
            <a:avLst/>
          </a:prstGeom>
        </p:spPr>
      </p:pic>
      <p:sp>
        <p:nvSpPr>
          <p:cNvPr id="6" name="文本框 5"/>
          <p:cNvSpPr txBox="1"/>
          <p:nvPr/>
        </p:nvSpPr>
        <p:spPr>
          <a:xfrm>
            <a:off x="395536" y="579844"/>
            <a:ext cx="6419056" cy="369332"/>
          </a:xfrm>
          <a:prstGeom prst="rect">
            <a:avLst/>
          </a:prstGeom>
          <a:noFill/>
        </p:spPr>
        <p:txBody>
          <a:bodyPr wrap="square" rtlCol="0">
            <a:spAutoFit/>
          </a:bodyPr>
          <a:lstStyle/>
          <a:p>
            <a:r>
              <a:rPr lang="en-US" altLang="zh-CN" dirty="0" err="1"/>
              <a:t>DataNode</a:t>
            </a:r>
            <a:r>
              <a:rPr lang="zh-CN" altLang="en-US" dirty="0"/>
              <a:t>上的部分文件：</a:t>
            </a:r>
            <a:endParaRPr lang="zh-CN" altLang="en-US" dirty="0"/>
          </a:p>
        </p:txBody>
      </p:sp>
      <p:sp>
        <p:nvSpPr>
          <p:cNvPr id="7" name="矩形 6"/>
          <p:cNvSpPr/>
          <p:nvPr/>
        </p:nvSpPr>
        <p:spPr>
          <a:xfrm>
            <a:off x="4644008" y="1849388"/>
            <a:ext cx="1728192" cy="288032"/>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5716353" y="1244048"/>
            <a:ext cx="3151566" cy="523220"/>
          </a:xfrm>
          <a:prstGeom prst="rect">
            <a:avLst/>
          </a:prstGeom>
          <a:noFill/>
          <a:ln w="19050">
            <a:solidFill>
              <a:srgbClr val="FFC000"/>
            </a:solidFill>
          </a:ln>
        </p:spPr>
        <p:txBody>
          <a:bodyPr wrap="square" rtlCol="0">
            <a:spAutoFit/>
          </a:bodyPr>
          <a:lstStyle/>
          <a:p>
            <a:r>
              <a:rPr lang="en-US" altLang="zh-CN" sz="2800" b="1" dirty="0">
                <a:solidFill>
                  <a:srgbClr val="FFC000"/>
                </a:solidFill>
              </a:rPr>
              <a:t>blk_1073741825</a:t>
            </a:r>
            <a:endParaRPr lang="zh-CN" altLang="en-US" sz="2800" b="1" dirty="0">
              <a:solidFill>
                <a:srgbClr val="FFC000"/>
              </a:solidFill>
            </a:endParaRPr>
          </a:p>
        </p:txBody>
      </p:sp>
      <p:sp>
        <p:nvSpPr>
          <p:cNvPr id="10" name="文本框 9"/>
          <p:cNvSpPr txBox="1"/>
          <p:nvPr/>
        </p:nvSpPr>
        <p:spPr>
          <a:xfrm>
            <a:off x="539552" y="3001516"/>
            <a:ext cx="7776864" cy="2585323"/>
          </a:xfrm>
          <a:prstGeom prst="rect">
            <a:avLst/>
          </a:prstGeom>
          <a:noFill/>
        </p:spPr>
        <p:txBody>
          <a:bodyPr wrap="square" rtlCol="0">
            <a:spAutoFit/>
          </a:bodyPr>
          <a:lstStyle/>
          <a:p>
            <a:r>
              <a:rPr lang="en-US" altLang="zh-CN" dirty="0"/>
              <a:t>HDFS</a:t>
            </a:r>
            <a:r>
              <a:rPr lang="zh-CN" altLang="en-US" dirty="0"/>
              <a:t>内存文件系统构建流程：</a:t>
            </a:r>
            <a:endParaRPr lang="en-US" altLang="zh-CN" dirty="0"/>
          </a:p>
          <a:p>
            <a:endParaRPr lang="en-US" altLang="zh-CN" dirty="0"/>
          </a:p>
          <a:p>
            <a:r>
              <a:rPr lang="zh-CN" altLang="en-US" dirty="0"/>
              <a:t>启动</a:t>
            </a:r>
            <a:r>
              <a:rPr lang="en-US" altLang="zh-CN" dirty="0" err="1"/>
              <a:t>namenode</a:t>
            </a:r>
            <a:r>
              <a:rPr lang="zh-CN" altLang="en-US" dirty="0"/>
              <a:t>时，根据</a:t>
            </a:r>
            <a:r>
              <a:rPr lang="en-US" altLang="zh-CN" dirty="0" err="1"/>
              <a:t>FsImage</a:t>
            </a:r>
            <a:r>
              <a:rPr lang="zh-CN" altLang="en-US" dirty="0"/>
              <a:t>和</a:t>
            </a:r>
            <a:r>
              <a:rPr lang="en-US" altLang="zh-CN" dirty="0" err="1"/>
              <a:t>EdiLog</a:t>
            </a:r>
            <a:r>
              <a:rPr lang="zh-CN" altLang="en-US" dirty="0"/>
              <a:t>在内存构建</a:t>
            </a:r>
            <a:endParaRPr lang="en-US" altLang="zh-CN" dirty="0"/>
          </a:p>
          <a:p>
            <a:r>
              <a:rPr lang="en-US" altLang="zh-CN" dirty="0"/>
              <a:t>              </a:t>
            </a:r>
            <a:r>
              <a:rPr lang="zh-CN" altLang="en-US" dirty="0"/>
              <a:t>目录</a:t>
            </a:r>
            <a:r>
              <a:rPr lang="en-US" altLang="zh-CN" dirty="0"/>
              <a:t>---</a:t>
            </a:r>
            <a:r>
              <a:rPr lang="zh-CN" altLang="en-US" dirty="0"/>
              <a:t>文件</a:t>
            </a:r>
            <a:r>
              <a:rPr lang="en-US" altLang="zh-CN" dirty="0"/>
              <a:t>----</a:t>
            </a:r>
            <a:r>
              <a:rPr lang="zh-CN" altLang="en-US" dirty="0"/>
              <a:t>块列表；</a:t>
            </a:r>
            <a:endParaRPr lang="en-US" altLang="zh-CN" dirty="0"/>
          </a:p>
          <a:p>
            <a:r>
              <a:rPr lang="zh-CN" altLang="en-US" dirty="0"/>
              <a:t>启动</a:t>
            </a:r>
            <a:r>
              <a:rPr lang="en-US" altLang="zh-CN" dirty="0" err="1"/>
              <a:t>datanode</a:t>
            </a:r>
            <a:r>
              <a:rPr lang="zh-CN" altLang="en-US" dirty="0"/>
              <a:t>，每个</a:t>
            </a:r>
            <a:r>
              <a:rPr lang="en-US" altLang="zh-CN" dirty="0" err="1"/>
              <a:t>datanode</a:t>
            </a:r>
            <a:r>
              <a:rPr lang="zh-CN" altLang="en-US" dirty="0"/>
              <a:t>向</a:t>
            </a:r>
            <a:r>
              <a:rPr lang="en-US" altLang="zh-CN" dirty="0" err="1"/>
              <a:t>namenode</a:t>
            </a:r>
            <a:r>
              <a:rPr lang="zh-CN" altLang="en-US" dirty="0"/>
              <a:t>报告自己的块信息；</a:t>
            </a:r>
            <a:endParaRPr lang="en-US" altLang="zh-CN" dirty="0"/>
          </a:p>
          <a:p>
            <a:r>
              <a:rPr lang="en-US" altLang="zh-CN" dirty="0" err="1"/>
              <a:t>Namenode</a:t>
            </a:r>
            <a:r>
              <a:rPr lang="zh-CN" altLang="en-US" dirty="0"/>
              <a:t>添加“数据节点：块列表”到内存；</a:t>
            </a:r>
            <a:endParaRPr lang="en-US" altLang="zh-CN" dirty="0"/>
          </a:p>
          <a:p>
            <a:r>
              <a:rPr lang="en-US" altLang="zh-CN" dirty="0" err="1"/>
              <a:t>Namenode</a:t>
            </a:r>
            <a:r>
              <a:rPr lang="zh-CN" altLang="en-US" dirty="0"/>
              <a:t>根据内存的文件</a:t>
            </a:r>
            <a:r>
              <a:rPr lang="en-US" altLang="zh-CN" dirty="0"/>
              <a:t>-</a:t>
            </a:r>
            <a:r>
              <a:rPr lang="zh-CN" altLang="en-US" dirty="0"/>
              <a:t>块列表和数据节点</a:t>
            </a:r>
            <a:r>
              <a:rPr lang="en-US" altLang="zh-CN" dirty="0"/>
              <a:t>-</a:t>
            </a:r>
            <a:r>
              <a:rPr lang="zh-CN" altLang="en-US" dirty="0"/>
              <a:t>块列表可以查询出每个文佳有哪些块，都存放在哪些节点上。</a:t>
            </a:r>
            <a:endParaRPr lang="en-US" altLang="zh-CN" dirty="0"/>
          </a:p>
          <a:p>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785813" y="1349375"/>
            <a:ext cx="7575550" cy="376238"/>
          </a:xfrm>
          <a:prstGeom prst="rect">
            <a:avLst/>
          </a:prstGeom>
          <a:ln>
            <a:noFill/>
          </a:ln>
        </p:spPr>
        <p:style>
          <a:lnRef idx="2">
            <a:schemeClr val="accent4"/>
          </a:lnRef>
          <a:fillRef idx="1">
            <a:schemeClr val="lt1"/>
          </a:fillRef>
          <a:effectRef idx="0">
            <a:schemeClr val="accent4"/>
          </a:effectRef>
          <a:fontRef idx="minor">
            <a:schemeClr val="dk1"/>
          </a:fontRef>
        </p:style>
        <p:txBody>
          <a:bodyPr>
            <a:spAutoFit/>
          </a:bodyPr>
          <a:lstStyle/>
          <a:p>
            <a:pPr marL="342900" indent="-342900" algn="just" eaLnBrk="1" fontAlgn="auto" hangingPunct="1">
              <a:lnSpc>
                <a:spcPct val="150000"/>
              </a:lnSpc>
              <a:spcBef>
                <a:spcPts val="0"/>
              </a:spcBef>
              <a:spcAft>
                <a:spcPts val="0"/>
              </a:spcAft>
              <a:buClr>
                <a:srgbClr val="CC6600"/>
              </a:buClr>
              <a:buFont typeface="Wingdings" panose="05000000000000000000" pitchFamily="2" charset="2"/>
              <a:buChar char="u"/>
              <a:defRPr/>
            </a:pPr>
            <a:endParaRPr lang="en-US" altLang="zh-CN" sz="1400">
              <a:solidFill>
                <a:schemeClr val="accent1"/>
              </a:solidFill>
              <a:ea typeface="黑体" panose="02010609060101010101" pitchFamily="49" charset="-122"/>
            </a:endParaRPr>
          </a:p>
        </p:txBody>
      </p:sp>
      <p:sp>
        <p:nvSpPr>
          <p:cNvPr id="4"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3.2 HDFS</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简介</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8"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3" name="内容占位符 12"/>
          <p:cNvSpPr>
            <a:spLocks noGrp="1"/>
          </p:cNvSpPr>
          <p:nvPr>
            <p:ph idx="1"/>
          </p:nvPr>
        </p:nvSpPr>
        <p:spPr>
          <a:xfrm>
            <a:off x="457200" y="1333500"/>
            <a:ext cx="8229600" cy="3924300"/>
          </a:xfrm>
        </p:spPr>
        <p:txBody>
          <a:bodyPr/>
          <a:lstStyle/>
          <a:p>
            <a:pPr marL="0" indent="0">
              <a:buFont typeface="Arial" panose="020B0604020202020204" pitchFamily="34" charset="0"/>
              <a:buNone/>
              <a:defRPr/>
            </a:pPr>
            <a:r>
              <a:rPr lang="en-US" altLang="zh-CN" sz="2000">
                <a:latin typeface="黑体" panose="02010609060101010101" pitchFamily="49" charset="-122"/>
                <a:ea typeface="黑体" panose="02010609060101010101" pitchFamily="49" charset="-122"/>
              </a:rPr>
              <a:t>HDFS</a:t>
            </a:r>
            <a:r>
              <a:rPr lang="zh-CN" altLang="en-US" sz="2000">
                <a:latin typeface="黑体" panose="02010609060101010101" pitchFamily="49" charset="-122"/>
                <a:ea typeface="黑体" panose="02010609060101010101" pitchFamily="49" charset="-122"/>
              </a:rPr>
              <a:t>特殊的设计，在实现上述优良特性的同时，也使得自身具有一些应用局限性，主要包括以下几个方面：</a:t>
            </a:r>
            <a:endParaRPr lang="zh-CN" altLang="en-US" sz="2000">
              <a:latin typeface="黑体" panose="02010609060101010101" pitchFamily="49" charset="-122"/>
              <a:ea typeface="黑体" panose="02010609060101010101" pitchFamily="49" charset="-122"/>
            </a:endParaRPr>
          </a:p>
          <a:p>
            <a:pPr marL="182880" indent="-182880">
              <a:defRPr/>
            </a:pPr>
            <a:r>
              <a:rPr lang="zh-CN" altLang="en-US" sz="2000">
                <a:latin typeface="黑体" panose="02010609060101010101" pitchFamily="49" charset="-122"/>
                <a:ea typeface="黑体" panose="02010609060101010101" pitchFamily="49" charset="-122"/>
              </a:rPr>
              <a:t>不适合低延迟数据访问</a:t>
            </a:r>
            <a:endParaRPr lang="zh-CN" altLang="en-US" sz="2000">
              <a:latin typeface="黑体" panose="02010609060101010101" pitchFamily="49" charset="-122"/>
              <a:ea typeface="黑体" panose="02010609060101010101" pitchFamily="49" charset="-122"/>
            </a:endParaRPr>
          </a:p>
          <a:p>
            <a:pPr marL="182880" indent="-182880">
              <a:defRPr/>
            </a:pPr>
            <a:r>
              <a:rPr lang="zh-CN" altLang="en-US" sz="2000">
                <a:latin typeface="黑体" panose="02010609060101010101" pitchFamily="49" charset="-122"/>
                <a:ea typeface="黑体" panose="02010609060101010101" pitchFamily="49" charset="-122"/>
              </a:rPr>
              <a:t>无法高效存储大量小文件</a:t>
            </a:r>
            <a:endParaRPr lang="zh-CN" altLang="en-US" sz="2000">
              <a:latin typeface="黑体" panose="02010609060101010101" pitchFamily="49" charset="-122"/>
              <a:ea typeface="黑体" panose="02010609060101010101" pitchFamily="49" charset="-122"/>
            </a:endParaRPr>
          </a:p>
          <a:p>
            <a:pPr marL="182880" indent="-182880">
              <a:defRPr/>
            </a:pPr>
            <a:r>
              <a:rPr lang="zh-CN" altLang="en-US" sz="2000">
                <a:latin typeface="黑体" panose="02010609060101010101" pitchFamily="49" charset="-122"/>
                <a:ea typeface="黑体" panose="02010609060101010101" pitchFamily="49" charset="-122"/>
              </a:rPr>
              <a:t>不支持多用户写入及任意修改文件（只能追加）</a:t>
            </a:r>
            <a:endParaRPr lang="zh-CN" altLang="en-US" sz="2000">
              <a:latin typeface="黑体" panose="02010609060101010101" pitchFamily="49" charset="-122"/>
              <a:ea typeface="黑体" panose="02010609060101010101" pitchFamily="49" charset="-122"/>
            </a:endParaRPr>
          </a:p>
          <a:p>
            <a:pPr marL="182880" indent="-182880">
              <a:defRPr/>
            </a:pPr>
            <a:endParaRPr lang="zh-CN" altLang="en-US">
              <a:latin typeface="黑体" panose="02010609060101010101" pitchFamily="49" charset="-122"/>
              <a:ea typeface="黑体" panose="02010609060101010101" pitchFamily="49" charset="-122"/>
            </a:endParaRPr>
          </a:p>
        </p:txBody>
      </p:sp>
      <p:sp>
        <p:nvSpPr>
          <p:cNvPr id="6" name="MH_Entry_1"/>
          <p:cNvSpPr>
            <a:spLocks noChangeArrowheads="1"/>
          </p:cNvSpPr>
          <p:nvPr>
            <p:custDataLst>
              <p:tags r:id="rId3"/>
            </p:custDataLst>
          </p:nvPr>
        </p:nvSpPr>
        <p:spPr bwMode="auto">
          <a:xfrm flipH="1">
            <a:off x="3136900" y="22225"/>
            <a:ext cx="5972175" cy="38735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sz="2000">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sz="20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第</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章 分布式文件系统</a:t>
            </a: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HDFS</a:t>
            </a:r>
            <a:endPar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4339" name="内容占位符 3"/>
          <p:cNvSpPr>
            <a:spLocks noGrp="1" noChangeArrowheads="1"/>
          </p:cNvSpPr>
          <p:nvPr>
            <p:ph idx="1"/>
          </p:nvPr>
        </p:nvSpPr>
        <p:spPr>
          <a:xfrm>
            <a:off x="457200" y="1333500"/>
            <a:ext cx="8229600" cy="3924300"/>
          </a:xfrm>
        </p:spPr>
        <p:txBody>
          <a:bodyPr/>
          <a:lstStyle/>
          <a:p>
            <a:r>
              <a:rPr lang="en-US" altLang="zh-CN">
                <a:latin typeface="黑体" panose="02010609060101010101" pitchFamily="49" charset="-122"/>
                <a:ea typeface="黑体" panose="02010609060101010101" pitchFamily="49" charset="-122"/>
              </a:rPr>
              <a:t>3.1 </a:t>
            </a:r>
            <a:r>
              <a:rPr lang="zh-CN" altLang="en-US">
                <a:latin typeface="黑体" panose="02010609060101010101" pitchFamily="49" charset="-122"/>
                <a:ea typeface="黑体" panose="02010609060101010101" pitchFamily="49" charset="-122"/>
              </a:rPr>
              <a:t>分布式文件系统</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3.2 HDFS</a:t>
            </a:r>
            <a:r>
              <a:rPr lang="zh-CN" altLang="en-US">
                <a:latin typeface="黑体" panose="02010609060101010101" pitchFamily="49" charset="-122"/>
                <a:ea typeface="黑体" panose="02010609060101010101" pitchFamily="49" charset="-122"/>
              </a:rPr>
              <a:t>简介</a:t>
            </a:r>
            <a:endParaRPr lang="zh-CN" altLang="en-US">
              <a:latin typeface="黑体" panose="02010609060101010101" pitchFamily="49" charset="-122"/>
              <a:ea typeface="黑体" panose="02010609060101010101" pitchFamily="49" charset="-122"/>
            </a:endParaRPr>
          </a:p>
          <a:p>
            <a:r>
              <a:rPr lang="en-US" altLang="zh-CN" b="1">
                <a:solidFill>
                  <a:srgbClr val="0070C0"/>
                </a:solidFill>
                <a:latin typeface="黑体" panose="02010609060101010101" pitchFamily="49" charset="-122"/>
                <a:ea typeface="黑体" panose="02010609060101010101" pitchFamily="49" charset="-122"/>
              </a:rPr>
              <a:t>3.3 HDFS</a:t>
            </a:r>
            <a:r>
              <a:rPr lang="zh-CN" altLang="en-US" b="1">
                <a:solidFill>
                  <a:srgbClr val="0070C0"/>
                </a:solidFill>
                <a:latin typeface="黑体" panose="02010609060101010101" pitchFamily="49" charset="-122"/>
                <a:ea typeface="黑体" panose="02010609060101010101" pitchFamily="49" charset="-122"/>
              </a:rPr>
              <a:t>相关概念</a:t>
            </a:r>
            <a:endParaRPr lang="zh-CN" altLang="en-US" b="1">
              <a:solidFill>
                <a:srgbClr val="0070C0"/>
              </a:solidFill>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3.4 HDFS</a:t>
            </a:r>
            <a:r>
              <a:rPr lang="zh-CN" altLang="en-US">
                <a:latin typeface="黑体" panose="02010609060101010101" pitchFamily="49" charset="-122"/>
                <a:ea typeface="黑体" panose="02010609060101010101" pitchFamily="49" charset="-122"/>
              </a:rPr>
              <a:t>体系结构</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3.5 HDFS</a:t>
            </a:r>
            <a:r>
              <a:rPr lang="zh-CN" altLang="en-US">
                <a:latin typeface="黑体" panose="02010609060101010101" pitchFamily="49" charset="-122"/>
                <a:ea typeface="黑体" panose="02010609060101010101" pitchFamily="49" charset="-122"/>
              </a:rPr>
              <a:t>存储原理</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3.6 HDFS</a:t>
            </a:r>
            <a:r>
              <a:rPr lang="zh-CN" altLang="en-US">
                <a:latin typeface="黑体" panose="02010609060101010101" pitchFamily="49" charset="-122"/>
                <a:ea typeface="黑体" panose="02010609060101010101" pitchFamily="49" charset="-122"/>
              </a:rPr>
              <a:t>数据读写过程</a:t>
            </a:r>
            <a:endParaRPr lang="zh-CN" altLang="en-US">
              <a:latin typeface="黑体" panose="02010609060101010101" pitchFamily="49" charset="-122"/>
              <a:ea typeface="黑体" panose="02010609060101010101" pitchFamily="49" charset="-122"/>
            </a:endParaRPr>
          </a:p>
          <a:p>
            <a:r>
              <a:rPr lang="en-US" altLang="zh-CN">
                <a:latin typeface="黑体" panose="02010609060101010101" pitchFamily="49" charset="-122"/>
                <a:ea typeface="黑体" panose="02010609060101010101" pitchFamily="49" charset="-122"/>
              </a:rPr>
              <a:t>3.7 HDFS</a:t>
            </a:r>
            <a:r>
              <a:rPr lang="zh-CN" altLang="en-US">
                <a:latin typeface="黑体" panose="02010609060101010101" pitchFamily="49" charset="-122"/>
                <a:ea typeface="黑体" panose="02010609060101010101" pitchFamily="49" charset="-122"/>
              </a:rPr>
              <a:t>操作实践</a:t>
            </a:r>
            <a:endParaRPr lang="zh-CN" altLang="en-US">
              <a:latin typeface="黑体" panose="02010609060101010101" pitchFamily="49" charset="-122"/>
              <a:ea typeface="黑体" panose="02010609060101010101" pitchFamily="49" charset="-122"/>
            </a:endParaRPr>
          </a:p>
          <a:p>
            <a:endParaRPr lang="zh-CN" altLang="en-US"/>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Entry_1"/>
          <p:cNvSpPr>
            <a:spLocks noChangeArrowheads="1"/>
          </p:cNvSpPr>
          <p:nvPr>
            <p:custDataLst>
              <p:tags r:id="rId1"/>
            </p:custDataLst>
          </p:nvPr>
        </p:nvSpPr>
        <p:spPr bwMode="auto">
          <a:xfrm flipH="1">
            <a:off x="242888" y="617538"/>
            <a:ext cx="5972175" cy="558800"/>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a:solidFill>
                  <a:schemeClr val="bg1"/>
                </a:solidFill>
                <a:latin typeface="黑体" panose="02010609060101010101" pitchFamily="49" charset="-122"/>
                <a:ea typeface="黑体" panose="02010609060101010101" pitchFamily="49" charset="-122"/>
                <a:sym typeface="微软雅黑" panose="020B0503020204020204" pitchFamily="34" charset="-122"/>
              </a:rPr>
              <a:t>3.3.1	</a:t>
            </a:r>
            <a:r>
              <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rPr>
              <a:t>块</a:t>
            </a:r>
            <a:endParaRPr lang="zh-CN" altLang="en-US">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6" name="MH_Entry_1"/>
          <p:cNvSpPr>
            <a:spLocks noChangeArrowheads="1"/>
          </p:cNvSpPr>
          <p:nvPr>
            <p:custDataLst>
              <p:tags r:id="rId2"/>
            </p:custDataLst>
          </p:nvPr>
        </p:nvSpPr>
        <p:spPr bwMode="auto">
          <a:xfrm flipH="1">
            <a:off x="5976938" y="12700"/>
            <a:ext cx="3132137" cy="338138"/>
          </a:xfrm>
          <a:prstGeom prst="roundRect">
            <a:avLst>
              <a:gd name="adj" fmla="val 23972"/>
            </a:avLst>
          </a:prstGeom>
          <a:solidFill>
            <a:schemeClr val="accent1"/>
          </a:solidFill>
          <a:ln>
            <a:noFill/>
          </a:ln>
          <a:extLst>
            <a:ext uri="{91240B29-F687-4F45-9708-019B960494DF}">
              <a14:hiddenLine xmlns:a14="http://schemas.microsoft.com/office/drawing/2010/main" w="25400">
                <a:solidFill>
                  <a:srgbClr val="000000"/>
                </a:solidFill>
                <a:round/>
              </a14:hiddenLine>
            </a:ext>
          </a:extLst>
        </p:spPr>
        <p:txBody>
          <a:bodyPr lIns="0" tIns="0" rIns="0" bIns="0" anchor="ctr"/>
          <a:lstStyle>
            <a:lvl1pPr>
              <a:spcBef>
                <a:spcPct val="20000"/>
              </a:spcBef>
              <a:buClr>
                <a:schemeClr val="accent1"/>
              </a:buClr>
              <a:buSzPct val="85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宋体" panose="02010600030101010101" pitchFamily="2" charset="-122"/>
                <a:ea typeface="宋体" panose="02010600030101010101" pitchFamily="2" charset="-122"/>
              </a:defRPr>
            </a:lvl2pPr>
            <a:lvl3pPr marL="1143000" indent="-228600">
              <a:spcBef>
                <a:spcPct val="20000"/>
              </a:spcBef>
              <a:buClr>
                <a:schemeClr val="accent1"/>
              </a:buClr>
              <a:buSzPct val="90000"/>
              <a:buFont typeface="Arial" panose="020B0604020202020204" pitchFamily="34" charset="0"/>
              <a:buChar char="•"/>
              <a:defRPr sz="2400">
                <a:solidFill>
                  <a:schemeClr val="tx1"/>
                </a:solidFill>
                <a:latin typeface="宋体" panose="02010600030101010101" pitchFamily="2" charset="-122"/>
                <a:ea typeface="宋体" panose="02010600030101010101" pitchFamily="2" charset="-122"/>
              </a:defRPr>
            </a:lvl3pPr>
            <a:lvl4pPr marL="1600200" indent="-228600">
              <a:spcBef>
                <a:spcPct val="20000"/>
              </a:spcBef>
              <a:buClr>
                <a:schemeClr val="accent1"/>
              </a:buClr>
              <a:buFont typeface="Arial" panose="020B0604020202020204" pitchFamily="34" charset="0"/>
              <a:buChar char="•"/>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宋体" panose="02010600030101010101" pitchFamily="2" charset="-122"/>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800">
                <a:solidFill>
                  <a:schemeClr val="bg1"/>
                </a:solidFill>
                <a:latin typeface="黑体" panose="02010609060101010101" pitchFamily="49" charset="-122"/>
                <a:ea typeface="黑体" panose="02010609060101010101" pitchFamily="49" charset="-122"/>
                <a:sym typeface="微软雅黑" panose="020B0503020204020204" pitchFamily="34" charset="-122"/>
              </a:rPr>
              <a:t>3.3 HDFS</a:t>
            </a:r>
            <a:r>
              <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rPr>
              <a:t>相关概念</a:t>
            </a:r>
            <a:endParaRPr lang="zh-CN" altLang="en-US" sz="1800">
              <a:solidFill>
                <a:schemeClr val="bg1"/>
              </a:solidFill>
              <a:latin typeface="黑体" panose="02010609060101010101" pitchFamily="49" charset="-122"/>
              <a:ea typeface="黑体" panose="02010609060101010101" pitchFamily="49" charset="-122"/>
              <a:sym typeface="微软雅黑" panose="020B0503020204020204" pitchFamily="34" charset="-122"/>
            </a:endParaRPr>
          </a:p>
        </p:txBody>
      </p:sp>
      <p:sp>
        <p:nvSpPr>
          <p:cNvPr id="15364" name="内容占位符 2"/>
          <p:cNvSpPr>
            <a:spLocks noGrp="1" noChangeArrowheads="1"/>
          </p:cNvSpPr>
          <p:nvPr>
            <p:ph idx="1"/>
          </p:nvPr>
        </p:nvSpPr>
        <p:spPr>
          <a:xfrm>
            <a:off x="457200" y="1333500"/>
            <a:ext cx="8229600" cy="3924300"/>
          </a:xfrm>
        </p:spPr>
        <p:txBody>
          <a:bodyPr/>
          <a:lstStyle/>
          <a:p>
            <a:r>
              <a:rPr lang="zh-CN" altLang="en-US" sz="2000" dirty="0">
                <a:latin typeface="黑体" panose="02010609060101010101" pitchFamily="49" charset="-122"/>
                <a:ea typeface="黑体" panose="02010609060101010101" pitchFamily="49" charset="-122"/>
              </a:rPr>
              <a:t>一个文件被分成多个块，以块作为存储单位</a:t>
            </a:r>
            <a:endParaRPr lang="zh-CN" altLang="en-US"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Hadoop</a:t>
            </a:r>
            <a:r>
              <a:rPr lang="zh-CN" altLang="en-US" sz="2000" dirty="0">
                <a:latin typeface="黑体" panose="02010609060101010101" pitchFamily="49" charset="-122"/>
                <a:ea typeface="黑体" panose="02010609060101010101" pitchFamily="49" charset="-122"/>
              </a:rPr>
              <a:t>系统中的块的大小远远大于普通文件系统中的块，可以最小化寻址开销</a:t>
            </a:r>
            <a:endParaRPr lang="en-GB" altLang="zh-CN" sz="2000" dirty="0">
              <a:latin typeface="黑体" panose="02010609060101010101" pitchFamily="49" charset="-122"/>
              <a:ea typeface="黑体" panose="02010609060101010101" pitchFamily="49" charset="-122"/>
            </a:endParaRPr>
          </a:p>
          <a:p>
            <a:r>
              <a:rPr lang="en-US" altLang="zh-CN" sz="2000" dirty="0">
                <a:latin typeface="黑体" panose="02010609060101010101" pitchFamily="49" charset="-122"/>
                <a:ea typeface="黑体" panose="02010609060101010101" pitchFamily="49" charset="-122"/>
              </a:rPr>
              <a:t>hadoop1.x</a:t>
            </a:r>
            <a:r>
              <a:rPr lang="zh-CN" altLang="en-US" sz="2000" dirty="0">
                <a:latin typeface="黑体" panose="02010609060101010101" pitchFamily="49" charset="-122"/>
                <a:ea typeface="黑体" panose="02010609060101010101" pitchFamily="49" charset="-122"/>
              </a:rPr>
              <a:t>的</a:t>
            </a:r>
            <a:r>
              <a:rPr lang="en-US" altLang="zh-CN" sz="2000" dirty="0">
                <a:latin typeface="黑体" panose="02010609060101010101" pitchFamily="49" charset="-122"/>
                <a:ea typeface="黑体" panose="02010609060101010101" pitchFamily="49" charset="-122"/>
              </a:rPr>
              <a:t>HDFS</a:t>
            </a:r>
            <a:r>
              <a:rPr lang="zh-CN" altLang="en-US" sz="2000" dirty="0">
                <a:latin typeface="黑体" panose="02010609060101010101" pitchFamily="49" charset="-122"/>
                <a:ea typeface="黑体" panose="02010609060101010101" pitchFamily="49" charset="-122"/>
              </a:rPr>
              <a:t>默认块大小为</a:t>
            </a:r>
            <a:r>
              <a:rPr lang="en-US" altLang="zh-CN" sz="2000" dirty="0">
                <a:latin typeface="黑体" panose="02010609060101010101" pitchFamily="49" charset="-122"/>
                <a:ea typeface="黑体" panose="02010609060101010101" pitchFamily="49" charset="-122"/>
              </a:rPr>
              <a:t>64MB</a:t>
            </a:r>
            <a:r>
              <a:rPr lang="zh-CN" altLang="en-US" sz="2000" dirty="0">
                <a:latin typeface="黑体" panose="02010609060101010101" pitchFamily="49" charset="-122"/>
                <a:ea typeface="黑体" panose="02010609060101010101" pitchFamily="49" charset="-122"/>
              </a:rPr>
              <a:t>；</a:t>
            </a:r>
            <a:r>
              <a:rPr lang="en-US" altLang="zh-CN" sz="2000" dirty="0">
                <a:latin typeface="黑体" panose="02010609060101010101" pitchFamily="49" charset="-122"/>
                <a:ea typeface="黑体" panose="02010609060101010101" pitchFamily="49" charset="-122"/>
              </a:rPr>
              <a:t>hadoop2.x</a:t>
            </a:r>
            <a:r>
              <a:rPr lang="zh-CN" altLang="en-US" sz="2000" dirty="0">
                <a:latin typeface="黑体" panose="02010609060101010101" pitchFamily="49" charset="-122"/>
                <a:ea typeface="黑体" panose="02010609060101010101" pitchFamily="49" charset="-122"/>
              </a:rPr>
              <a:t>的默认块大小为</a:t>
            </a:r>
            <a:r>
              <a:rPr lang="en-US" altLang="zh-CN" sz="2000" dirty="0">
                <a:latin typeface="黑体" panose="02010609060101010101" pitchFamily="49" charset="-122"/>
                <a:ea typeface="黑体" panose="02010609060101010101" pitchFamily="49" charset="-122"/>
              </a:rPr>
              <a:t>128MB</a:t>
            </a:r>
            <a:endParaRPr lang="en-US" altLang="zh-CN" sz="2000" dirty="0">
              <a:latin typeface="黑体" panose="02010609060101010101" pitchFamily="49" charset="-122"/>
              <a:ea typeface="黑体" panose="02010609060101010101" pitchFamily="49" charset="-122"/>
            </a:endParaRPr>
          </a:p>
          <a:p>
            <a:r>
              <a:rPr lang="zh-CN" altLang="en-US" sz="2000" dirty="0">
                <a:latin typeface="黑体" panose="02010609060101010101" pitchFamily="49" charset="-122"/>
                <a:ea typeface="黑体" panose="02010609060101010101" pitchFamily="49" charset="-122"/>
              </a:rPr>
              <a:t>可以通过修改</a:t>
            </a:r>
            <a:r>
              <a:rPr lang="en-US" altLang="zh-CN" sz="2000" dirty="0">
                <a:latin typeface="黑体" panose="02010609060101010101" pitchFamily="49" charset="-122"/>
                <a:ea typeface="黑体" panose="02010609060101010101" pitchFamily="49" charset="-122"/>
              </a:rPr>
              <a:t>hdfs-site.xml</a:t>
            </a:r>
            <a:r>
              <a:rPr lang="zh-CN" altLang="en-US" sz="2000" dirty="0">
                <a:latin typeface="黑体" panose="02010609060101010101" pitchFamily="49" charset="-122"/>
                <a:ea typeface="黑体" panose="02010609060101010101" pitchFamily="49" charset="-122"/>
              </a:rPr>
              <a:t>文件，自行定义数据块的大小</a:t>
            </a:r>
            <a:endParaRPr lang="zh-CN" altLang="en-US" sz="2000" dirty="0">
              <a:latin typeface="黑体" panose="02010609060101010101" pitchFamily="49" charset="-122"/>
              <a:ea typeface="黑体" panose="02010609060101010101" pitchFamily="49" charset="-122"/>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0-#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6" grpId="0" animBg="1"/>
    </p:bldLst>
  </p:timing>
</p:sld>
</file>

<file path=ppt/tags/tag1.xml><?xml version="1.0" encoding="utf-8"?>
<p:tagLst xmlns:p="http://schemas.openxmlformats.org/presentationml/2006/main">
  <p:tag name="MH" val="20160830110855"/>
  <p:tag name="MH_LIBRARY" val="CONTENTS"/>
  <p:tag name="MH_TYPE" val="ENTRY"/>
  <p:tag name="ID" val="545820"/>
  <p:tag name="MH_ORDER" val="1"/>
</p:tagLst>
</file>

<file path=ppt/tags/tag10.xml><?xml version="1.0" encoding="utf-8"?>
<p:tagLst xmlns:p="http://schemas.openxmlformats.org/presentationml/2006/main">
  <p:tag name="MH" val="20160830110855"/>
  <p:tag name="MH_LIBRARY" val="CONTENTS"/>
  <p:tag name="MH_TYPE" val="ENTRY"/>
  <p:tag name="ID" val="545820"/>
  <p:tag name="MH_ORDER" val="1"/>
</p:tagLst>
</file>

<file path=ppt/tags/tag100.xml><?xml version="1.0" encoding="utf-8"?>
<p:tagLst xmlns:p="http://schemas.openxmlformats.org/presentationml/2006/main">
  <p:tag name="MH" val="20160830110855"/>
  <p:tag name="MH_LIBRARY" val="CONTENTS"/>
  <p:tag name="MH_TYPE" val="ENTRY"/>
  <p:tag name="ID" val="545820"/>
  <p:tag name="MH_ORDER" val="1"/>
</p:tagLst>
</file>

<file path=ppt/tags/tag101.xml><?xml version="1.0" encoding="utf-8"?>
<p:tagLst xmlns:p="http://schemas.openxmlformats.org/presentationml/2006/main">
  <p:tag name="MH" val="20160830110855"/>
  <p:tag name="MH_LIBRARY" val="CONTENTS"/>
  <p:tag name="MH_TYPE" val="ENTRY"/>
  <p:tag name="ID" val="545820"/>
  <p:tag name="MH_ORDER" val="1"/>
</p:tagLst>
</file>

<file path=ppt/tags/tag102.xml><?xml version="1.0" encoding="utf-8"?>
<p:tagLst xmlns:p="http://schemas.openxmlformats.org/presentationml/2006/main">
  <p:tag name="MH" val="20160830110855"/>
  <p:tag name="MH_LIBRARY" val="CONTENTS"/>
  <p:tag name="MH_TYPE" val="ENTRY"/>
  <p:tag name="ID" val="545820"/>
  <p:tag name="MH_ORDER" val="1"/>
</p:tagLst>
</file>

<file path=ppt/tags/tag103.xml><?xml version="1.0" encoding="utf-8"?>
<p:tagLst xmlns:p="http://schemas.openxmlformats.org/presentationml/2006/main">
  <p:tag name="MH" val="20160830110855"/>
  <p:tag name="MH_LIBRARY" val="CONTENTS"/>
  <p:tag name="MH_TYPE" val="ENTRY"/>
  <p:tag name="ID" val="545820"/>
  <p:tag name="MH_ORDER" val="1"/>
</p:tagLst>
</file>

<file path=ppt/tags/tag104.xml><?xml version="1.0" encoding="utf-8"?>
<p:tagLst xmlns:p="http://schemas.openxmlformats.org/presentationml/2006/main">
  <p:tag name="MH" val="20160830110855"/>
  <p:tag name="MH_LIBRARY" val="CONTENTS"/>
  <p:tag name="MH_TYPE" val="ENTRY"/>
  <p:tag name="ID" val="545820"/>
  <p:tag name="MH_ORDER" val="1"/>
</p:tagLst>
</file>

<file path=ppt/tags/tag105.xml><?xml version="1.0" encoding="utf-8"?>
<p:tagLst xmlns:p="http://schemas.openxmlformats.org/presentationml/2006/main">
  <p:tag name="MH" val="20160830110855"/>
  <p:tag name="MH_LIBRARY" val="CONTENTS"/>
  <p:tag name="MH_TYPE" val="ENTRY"/>
  <p:tag name="ID" val="545820"/>
  <p:tag name="MH_ORDER" val="1"/>
</p:tagLst>
</file>

<file path=ppt/tags/tag106.xml><?xml version="1.0" encoding="utf-8"?>
<p:tagLst xmlns:p="http://schemas.openxmlformats.org/presentationml/2006/main">
  <p:tag name="MH" val="20160830110855"/>
  <p:tag name="MH_LIBRARY" val="CONTENTS"/>
  <p:tag name="MH_TYPE" val="ENTRY"/>
  <p:tag name="ID" val="545820"/>
  <p:tag name="MH_ORDER" val="1"/>
</p:tagLst>
</file>

<file path=ppt/tags/tag107.xml><?xml version="1.0" encoding="utf-8"?>
<p:tagLst xmlns:p="http://schemas.openxmlformats.org/presentationml/2006/main">
  <p:tag name="MH" val="20160830110855"/>
  <p:tag name="MH_LIBRARY" val="CONTENTS"/>
  <p:tag name="MH_TYPE" val="ENTRY"/>
  <p:tag name="ID" val="545820"/>
  <p:tag name="MH_ORDER" val="1"/>
</p:tagLst>
</file>

<file path=ppt/tags/tag108.xml><?xml version="1.0" encoding="utf-8"?>
<p:tagLst xmlns:p="http://schemas.openxmlformats.org/presentationml/2006/main">
  <p:tag name="MH" val="20160830110855"/>
  <p:tag name="MH_LIBRARY" val="CONTENTS"/>
  <p:tag name="MH_TYPE" val="ENTRY"/>
  <p:tag name="ID" val="545820"/>
  <p:tag name="MH_ORDER" val="1"/>
</p:tagLst>
</file>

<file path=ppt/tags/tag109.xml><?xml version="1.0" encoding="utf-8"?>
<p:tagLst xmlns:p="http://schemas.openxmlformats.org/presentationml/2006/main">
  <p:tag name="MH" val="20160830110855"/>
  <p:tag name="MH_LIBRARY" val="CONTENTS"/>
  <p:tag name="MH_TYPE" val="ENTRY"/>
  <p:tag name="ID" val="545820"/>
  <p:tag name="MH_ORDER" val="1"/>
</p:tagLst>
</file>

<file path=ppt/tags/tag11.xml><?xml version="1.0" encoding="utf-8"?>
<p:tagLst xmlns:p="http://schemas.openxmlformats.org/presentationml/2006/main">
  <p:tag name="MH" val="20160830110855"/>
  <p:tag name="MH_LIBRARY" val="CONTENTS"/>
  <p:tag name="MH_TYPE" val="ENTRY"/>
  <p:tag name="ID" val="545820"/>
  <p:tag name="MH_ORDER" val="1"/>
</p:tagLst>
</file>

<file path=ppt/tags/tag110.xml><?xml version="1.0" encoding="utf-8"?>
<p:tagLst xmlns:p="http://schemas.openxmlformats.org/presentationml/2006/main">
  <p:tag name="MH" val="20160830110855"/>
  <p:tag name="MH_LIBRARY" val="CONTENTS"/>
  <p:tag name="MH_TYPE" val="ENTRY"/>
  <p:tag name="ID" val="545820"/>
  <p:tag name="MH_ORDER" val="1"/>
</p:tagLst>
</file>

<file path=ppt/tags/tag111.xml><?xml version="1.0" encoding="utf-8"?>
<p:tagLst xmlns:p="http://schemas.openxmlformats.org/presentationml/2006/main">
  <p:tag name="MH" val="20160830110855"/>
  <p:tag name="MH_LIBRARY" val="CONTENTS"/>
  <p:tag name="MH_TYPE" val="ENTRY"/>
  <p:tag name="ID" val="545820"/>
  <p:tag name="MH_ORDER" val="1"/>
</p:tagLst>
</file>

<file path=ppt/tags/tag112.xml><?xml version="1.0" encoding="utf-8"?>
<p:tagLst xmlns:p="http://schemas.openxmlformats.org/presentationml/2006/main">
  <p:tag name="MH" val="20160830110855"/>
  <p:tag name="MH_LIBRARY" val="CONTENTS"/>
  <p:tag name="MH_TYPE" val="ENTRY"/>
  <p:tag name="ID" val="545820"/>
  <p:tag name="MH_ORDER" val="1"/>
</p:tagLst>
</file>

<file path=ppt/tags/tag113.xml><?xml version="1.0" encoding="utf-8"?>
<p:tagLst xmlns:p="http://schemas.openxmlformats.org/presentationml/2006/main">
  <p:tag name="MH" val="20160830110855"/>
  <p:tag name="MH_LIBRARY" val="CONTENTS"/>
  <p:tag name="MH_TYPE" val="ENTRY"/>
  <p:tag name="ID" val="545820"/>
  <p:tag name="MH_ORDER" val="1"/>
</p:tagLst>
</file>

<file path=ppt/tags/tag114.xml><?xml version="1.0" encoding="utf-8"?>
<p:tagLst xmlns:p="http://schemas.openxmlformats.org/presentationml/2006/main">
  <p:tag name="MH" val="20160830110855"/>
  <p:tag name="MH_LIBRARY" val="CONTENTS"/>
  <p:tag name="MH_TYPE" val="ENTRY"/>
  <p:tag name="ID" val="545820"/>
  <p:tag name="MH_ORDER" val="1"/>
</p:tagLst>
</file>

<file path=ppt/tags/tag115.xml><?xml version="1.0" encoding="utf-8"?>
<p:tagLst xmlns:p="http://schemas.openxmlformats.org/presentationml/2006/main">
  <p:tag name="MH" val="20160830110855"/>
  <p:tag name="MH_LIBRARY" val="CONTENTS"/>
  <p:tag name="MH_TYPE" val="ENTRY"/>
  <p:tag name="ID" val="545820"/>
  <p:tag name="MH_ORDER" val="1"/>
</p:tagLst>
</file>

<file path=ppt/tags/tag116.xml><?xml version="1.0" encoding="utf-8"?>
<p:tagLst xmlns:p="http://schemas.openxmlformats.org/presentationml/2006/main">
  <p:tag name="MH" val="20160830110855"/>
  <p:tag name="MH_LIBRARY" val="CONTENTS"/>
  <p:tag name="MH_TYPE" val="ENTRY"/>
  <p:tag name="ID" val="545820"/>
  <p:tag name="MH_ORDER" val="1"/>
</p:tagLst>
</file>

<file path=ppt/tags/tag117.xml><?xml version="1.0" encoding="utf-8"?>
<p:tagLst xmlns:p="http://schemas.openxmlformats.org/presentationml/2006/main">
  <p:tag name="MH" val="20160830110855"/>
  <p:tag name="MH_LIBRARY" val="CONTENTS"/>
  <p:tag name="MH_TYPE" val="ENTRY"/>
  <p:tag name="ID" val="545820"/>
  <p:tag name="MH_ORDER" val="1"/>
</p:tagLst>
</file>

<file path=ppt/tags/tag118.xml><?xml version="1.0" encoding="utf-8"?>
<p:tagLst xmlns:p="http://schemas.openxmlformats.org/presentationml/2006/main">
  <p:tag name="MH" val="20160830110855"/>
  <p:tag name="MH_LIBRARY" val="CONTENTS"/>
  <p:tag name="MH_TYPE" val="ENTRY"/>
  <p:tag name="ID" val="545820"/>
  <p:tag name="MH_ORDER" val="1"/>
</p:tagLst>
</file>

<file path=ppt/tags/tag119.xml><?xml version="1.0" encoding="utf-8"?>
<p:tagLst xmlns:p="http://schemas.openxmlformats.org/presentationml/2006/main">
  <p:tag name="MH" val="20160830110855"/>
  <p:tag name="MH_LIBRARY" val="CONTENTS"/>
  <p:tag name="MH_TYPE" val="ENTRY"/>
  <p:tag name="ID" val="545820"/>
  <p:tag name="MH_ORDER" val="1"/>
</p:tagLst>
</file>

<file path=ppt/tags/tag12.xml><?xml version="1.0" encoding="utf-8"?>
<p:tagLst xmlns:p="http://schemas.openxmlformats.org/presentationml/2006/main">
  <p:tag name="MH" val="20160830110855"/>
  <p:tag name="MH_LIBRARY" val="CONTENTS"/>
  <p:tag name="MH_TYPE" val="ENTRY"/>
  <p:tag name="ID" val="545820"/>
  <p:tag name="MH_ORDER" val="1"/>
</p:tagLst>
</file>

<file path=ppt/tags/tag120.xml><?xml version="1.0" encoding="utf-8"?>
<p:tagLst xmlns:p="http://schemas.openxmlformats.org/presentationml/2006/main">
  <p:tag name="MH" val="20160830110855"/>
  <p:tag name="MH_LIBRARY" val="CONTENTS"/>
  <p:tag name="MH_TYPE" val="ENTRY"/>
  <p:tag name="ID" val="545820"/>
  <p:tag name="MH_ORDER" val="1"/>
</p:tagLst>
</file>

<file path=ppt/tags/tag121.xml><?xml version="1.0" encoding="utf-8"?>
<p:tagLst xmlns:p="http://schemas.openxmlformats.org/presentationml/2006/main">
  <p:tag name="MH" val="20160830110855"/>
  <p:tag name="MH_LIBRARY" val="CONTENTS"/>
  <p:tag name="MH_TYPE" val="ENTRY"/>
  <p:tag name="ID" val="545820"/>
  <p:tag name="MH_ORDER" val="1"/>
</p:tagLst>
</file>

<file path=ppt/tags/tag122.xml><?xml version="1.0" encoding="utf-8"?>
<p:tagLst xmlns:p="http://schemas.openxmlformats.org/presentationml/2006/main">
  <p:tag name="MH" val="20160830110855"/>
  <p:tag name="MH_LIBRARY" val="CONTENTS"/>
  <p:tag name="MH_TYPE" val="ENTRY"/>
  <p:tag name="ID" val="545820"/>
  <p:tag name="MH_ORDER" val="1"/>
</p:tagLst>
</file>

<file path=ppt/tags/tag123.xml><?xml version="1.0" encoding="utf-8"?>
<p:tagLst xmlns:p="http://schemas.openxmlformats.org/presentationml/2006/main">
  <p:tag name="MH" val="20160830110855"/>
  <p:tag name="MH_LIBRARY" val="CONTENTS"/>
  <p:tag name="MH_TYPE" val="ENTRY"/>
  <p:tag name="ID" val="545820"/>
  <p:tag name="MH_ORDER" val="1"/>
</p:tagLst>
</file>

<file path=ppt/tags/tag124.xml><?xml version="1.0" encoding="utf-8"?>
<p:tagLst xmlns:p="http://schemas.openxmlformats.org/presentationml/2006/main">
  <p:tag name="MH" val="20160830110855"/>
  <p:tag name="MH_LIBRARY" val="CONTENTS"/>
  <p:tag name="MH_TYPE" val="ENTRY"/>
  <p:tag name="ID" val="545820"/>
  <p:tag name="MH_ORDER" val="1"/>
</p:tagLst>
</file>

<file path=ppt/tags/tag125.xml><?xml version="1.0" encoding="utf-8"?>
<p:tagLst xmlns:p="http://schemas.openxmlformats.org/presentationml/2006/main">
  <p:tag name="MH" val="20160830110855"/>
  <p:tag name="MH_LIBRARY" val="CONTENTS"/>
  <p:tag name="MH_TYPE" val="ENTRY"/>
  <p:tag name="ID" val="545820"/>
  <p:tag name="MH_ORDER" val="1"/>
</p:tagLst>
</file>

<file path=ppt/tags/tag126.xml><?xml version="1.0" encoding="utf-8"?>
<p:tagLst xmlns:p="http://schemas.openxmlformats.org/presentationml/2006/main">
  <p:tag name="MH" val="20160830110855"/>
  <p:tag name="MH_LIBRARY" val="CONTENTS"/>
  <p:tag name="MH_TYPE" val="ENTRY"/>
  <p:tag name="ID" val="545820"/>
  <p:tag name="MH_ORDER" val="1"/>
</p:tagLst>
</file>

<file path=ppt/tags/tag127.xml><?xml version="1.0" encoding="utf-8"?>
<p:tagLst xmlns:p="http://schemas.openxmlformats.org/presentationml/2006/main">
  <p:tag name="MH" val="20160830110855"/>
  <p:tag name="MH_LIBRARY" val="CONTENTS"/>
  <p:tag name="MH_TYPE" val="ENTRY"/>
  <p:tag name="ID" val="545820"/>
  <p:tag name="MH_ORDER" val="1"/>
</p:tagLst>
</file>

<file path=ppt/tags/tag128.xml><?xml version="1.0" encoding="utf-8"?>
<p:tagLst xmlns:p="http://schemas.openxmlformats.org/presentationml/2006/main">
  <p:tag name="MH" val="20160830110855"/>
  <p:tag name="MH_LIBRARY" val="CONTENTS"/>
  <p:tag name="MH_TYPE" val="ENTRY"/>
  <p:tag name="ID" val="545820"/>
  <p:tag name="MH_ORDER" val="1"/>
</p:tagLst>
</file>

<file path=ppt/tags/tag129.xml><?xml version="1.0" encoding="utf-8"?>
<p:tagLst xmlns:p="http://schemas.openxmlformats.org/presentationml/2006/main">
  <p:tag name="MH" val="20160830110855"/>
  <p:tag name="MH_LIBRARY" val="CONTENTS"/>
  <p:tag name="MH_TYPE" val="ENTRY"/>
  <p:tag name="ID" val="545820"/>
  <p:tag name="MH_ORDER" val="1"/>
</p:tagLst>
</file>

<file path=ppt/tags/tag13.xml><?xml version="1.0" encoding="utf-8"?>
<p:tagLst xmlns:p="http://schemas.openxmlformats.org/presentationml/2006/main">
  <p:tag name="MH" val="20160830110855"/>
  <p:tag name="MH_LIBRARY" val="CONTENTS"/>
  <p:tag name="MH_TYPE" val="ENTRY"/>
  <p:tag name="ID" val="545820"/>
  <p:tag name="MH_ORDER" val="1"/>
</p:tagLst>
</file>

<file path=ppt/tags/tag130.xml><?xml version="1.0" encoding="utf-8"?>
<p:tagLst xmlns:p="http://schemas.openxmlformats.org/presentationml/2006/main">
  <p:tag name="MH" val="20160830110855"/>
  <p:tag name="MH_LIBRARY" val="CONTENTS"/>
  <p:tag name="MH_TYPE" val="ENTRY"/>
  <p:tag name="ID" val="545820"/>
  <p:tag name="MH_ORDER" val="1"/>
</p:tagLst>
</file>

<file path=ppt/tags/tag131.xml><?xml version="1.0" encoding="utf-8"?>
<p:tagLst xmlns:p="http://schemas.openxmlformats.org/presentationml/2006/main">
  <p:tag name="MH" val="20160830110855"/>
  <p:tag name="MH_LIBRARY" val="CONTENTS"/>
  <p:tag name="MH_TYPE" val="ENTRY"/>
  <p:tag name="ID" val="545820"/>
  <p:tag name="MH_ORDER" val="1"/>
</p:tagLst>
</file>

<file path=ppt/tags/tag132.xml><?xml version="1.0" encoding="utf-8"?>
<p:tagLst xmlns:p="http://schemas.openxmlformats.org/presentationml/2006/main">
  <p:tag name="MH" val="20160830110855"/>
  <p:tag name="MH_LIBRARY" val="CONTENTS"/>
  <p:tag name="MH_TYPE" val="ENTRY"/>
  <p:tag name="ID" val="545820"/>
  <p:tag name="MH_ORDER" val="1"/>
</p:tagLst>
</file>

<file path=ppt/tags/tag133.xml><?xml version="1.0" encoding="utf-8"?>
<p:tagLst xmlns:p="http://schemas.openxmlformats.org/presentationml/2006/main">
  <p:tag name="MH" val="20160830110855"/>
  <p:tag name="MH_LIBRARY" val="CONTENTS"/>
  <p:tag name="MH_TYPE" val="ENTRY"/>
  <p:tag name="ID" val="545820"/>
  <p:tag name="MH_ORDER" val="1"/>
</p:tagLst>
</file>

<file path=ppt/tags/tag134.xml><?xml version="1.0" encoding="utf-8"?>
<p:tagLst xmlns:p="http://schemas.openxmlformats.org/presentationml/2006/main">
  <p:tag name="MH" val="20160830110855"/>
  <p:tag name="MH_LIBRARY" val="CONTENTS"/>
  <p:tag name="MH_TYPE" val="ENTRY"/>
  <p:tag name="ID" val="545820"/>
  <p:tag name="MH_ORDER" val="1"/>
</p:tagLst>
</file>

<file path=ppt/tags/tag135.xml><?xml version="1.0" encoding="utf-8"?>
<p:tagLst xmlns:p="http://schemas.openxmlformats.org/presentationml/2006/main">
  <p:tag name="MH" val="20160830110855"/>
  <p:tag name="MH_LIBRARY" val="CONTENTS"/>
  <p:tag name="MH_TYPE" val="ENTRY"/>
  <p:tag name="ID" val="545820"/>
  <p:tag name="MH_ORDER" val="1"/>
</p:tagLst>
</file>

<file path=ppt/tags/tag136.xml><?xml version="1.0" encoding="utf-8"?>
<p:tagLst xmlns:p="http://schemas.openxmlformats.org/presentationml/2006/main">
  <p:tag name="COMMONDATA" val="eyJoZGlkIjoiNjliMjQ0NWU5NGYwODlmNTQ3MjcyZDM3OGU5Njk5YzUifQ=="/>
  <p:tag name="commondata" val="eyJoZGlkIjoiNmEzMjA2NmQzNDIzNjBmMGRmZTA5NjMwNDBlZDVkNzkifQ=="/>
</p:tagLst>
</file>

<file path=ppt/tags/tag14.xml><?xml version="1.0" encoding="utf-8"?>
<p:tagLst xmlns:p="http://schemas.openxmlformats.org/presentationml/2006/main">
  <p:tag name="MH" val="20160830110855"/>
  <p:tag name="MH_LIBRARY" val="CONTENTS"/>
  <p:tag name="MH_TYPE" val="ENTRY"/>
  <p:tag name="ID" val="545820"/>
  <p:tag name="MH_ORDER" val="1"/>
</p:tagLst>
</file>

<file path=ppt/tags/tag15.xml><?xml version="1.0" encoding="utf-8"?>
<p:tagLst xmlns:p="http://schemas.openxmlformats.org/presentationml/2006/main">
  <p:tag name="MH" val="20160830110855"/>
  <p:tag name="MH_LIBRARY" val="CONTENTS"/>
  <p:tag name="MH_TYPE" val="ENTRY"/>
  <p:tag name="ID" val="545820"/>
  <p:tag name="MH_ORDER" val="1"/>
</p:tagLst>
</file>

<file path=ppt/tags/tag16.xml><?xml version="1.0" encoding="utf-8"?>
<p:tagLst xmlns:p="http://schemas.openxmlformats.org/presentationml/2006/main">
  <p:tag name="MH" val="20160830110855"/>
  <p:tag name="MH_LIBRARY" val="CONTENTS"/>
  <p:tag name="MH_TYPE" val="ENTRY"/>
  <p:tag name="ID" val="545820"/>
  <p:tag name="MH_ORDER" val="1"/>
</p:tagLst>
</file>

<file path=ppt/tags/tag17.xml><?xml version="1.0" encoding="utf-8"?>
<p:tagLst xmlns:p="http://schemas.openxmlformats.org/presentationml/2006/main">
  <p:tag name="MH" val="20160830110855"/>
  <p:tag name="MH_LIBRARY" val="CONTENTS"/>
  <p:tag name="MH_TYPE" val="ENTRY"/>
  <p:tag name="ID" val="545820"/>
  <p:tag name="MH_ORDER" val="1"/>
</p:tagLst>
</file>

<file path=ppt/tags/tag18.xml><?xml version="1.0" encoding="utf-8"?>
<p:tagLst xmlns:p="http://schemas.openxmlformats.org/presentationml/2006/main">
  <p:tag name="MH" val="20160830110855"/>
  <p:tag name="MH_LIBRARY" val="CONTENTS"/>
  <p:tag name="MH_TYPE" val="ENTRY"/>
  <p:tag name="ID" val="545820"/>
  <p:tag name="MH_ORDER" val="1"/>
</p:tagLst>
</file>

<file path=ppt/tags/tag19.xml><?xml version="1.0" encoding="utf-8"?>
<p:tagLst xmlns:p="http://schemas.openxmlformats.org/presentationml/2006/main">
  <p:tag name="MH" val="20160830110855"/>
  <p:tag name="MH_LIBRARY" val="CONTENTS"/>
  <p:tag name="MH_TYPE" val="ENTRY"/>
  <p:tag name="ID" val="545820"/>
  <p:tag name="MH_ORDER" val="1"/>
</p:tagLst>
</file>

<file path=ppt/tags/tag2.xml><?xml version="1.0" encoding="utf-8"?>
<p:tagLst xmlns:p="http://schemas.openxmlformats.org/presentationml/2006/main">
  <p:tag name="MH" val="20160830110855"/>
  <p:tag name="MH_LIBRARY" val="CONTENTS"/>
  <p:tag name="MH_TYPE" val="ENTRY"/>
  <p:tag name="ID" val="545820"/>
  <p:tag name="MH_ORDER" val="1"/>
</p:tagLst>
</file>

<file path=ppt/tags/tag20.xml><?xml version="1.0" encoding="utf-8"?>
<p:tagLst xmlns:p="http://schemas.openxmlformats.org/presentationml/2006/main">
  <p:tag name="MH" val="20160830110855"/>
  <p:tag name="MH_LIBRARY" val="CONTENTS"/>
  <p:tag name="MH_TYPE" val="ENTRY"/>
  <p:tag name="ID" val="545820"/>
  <p:tag name="MH_ORDER" val="1"/>
</p:tagLst>
</file>

<file path=ppt/tags/tag21.xml><?xml version="1.0" encoding="utf-8"?>
<p:tagLst xmlns:p="http://schemas.openxmlformats.org/presentationml/2006/main">
  <p:tag name="MH" val="20160830110855"/>
  <p:tag name="MH_LIBRARY" val="CONTENTS"/>
  <p:tag name="MH_TYPE" val="ENTRY"/>
  <p:tag name="ID" val="545820"/>
  <p:tag name="MH_ORDER" val="1"/>
</p:tagLst>
</file>

<file path=ppt/tags/tag22.xml><?xml version="1.0" encoding="utf-8"?>
<p:tagLst xmlns:p="http://schemas.openxmlformats.org/presentationml/2006/main">
  <p:tag name="MH" val="20160830110855"/>
  <p:tag name="MH_LIBRARY" val="CONTENTS"/>
  <p:tag name="MH_TYPE" val="ENTRY"/>
  <p:tag name="ID" val="545820"/>
  <p:tag name="MH_ORDER" val="1"/>
</p:tagLst>
</file>

<file path=ppt/tags/tag23.xml><?xml version="1.0" encoding="utf-8"?>
<p:tagLst xmlns:p="http://schemas.openxmlformats.org/presentationml/2006/main">
  <p:tag name="MH" val="20160830110855"/>
  <p:tag name="MH_LIBRARY" val="CONTENTS"/>
  <p:tag name="MH_TYPE" val="ENTRY"/>
  <p:tag name="ID" val="545820"/>
  <p:tag name="MH_ORDER" val="1"/>
</p:tagLst>
</file>

<file path=ppt/tags/tag24.xml><?xml version="1.0" encoding="utf-8"?>
<p:tagLst xmlns:p="http://schemas.openxmlformats.org/presentationml/2006/main">
  <p:tag name="MH" val="20160830110855"/>
  <p:tag name="MH_LIBRARY" val="CONTENTS"/>
  <p:tag name="MH_TYPE" val="ENTRY"/>
  <p:tag name="ID" val="545820"/>
  <p:tag name="MH_ORDER" val="1"/>
</p:tagLst>
</file>

<file path=ppt/tags/tag25.xml><?xml version="1.0" encoding="utf-8"?>
<p:tagLst xmlns:p="http://schemas.openxmlformats.org/presentationml/2006/main">
  <p:tag name="MH" val="20160830110855"/>
  <p:tag name="MH_LIBRARY" val="CONTENTS"/>
  <p:tag name="MH_TYPE" val="ENTRY"/>
  <p:tag name="ID" val="545820"/>
  <p:tag name="MH_ORDER" val="1"/>
</p:tagLst>
</file>

<file path=ppt/tags/tag26.xml><?xml version="1.0" encoding="utf-8"?>
<p:tagLst xmlns:p="http://schemas.openxmlformats.org/presentationml/2006/main">
  <p:tag name="MH" val="20160830110855"/>
  <p:tag name="MH_LIBRARY" val="CONTENTS"/>
  <p:tag name="MH_TYPE" val="ENTRY"/>
  <p:tag name="ID" val="545820"/>
  <p:tag name="MH_ORDER" val="1"/>
</p:tagLst>
</file>

<file path=ppt/tags/tag27.xml><?xml version="1.0" encoding="utf-8"?>
<p:tagLst xmlns:p="http://schemas.openxmlformats.org/presentationml/2006/main">
  <p:tag name="MH" val="20160830110855"/>
  <p:tag name="MH_LIBRARY" val="CONTENTS"/>
  <p:tag name="MH_TYPE" val="ENTRY"/>
  <p:tag name="ID" val="545820"/>
  <p:tag name="MH_ORDER" val="1"/>
</p:tagLst>
</file>

<file path=ppt/tags/tag28.xml><?xml version="1.0" encoding="utf-8"?>
<p:tagLst xmlns:p="http://schemas.openxmlformats.org/presentationml/2006/main">
  <p:tag name="MH" val="20160830110855"/>
  <p:tag name="MH_LIBRARY" val="CONTENTS"/>
  <p:tag name="MH_TYPE" val="ENTRY"/>
  <p:tag name="ID" val="545820"/>
  <p:tag name="MH_ORDER" val="1"/>
</p:tagLst>
</file>

<file path=ppt/tags/tag29.xml><?xml version="1.0" encoding="utf-8"?>
<p:tagLst xmlns:p="http://schemas.openxmlformats.org/presentationml/2006/main">
  <p:tag name="MH" val="20160830110855"/>
  <p:tag name="MH_LIBRARY" val="CONTENTS"/>
  <p:tag name="MH_TYPE" val="ENTRY"/>
  <p:tag name="ID" val="545820"/>
  <p:tag name="MH_ORDER" val="1"/>
</p:tagLst>
</file>

<file path=ppt/tags/tag3.xml><?xml version="1.0" encoding="utf-8"?>
<p:tagLst xmlns:p="http://schemas.openxmlformats.org/presentationml/2006/main">
  <p:tag name="MH" val="20160830110855"/>
  <p:tag name="MH_LIBRARY" val="CONTENTS"/>
  <p:tag name="MH_TYPE" val="ENTRY"/>
  <p:tag name="ID" val="545820"/>
  <p:tag name="MH_ORDER" val="1"/>
</p:tagLst>
</file>

<file path=ppt/tags/tag30.xml><?xml version="1.0" encoding="utf-8"?>
<p:tagLst xmlns:p="http://schemas.openxmlformats.org/presentationml/2006/main">
  <p:tag name="MH" val="20160830110855"/>
  <p:tag name="MH_LIBRARY" val="CONTENTS"/>
  <p:tag name="MH_TYPE" val="ENTRY"/>
  <p:tag name="ID" val="545820"/>
  <p:tag name="MH_ORDER" val="1"/>
</p:tagLst>
</file>

<file path=ppt/tags/tag31.xml><?xml version="1.0" encoding="utf-8"?>
<p:tagLst xmlns:p="http://schemas.openxmlformats.org/presentationml/2006/main">
  <p:tag name="MH" val="20160830110855"/>
  <p:tag name="MH_LIBRARY" val="CONTENTS"/>
  <p:tag name="MH_TYPE" val="ENTRY"/>
  <p:tag name="ID" val="545820"/>
  <p:tag name="MH_ORDER" val="1"/>
</p:tagLst>
</file>

<file path=ppt/tags/tag32.xml><?xml version="1.0" encoding="utf-8"?>
<p:tagLst xmlns:p="http://schemas.openxmlformats.org/presentationml/2006/main">
  <p:tag name="MH" val="20160830110855"/>
  <p:tag name="MH_LIBRARY" val="CONTENTS"/>
  <p:tag name="MH_TYPE" val="ENTRY"/>
  <p:tag name="ID" val="545820"/>
  <p:tag name="MH_ORDER" val="1"/>
</p:tagLst>
</file>

<file path=ppt/tags/tag33.xml><?xml version="1.0" encoding="utf-8"?>
<p:tagLst xmlns:p="http://schemas.openxmlformats.org/presentationml/2006/main">
  <p:tag name="MH" val="20160830110855"/>
  <p:tag name="MH_LIBRARY" val="CONTENTS"/>
  <p:tag name="MH_TYPE" val="ENTRY"/>
  <p:tag name="ID" val="545820"/>
  <p:tag name="MH_ORDER" val="1"/>
</p:tagLst>
</file>

<file path=ppt/tags/tag34.xml><?xml version="1.0" encoding="utf-8"?>
<p:tagLst xmlns:p="http://schemas.openxmlformats.org/presentationml/2006/main">
  <p:tag name="MH" val="20160830110855"/>
  <p:tag name="MH_LIBRARY" val="CONTENTS"/>
  <p:tag name="MH_TYPE" val="ENTRY"/>
  <p:tag name="ID" val="545820"/>
  <p:tag name="MH_ORDER" val="1"/>
</p:tagLst>
</file>

<file path=ppt/tags/tag35.xml><?xml version="1.0" encoding="utf-8"?>
<p:tagLst xmlns:p="http://schemas.openxmlformats.org/presentationml/2006/main">
  <p:tag name="MH" val="20160830110855"/>
  <p:tag name="MH_LIBRARY" val="CONTENTS"/>
  <p:tag name="MH_TYPE" val="ENTRY"/>
  <p:tag name="ID" val="545820"/>
  <p:tag name="MH_ORDER" val="1"/>
</p:tagLst>
</file>

<file path=ppt/tags/tag36.xml><?xml version="1.0" encoding="utf-8"?>
<p:tagLst xmlns:p="http://schemas.openxmlformats.org/presentationml/2006/main">
  <p:tag name="MH" val="20160830110855"/>
  <p:tag name="MH_LIBRARY" val="CONTENTS"/>
  <p:tag name="MH_TYPE" val="ENTRY"/>
  <p:tag name="ID" val="545820"/>
  <p:tag name="MH_ORDER" val="1"/>
</p:tagLst>
</file>

<file path=ppt/tags/tag37.xml><?xml version="1.0" encoding="utf-8"?>
<p:tagLst xmlns:p="http://schemas.openxmlformats.org/presentationml/2006/main">
  <p:tag name="MH" val="20160830110855"/>
  <p:tag name="MH_LIBRARY" val="CONTENTS"/>
  <p:tag name="MH_TYPE" val="ENTRY"/>
  <p:tag name="ID" val="545820"/>
  <p:tag name="MH_ORDER" val="1"/>
</p:tagLst>
</file>

<file path=ppt/tags/tag38.xml><?xml version="1.0" encoding="utf-8"?>
<p:tagLst xmlns:p="http://schemas.openxmlformats.org/presentationml/2006/main">
  <p:tag name="MH" val="20160830110855"/>
  <p:tag name="MH_LIBRARY" val="CONTENTS"/>
  <p:tag name="MH_TYPE" val="ENTRY"/>
  <p:tag name="ID" val="545820"/>
  <p:tag name="MH_ORDER" val="1"/>
</p:tagLst>
</file>

<file path=ppt/tags/tag39.xml><?xml version="1.0" encoding="utf-8"?>
<p:tagLst xmlns:p="http://schemas.openxmlformats.org/presentationml/2006/main">
  <p:tag name="MH" val="20160830110855"/>
  <p:tag name="MH_LIBRARY" val="CONTENTS"/>
  <p:tag name="MH_TYPE" val="ENTRY"/>
  <p:tag name="ID" val="545820"/>
  <p:tag name="MH_ORDER" val="1"/>
</p:tagLst>
</file>

<file path=ppt/tags/tag4.xml><?xml version="1.0" encoding="utf-8"?>
<p:tagLst xmlns:p="http://schemas.openxmlformats.org/presentationml/2006/main">
  <p:tag name="MH" val="20160830110855"/>
  <p:tag name="MH_LIBRARY" val="CONTENTS"/>
  <p:tag name="MH_TYPE" val="ENTRY"/>
  <p:tag name="ID" val="545820"/>
  <p:tag name="MH_ORDER" val="1"/>
</p:tagLst>
</file>

<file path=ppt/tags/tag40.xml><?xml version="1.0" encoding="utf-8"?>
<p:tagLst xmlns:p="http://schemas.openxmlformats.org/presentationml/2006/main">
  <p:tag name="MH" val="20160830110855"/>
  <p:tag name="MH_LIBRARY" val="CONTENTS"/>
  <p:tag name="MH_TYPE" val="ENTRY"/>
  <p:tag name="ID" val="545820"/>
  <p:tag name="MH_ORDER" val="1"/>
</p:tagLst>
</file>

<file path=ppt/tags/tag41.xml><?xml version="1.0" encoding="utf-8"?>
<p:tagLst xmlns:p="http://schemas.openxmlformats.org/presentationml/2006/main">
  <p:tag name="MH" val="20160830110855"/>
  <p:tag name="MH_LIBRARY" val="CONTENTS"/>
  <p:tag name="MH_TYPE" val="ENTRY"/>
  <p:tag name="ID" val="545820"/>
  <p:tag name="MH_ORDER" val="1"/>
</p:tagLst>
</file>

<file path=ppt/tags/tag42.xml><?xml version="1.0" encoding="utf-8"?>
<p:tagLst xmlns:p="http://schemas.openxmlformats.org/presentationml/2006/main">
  <p:tag name="MH" val="20160830110855"/>
  <p:tag name="MH_LIBRARY" val="CONTENTS"/>
  <p:tag name="MH_TYPE" val="ENTRY"/>
  <p:tag name="ID" val="545820"/>
  <p:tag name="MH_ORDER" val="1"/>
</p:tagLst>
</file>

<file path=ppt/tags/tag43.xml><?xml version="1.0" encoding="utf-8"?>
<p:tagLst xmlns:p="http://schemas.openxmlformats.org/presentationml/2006/main">
  <p:tag name="MH" val="20160830110855"/>
  <p:tag name="MH_LIBRARY" val="CONTENTS"/>
  <p:tag name="MH_TYPE" val="ENTRY"/>
  <p:tag name="ID" val="545820"/>
  <p:tag name="MH_ORDER" val="1"/>
</p:tagLst>
</file>

<file path=ppt/tags/tag44.xml><?xml version="1.0" encoding="utf-8"?>
<p:tagLst xmlns:p="http://schemas.openxmlformats.org/presentationml/2006/main">
  <p:tag name="MH" val="20160830110855"/>
  <p:tag name="MH_LIBRARY" val="CONTENTS"/>
  <p:tag name="MH_TYPE" val="ENTRY"/>
  <p:tag name="ID" val="545820"/>
  <p:tag name="MH_ORDER" val="1"/>
</p:tagLst>
</file>

<file path=ppt/tags/tag45.xml><?xml version="1.0" encoding="utf-8"?>
<p:tagLst xmlns:p="http://schemas.openxmlformats.org/presentationml/2006/main">
  <p:tag name="MH" val="20160830110855"/>
  <p:tag name="MH_LIBRARY" val="CONTENTS"/>
  <p:tag name="MH_TYPE" val="ENTRY"/>
  <p:tag name="ID" val="545820"/>
  <p:tag name="MH_ORDER" val="1"/>
</p:tagLst>
</file>

<file path=ppt/tags/tag46.xml><?xml version="1.0" encoding="utf-8"?>
<p:tagLst xmlns:p="http://schemas.openxmlformats.org/presentationml/2006/main">
  <p:tag name="MH" val="20160830110855"/>
  <p:tag name="MH_LIBRARY" val="CONTENTS"/>
  <p:tag name="MH_TYPE" val="ENTRY"/>
  <p:tag name="ID" val="545820"/>
  <p:tag name="MH_ORDER" val="1"/>
</p:tagLst>
</file>

<file path=ppt/tags/tag47.xml><?xml version="1.0" encoding="utf-8"?>
<p:tagLst xmlns:p="http://schemas.openxmlformats.org/presentationml/2006/main">
  <p:tag name="MH" val="20160830110855"/>
  <p:tag name="MH_LIBRARY" val="CONTENTS"/>
  <p:tag name="MH_TYPE" val="ENTRY"/>
  <p:tag name="ID" val="545820"/>
  <p:tag name="MH_ORDER" val="1"/>
</p:tagLst>
</file>

<file path=ppt/tags/tag48.xml><?xml version="1.0" encoding="utf-8"?>
<p:tagLst xmlns:p="http://schemas.openxmlformats.org/presentationml/2006/main">
  <p:tag name="MH" val="20160830110855"/>
  <p:tag name="MH_LIBRARY" val="CONTENTS"/>
  <p:tag name="MH_TYPE" val="ENTRY"/>
  <p:tag name="ID" val="545820"/>
  <p:tag name="MH_ORDER" val="1"/>
</p:tagLst>
</file>

<file path=ppt/tags/tag49.xml><?xml version="1.0" encoding="utf-8"?>
<p:tagLst xmlns:p="http://schemas.openxmlformats.org/presentationml/2006/main">
  <p:tag name="MH" val="20160830110855"/>
  <p:tag name="MH_LIBRARY" val="CONTENTS"/>
  <p:tag name="MH_TYPE" val="ENTRY"/>
  <p:tag name="ID" val="545820"/>
  <p:tag name="MH_ORDER" val="1"/>
</p:tagLst>
</file>

<file path=ppt/tags/tag5.xml><?xml version="1.0" encoding="utf-8"?>
<p:tagLst xmlns:p="http://schemas.openxmlformats.org/presentationml/2006/main">
  <p:tag name="MH" val="20160830110855"/>
  <p:tag name="MH_LIBRARY" val="CONTENTS"/>
  <p:tag name="MH_TYPE" val="ENTRY"/>
  <p:tag name="ID" val="545820"/>
  <p:tag name="MH_ORDER" val="1"/>
</p:tagLst>
</file>

<file path=ppt/tags/tag50.xml><?xml version="1.0" encoding="utf-8"?>
<p:tagLst xmlns:p="http://schemas.openxmlformats.org/presentationml/2006/main">
  <p:tag name="MH" val="20160830110855"/>
  <p:tag name="MH_LIBRARY" val="CONTENTS"/>
  <p:tag name="MH_TYPE" val="ENTRY"/>
  <p:tag name="ID" val="545820"/>
  <p:tag name="MH_ORDER" val="1"/>
</p:tagLst>
</file>

<file path=ppt/tags/tag51.xml><?xml version="1.0" encoding="utf-8"?>
<p:tagLst xmlns:p="http://schemas.openxmlformats.org/presentationml/2006/main">
  <p:tag name="MH" val="20160830110855"/>
  <p:tag name="MH_LIBRARY" val="CONTENTS"/>
  <p:tag name="MH_TYPE" val="ENTRY"/>
  <p:tag name="ID" val="545820"/>
  <p:tag name="MH_ORDER" val="1"/>
</p:tagLst>
</file>

<file path=ppt/tags/tag52.xml><?xml version="1.0" encoding="utf-8"?>
<p:tagLst xmlns:p="http://schemas.openxmlformats.org/presentationml/2006/main">
  <p:tag name="MH" val="20160830110855"/>
  <p:tag name="MH_LIBRARY" val="CONTENTS"/>
  <p:tag name="MH_TYPE" val="ENTRY"/>
  <p:tag name="ID" val="545820"/>
  <p:tag name="MH_ORDER" val="1"/>
</p:tagLst>
</file>

<file path=ppt/tags/tag53.xml><?xml version="1.0" encoding="utf-8"?>
<p:tagLst xmlns:p="http://schemas.openxmlformats.org/presentationml/2006/main">
  <p:tag name="MH" val="20160830110855"/>
  <p:tag name="MH_LIBRARY" val="CONTENTS"/>
  <p:tag name="MH_TYPE" val="ENTRY"/>
  <p:tag name="ID" val="545820"/>
  <p:tag name="MH_ORDER" val="1"/>
</p:tagLst>
</file>

<file path=ppt/tags/tag54.xml><?xml version="1.0" encoding="utf-8"?>
<p:tagLst xmlns:p="http://schemas.openxmlformats.org/presentationml/2006/main">
  <p:tag name="MH" val="20160830110855"/>
  <p:tag name="MH_LIBRARY" val="CONTENTS"/>
  <p:tag name="MH_TYPE" val="ENTRY"/>
  <p:tag name="ID" val="545820"/>
  <p:tag name="MH_ORDER" val="1"/>
</p:tagLst>
</file>

<file path=ppt/tags/tag55.xml><?xml version="1.0" encoding="utf-8"?>
<p:tagLst xmlns:p="http://schemas.openxmlformats.org/presentationml/2006/main">
  <p:tag name="MH" val="20160830110855"/>
  <p:tag name="MH_LIBRARY" val="CONTENTS"/>
  <p:tag name="MH_TYPE" val="ENTRY"/>
  <p:tag name="ID" val="545820"/>
  <p:tag name="MH_ORDER" val="1"/>
</p:tagLst>
</file>

<file path=ppt/tags/tag56.xml><?xml version="1.0" encoding="utf-8"?>
<p:tagLst xmlns:p="http://schemas.openxmlformats.org/presentationml/2006/main">
  <p:tag name="MH" val="20160830110855"/>
  <p:tag name="MH_LIBRARY" val="CONTENTS"/>
  <p:tag name="MH_TYPE" val="ENTRY"/>
  <p:tag name="ID" val="545820"/>
  <p:tag name="MH_ORDER" val="1"/>
</p:tagLst>
</file>

<file path=ppt/tags/tag57.xml><?xml version="1.0" encoding="utf-8"?>
<p:tagLst xmlns:p="http://schemas.openxmlformats.org/presentationml/2006/main">
  <p:tag name="MH" val="20160830110855"/>
  <p:tag name="MH_LIBRARY" val="CONTENTS"/>
  <p:tag name="MH_TYPE" val="ENTRY"/>
  <p:tag name="ID" val="545820"/>
  <p:tag name="MH_ORDER" val="1"/>
</p:tagLst>
</file>

<file path=ppt/tags/tag58.xml><?xml version="1.0" encoding="utf-8"?>
<p:tagLst xmlns:p="http://schemas.openxmlformats.org/presentationml/2006/main">
  <p:tag name="MH" val="20160830110855"/>
  <p:tag name="MH_LIBRARY" val="CONTENTS"/>
  <p:tag name="MH_TYPE" val="ENTRY"/>
  <p:tag name="ID" val="545820"/>
  <p:tag name="MH_ORDER" val="1"/>
</p:tagLst>
</file>

<file path=ppt/tags/tag59.xml><?xml version="1.0" encoding="utf-8"?>
<p:tagLst xmlns:p="http://schemas.openxmlformats.org/presentationml/2006/main">
  <p:tag name="MH" val="20160830110855"/>
  <p:tag name="MH_LIBRARY" val="CONTENTS"/>
  <p:tag name="MH_TYPE" val="ENTRY"/>
  <p:tag name="ID" val="545820"/>
  <p:tag name="MH_ORDER" val="1"/>
</p:tagLst>
</file>

<file path=ppt/tags/tag6.xml><?xml version="1.0" encoding="utf-8"?>
<p:tagLst xmlns:p="http://schemas.openxmlformats.org/presentationml/2006/main">
  <p:tag name="MH" val="20160830110855"/>
  <p:tag name="MH_LIBRARY" val="CONTENTS"/>
  <p:tag name="MH_TYPE" val="ENTRY"/>
  <p:tag name="ID" val="545820"/>
  <p:tag name="MH_ORDER" val="1"/>
</p:tagLst>
</file>

<file path=ppt/tags/tag60.xml><?xml version="1.0" encoding="utf-8"?>
<p:tagLst xmlns:p="http://schemas.openxmlformats.org/presentationml/2006/main">
  <p:tag name="MH" val="20160830110855"/>
  <p:tag name="MH_LIBRARY" val="CONTENTS"/>
  <p:tag name="MH_TYPE" val="ENTRY"/>
  <p:tag name="ID" val="545820"/>
  <p:tag name="MH_ORDER" val="1"/>
</p:tagLst>
</file>

<file path=ppt/tags/tag61.xml><?xml version="1.0" encoding="utf-8"?>
<p:tagLst xmlns:p="http://schemas.openxmlformats.org/presentationml/2006/main">
  <p:tag name="MH" val="20160830110855"/>
  <p:tag name="MH_LIBRARY" val="CONTENTS"/>
  <p:tag name="MH_TYPE" val="ENTRY"/>
  <p:tag name="ID" val="545820"/>
  <p:tag name="MH_ORDER" val="1"/>
</p:tagLst>
</file>

<file path=ppt/tags/tag62.xml><?xml version="1.0" encoding="utf-8"?>
<p:tagLst xmlns:p="http://schemas.openxmlformats.org/presentationml/2006/main">
  <p:tag name="MH" val="20160830110855"/>
  <p:tag name="MH_LIBRARY" val="CONTENTS"/>
  <p:tag name="MH_TYPE" val="ENTRY"/>
  <p:tag name="ID" val="545820"/>
  <p:tag name="MH_ORDER" val="1"/>
</p:tagLst>
</file>

<file path=ppt/tags/tag63.xml><?xml version="1.0" encoding="utf-8"?>
<p:tagLst xmlns:p="http://schemas.openxmlformats.org/presentationml/2006/main">
  <p:tag name="MH" val="20160830110855"/>
  <p:tag name="MH_LIBRARY" val="CONTENTS"/>
  <p:tag name="MH_TYPE" val="ENTRY"/>
  <p:tag name="ID" val="545820"/>
  <p:tag name="MH_ORDER" val="1"/>
</p:tagLst>
</file>

<file path=ppt/tags/tag64.xml><?xml version="1.0" encoding="utf-8"?>
<p:tagLst xmlns:p="http://schemas.openxmlformats.org/presentationml/2006/main">
  <p:tag name="MH" val="20160830110855"/>
  <p:tag name="MH_LIBRARY" val="CONTENTS"/>
  <p:tag name="MH_TYPE" val="ENTRY"/>
  <p:tag name="ID" val="545820"/>
  <p:tag name="MH_ORDER" val="1"/>
</p:tagLst>
</file>

<file path=ppt/tags/tag65.xml><?xml version="1.0" encoding="utf-8"?>
<p:tagLst xmlns:p="http://schemas.openxmlformats.org/presentationml/2006/main">
  <p:tag name="MH" val="20160830110855"/>
  <p:tag name="MH_LIBRARY" val="CONTENTS"/>
  <p:tag name="MH_TYPE" val="ENTRY"/>
  <p:tag name="ID" val="545820"/>
  <p:tag name="MH_ORDER" val="1"/>
</p:tagLst>
</file>

<file path=ppt/tags/tag66.xml><?xml version="1.0" encoding="utf-8"?>
<p:tagLst xmlns:p="http://schemas.openxmlformats.org/presentationml/2006/main">
  <p:tag name="MH" val="20160830110855"/>
  <p:tag name="MH_LIBRARY" val="CONTENTS"/>
  <p:tag name="MH_TYPE" val="ENTRY"/>
  <p:tag name="ID" val="545820"/>
  <p:tag name="MH_ORDER" val="1"/>
</p:tagLst>
</file>

<file path=ppt/tags/tag67.xml><?xml version="1.0" encoding="utf-8"?>
<p:tagLst xmlns:p="http://schemas.openxmlformats.org/presentationml/2006/main">
  <p:tag name="MH" val="20160830110855"/>
  <p:tag name="MH_LIBRARY" val="CONTENTS"/>
  <p:tag name="MH_TYPE" val="ENTRY"/>
  <p:tag name="ID" val="545820"/>
  <p:tag name="MH_ORDER" val="1"/>
</p:tagLst>
</file>

<file path=ppt/tags/tag68.xml><?xml version="1.0" encoding="utf-8"?>
<p:tagLst xmlns:p="http://schemas.openxmlformats.org/presentationml/2006/main">
  <p:tag name="MH" val="20160830110855"/>
  <p:tag name="MH_LIBRARY" val="CONTENTS"/>
  <p:tag name="MH_TYPE" val="ENTRY"/>
  <p:tag name="ID" val="545820"/>
  <p:tag name="MH_ORDER" val="1"/>
</p:tagLst>
</file>

<file path=ppt/tags/tag69.xml><?xml version="1.0" encoding="utf-8"?>
<p:tagLst xmlns:p="http://schemas.openxmlformats.org/presentationml/2006/main">
  <p:tag name="MH" val="20160830110855"/>
  <p:tag name="MH_LIBRARY" val="CONTENTS"/>
  <p:tag name="MH_TYPE" val="ENTRY"/>
  <p:tag name="ID" val="545820"/>
  <p:tag name="MH_ORDER" val="1"/>
</p:tagLst>
</file>

<file path=ppt/tags/tag7.xml><?xml version="1.0" encoding="utf-8"?>
<p:tagLst xmlns:p="http://schemas.openxmlformats.org/presentationml/2006/main">
  <p:tag name="MH" val="20160830110855"/>
  <p:tag name="MH_LIBRARY" val="CONTENTS"/>
  <p:tag name="MH_TYPE" val="ENTRY"/>
  <p:tag name="ID" val="545820"/>
  <p:tag name="MH_ORDER" val="1"/>
</p:tagLst>
</file>

<file path=ppt/tags/tag70.xml><?xml version="1.0" encoding="utf-8"?>
<p:tagLst xmlns:p="http://schemas.openxmlformats.org/presentationml/2006/main">
  <p:tag name="MH" val="20160830110855"/>
  <p:tag name="MH_LIBRARY" val="CONTENTS"/>
  <p:tag name="MH_TYPE" val="ENTRY"/>
  <p:tag name="ID" val="545820"/>
  <p:tag name="MH_ORDER" val="1"/>
</p:tagLst>
</file>

<file path=ppt/tags/tag71.xml><?xml version="1.0" encoding="utf-8"?>
<p:tagLst xmlns:p="http://schemas.openxmlformats.org/presentationml/2006/main">
  <p:tag name="MH" val="20160830110855"/>
  <p:tag name="MH_LIBRARY" val="CONTENTS"/>
  <p:tag name="MH_TYPE" val="ENTRY"/>
  <p:tag name="ID" val="545820"/>
  <p:tag name="MH_ORDER" val="1"/>
</p:tagLst>
</file>

<file path=ppt/tags/tag72.xml><?xml version="1.0" encoding="utf-8"?>
<p:tagLst xmlns:p="http://schemas.openxmlformats.org/presentationml/2006/main">
  <p:tag name="MH" val="20160830110855"/>
  <p:tag name="MH_LIBRARY" val="CONTENTS"/>
  <p:tag name="MH_TYPE" val="ENTRY"/>
  <p:tag name="ID" val="545820"/>
  <p:tag name="MH_ORDER" val="1"/>
</p:tagLst>
</file>

<file path=ppt/tags/tag73.xml><?xml version="1.0" encoding="utf-8"?>
<p:tagLst xmlns:p="http://schemas.openxmlformats.org/presentationml/2006/main">
  <p:tag name="MH" val="20160830110855"/>
  <p:tag name="MH_LIBRARY" val="CONTENTS"/>
  <p:tag name="MH_TYPE" val="ENTRY"/>
  <p:tag name="ID" val="545820"/>
  <p:tag name="MH_ORDER" val="1"/>
</p:tagLst>
</file>

<file path=ppt/tags/tag74.xml><?xml version="1.0" encoding="utf-8"?>
<p:tagLst xmlns:p="http://schemas.openxmlformats.org/presentationml/2006/main">
  <p:tag name="MH" val="20160830110855"/>
  <p:tag name="MH_LIBRARY" val="CONTENTS"/>
  <p:tag name="MH_TYPE" val="ENTRY"/>
  <p:tag name="ID" val="545820"/>
  <p:tag name="MH_ORDER" val="1"/>
</p:tagLst>
</file>

<file path=ppt/tags/tag75.xml><?xml version="1.0" encoding="utf-8"?>
<p:tagLst xmlns:p="http://schemas.openxmlformats.org/presentationml/2006/main">
  <p:tag name="MH" val="20160830110855"/>
  <p:tag name="MH_LIBRARY" val="CONTENTS"/>
  <p:tag name="MH_TYPE" val="ENTRY"/>
  <p:tag name="ID" val="545820"/>
  <p:tag name="MH_ORDER" val="1"/>
</p:tagLst>
</file>

<file path=ppt/tags/tag76.xml><?xml version="1.0" encoding="utf-8"?>
<p:tagLst xmlns:p="http://schemas.openxmlformats.org/presentationml/2006/main">
  <p:tag name="MH" val="20160830110855"/>
  <p:tag name="MH_LIBRARY" val="CONTENTS"/>
  <p:tag name="MH_TYPE" val="ENTRY"/>
  <p:tag name="ID" val="545820"/>
  <p:tag name="MH_ORDER" val="1"/>
</p:tagLst>
</file>

<file path=ppt/tags/tag77.xml><?xml version="1.0" encoding="utf-8"?>
<p:tagLst xmlns:p="http://schemas.openxmlformats.org/presentationml/2006/main">
  <p:tag name="MH" val="20160830110855"/>
  <p:tag name="MH_LIBRARY" val="CONTENTS"/>
  <p:tag name="MH_TYPE" val="ENTRY"/>
  <p:tag name="ID" val="545820"/>
  <p:tag name="MH_ORDER" val="1"/>
</p:tagLst>
</file>

<file path=ppt/tags/tag78.xml><?xml version="1.0" encoding="utf-8"?>
<p:tagLst xmlns:p="http://schemas.openxmlformats.org/presentationml/2006/main">
  <p:tag name="MH" val="20160830110855"/>
  <p:tag name="MH_LIBRARY" val="CONTENTS"/>
  <p:tag name="MH_TYPE" val="ENTRY"/>
  <p:tag name="ID" val="545820"/>
  <p:tag name="MH_ORDER" val="1"/>
</p:tagLst>
</file>

<file path=ppt/tags/tag79.xml><?xml version="1.0" encoding="utf-8"?>
<p:tagLst xmlns:p="http://schemas.openxmlformats.org/presentationml/2006/main">
  <p:tag name="MH" val="20160830110855"/>
  <p:tag name="MH_LIBRARY" val="CONTENTS"/>
  <p:tag name="MH_TYPE" val="ENTRY"/>
  <p:tag name="ID" val="545820"/>
  <p:tag name="MH_ORDER" val="1"/>
</p:tagLst>
</file>

<file path=ppt/tags/tag8.xml><?xml version="1.0" encoding="utf-8"?>
<p:tagLst xmlns:p="http://schemas.openxmlformats.org/presentationml/2006/main">
  <p:tag name="MH" val="20160830110855"/>
  <p:tag name="MH_LIBRARY" val="CONTENTS"/>
  <p:tag name="MH_TYPE" val="ENTRY"/>
  <p:tag name="ID" val="545820"/>
  <p:tag name="MH_ORDER" val="1"/>
</p:tagLst>
</file>

<file path=ppt/tags/tag80.xml><?xml version="1.0" encoding="utf-8"?>
<p:tagLst xmlns:p="http://schemas.openxmlformats.org/presentationml/2006/main">
  <p:tag name="MH" val="20160830110855"/>
  <p:tag name="MH_LIBRARY" val="CONTENTS"/>
  <p:tag name="MH_TYPE" val="ENTRY"/>
  <p:tag name="ID" val="545820"/>
  <p:tag name="MH_ORDER" val="1"/>
</p:tagLst>
</file>

<file path=ppt/tags/tag81.xml><?xml version="1.0" encoding="utf-8"?>
<p:tagLst xmlns:p="http://schemas.openxmlformats.org/presentationml/2006/main">
  <p:tag name="MH" val="20160830110855"/>
  <p:tag name="MH_LIBRARY" val="CONTENTS"/>
  <p:tag name="MH_TYPE" val="ENTRY"/>
  <p:tag name="ID" val="545820"/>
  <p:tag name="MH_ORDER" val="1"/>
</p:tagLst>
</file>

<file path=ppt/tags/tag82.xml><?xml version="1.0" encoding="utf-8"?>
<p:tagLst xmlns:p="http://schemas.openxmlformats.org/presentationml/2006/main">
  <p:tag name="MH" val="20160830110855"/>
  <p:tag name="MH_LIBRARY" val="CONTENTS"/>
  <p:tag name="MH_TYPE" val="ENTRY"/>
  <p:tag name="ID" val="545820"/>
  <p:tag name="MH_ORDER" val="1"/>
</p:tagLst>
</file>

<file path=ppt/tags/tag83.xml><?xml version="1.0" encoding="utf-8"?>
<p:tagLst xmlns:p="http://schemas.openxmlformats.org/presentationml/2006/main">
  <p:tag name="MH" val="20160830110855"/>
  <p:tag name="MH_LIBRARY" val="CONTENTS"/>
  <p:tag name="MH_TYPE" val="ENTRY"/>
  <p:tag name="ID" val="545820"/>
  <p:tag name="MH_ORDER" val="1"/>
</p:tagLst>
</file>

<file path=ppt/tags/tag84.xml><?xml version="1.0" encoding="utf-8"?>
<p:tagLst xmlns:p="http://schemas.openxmlformats.org/presentationml/2006/main">
  <p:tag name="MH" val="20160830110855"/>
  <p:tag name="MH_LIBRARY" val="CONTENTS"/>
  <p:tag name="MH_TYPE" val="ENTRY"/>
  <p:tag name="ID" val="545820"/>
  <p:tag name="MH_ORDER" val="1"/>
</p:tagLst>
</file>

<file path=ppt/tags/tag85.xml><?xml version="1.0" encoding="utf-8"?>
<p:tagLst xmlns:p="http://schemas.openxmlformats.org/presentationml/2006/main">
  <p:tag name="MH" val="20160830110855"/>
  <p:tag name="MH_LIBRARY" val="CONTENTS"/>
  <p:tag name="MH_TYPE" val="ENTRY"/>
  <p:tag name="ID" val="545820"/>
  <p:tag name="MH_ORDER" val="1"/>
</p:tagLst>
</file>

<file path=ppt/tags/tag86.xml><?xml version="1.0" encoding="utf-8"?>
<p:tagLst xmlns:p="http://schemas.openxmlformats.org/presentationml/2006/main">
  <p:tag name="MH" val="20160830110855"/>
  <p:tag name="MH_LIBRARY" val="CONTENTS"/>
  <p:tag name="MH_TYPE" val="ENTRY"/>
  <p:tag name="ID" val="545820"/>
  <p:tag name="MH_ORDER" val="1"/>
</p:tagLst>
</file>

<file path=ppt/tags/tag87.xml><?xml version="1.0" encoding="utf-8"?>
<p:tagLst xmlns:p="http://schemas.openxmlformats.org/presentationml/2006/main">
  <p:tag name="MH" val="20160830110855"/>
  <p:tag name="MH_LIBRARY" val="CONTENTS"/>
  <p:tag name="MH_TYPE" val="ENTRY"/>
  <p:tag name="ID" val="545820"/>
  <p:tag name="MH_ORDER" val="1"/>
</p:tagLst>
</file>

<file path=ppt/tags/tag88.xml><?xml version="1.0" encoding="utf-8"?>
<p:tagLst xmlns:p="http://schemas.openxmlformats.org/presentationml/2006/main">
  <p:tag name="MH" val="20160830110855"/>
  <p:tag name="MH_LIBRARY" val="CONTENTS"/>
  <p:tag name="MH_TYPE" val="ENTRY"/>
  <p:tag name="ID" val="545820"/>
  <p:tag name="MH_ORDER" val="1"/>
</p:tagLst>
</file>

<file path=ppt/tags/tag89.xml><?xml version="1.0" encoding="utf-8"?>
<p:tagLst xmlns:p="http://schemas.openxmlformats.org/presentationml/2006/main">
  <p:tag name="MH" val="20160830110855"/>
  <p:tag name="MH_LIBRARY" val="CONTENTS"/>
  <p:tag name="MH_TYPE" val="ENTRY"/>
  <p:tag name="ID" val="545820"/>
  <p:tag name="MH_ORDER" val="1"/>
</p:tagLst>
</file>

<file path=ppt/tags/tag9.xml><?xml version="1.0" encoding="utf-8"?>
<p:tagLst xmlns:p="http://schemas.openxmlformats.org/presentationml/2006/main">
  <p:tag name="MH" val="20160830110855"/>
  <p:tag name="MH_LIBRARY" val="CONTENTS"/>
  <p:tag name="MH_TYPE" val="ENTRY"/>
  <p:tag name="ID" val="545820"/>
  <p:tag name="MH_ORDER" val="1"/>
</p:tagLst>
</file>

<file path=ppt/tags/tag90.xml><?xml version="1.0" encoding="utf-8"?>
<p:tagLst xmlns:p="http://schemas.openxmlformats.org/presentationml/2006/main">
  <p:tag name="MH" val="20160830110855"/>
  <p:tag name="MH_LIBRARY" val="CONTENTS"/>
  <p:tag name="MH_TYPE" val="ENTRY"/>
  <p:tag name="ID" val="545820"/>
  <p:tag name="MH_ORDER" val="1"/>
</p:tagLst>
</file>

<file path=ppt/tags/tag91.xml><?xml version="1.0" encoding="utf-8"?>
<p:tagLst xmlns:p="http://schemas.openxmlformats.org/presentationml/2006/main">
  <p:tag name="MH" val="20160830110855"/>
  <p:tag name="MH_LIBRARY" val="CONTENTS"/>
  <p:tag name="MH_TYPE" val="ENTRY"/>
  <p:tag name="ID" val="545820"/>
  <p:tag name="MH_ORDER" val="1"/>
</p:tagLst>
</file>

<file path=ppt/tags/tag92.xml><?xml version="1.0" encoding="utf-8"?>
<p:tagLst xmlns:p="http://schemas.openxmlformats.org/presentationml/2006/main">
  <p:tag name="MH" val="20160830110855"/>
  <p:tag name="MH_LIBRARY" val="CONTENTS"/>
  <p:tag name="MH_TYPE" val="ENTRY"/>
  <p:tag name="ID" val="545820"/>
  <p:tag name="MH_ORDER" val="1"/>
</p:tagLst>
</file>

<file path=ppt/tags/tag93.xml><?xml version="1.0" encoding="utf-8"?>
<p:tagLst xmlns:p="http://schemas.openxmlformats.org/presentationml/2006/main">
  <p:tag name="MH" val="20160830110855"/>
  <p:tag name="MH_LIBRARY" val="CONTENTS"/>
  <p:tag name="MH_TYPE" val="ENTRY"/>
  <p:tag name="ID" val="545820"/>
  <p:tag name="MH_ORDER" val="1"/>
</p:tagLst>
</file>

<file path=ppt/tags/tag94.xml><?xml version="1.0" encoding="utf-8"?>
<p:tagLst xmlns:p="http://schemas.openxmlformats.org/presentationml/2006/main">
  <p:tag name="MH" val="20160830110855"/>
  <p:tag name="MH_LIBRARY" val="CONTENTS"/>
  <p:tag name="MH_TYPE" val="ENTRY"/>
  <p:tag name="ID" val="545820"/>
  <p:tag name="MH_ORDER" val="1"/>
</p:tagLst>
</file>

<file path=ppt/tags/tag95.xml><?xml version="1.0" encoding="utf-8"?>
<p:tagLst xmlns:p="http://schemas.openxmlformats.org/presentationml/2006/main">
  <p:tag name="MH" val="20160830110855"/>
  <p:tag name="MH_LIBRARY" val="CONTENTS"/>
  <p:tag name="MH_TYPE" val="ENTRY"/>
  <p:tag name="ID" val="545820"/>
  <p:tag name="MH_ORDER" val="1"/>
</p:tagLst>
</file>

<file path=ppt/tags/tag96.xml><?xml version="1.0" encoding="utf-8"?>
<p:tagLst xmlns:p="http://schemas.openxmlformats.org/presentationml/2006/main">
  <p:tag name="MH" val="20160830110855"/>
  <p:tag name="MH_LIBRARY" val="CONTENTS"/>
  <p:tag name="MH_TYPE" val="ENTRY"/>
  <p:tag name="ID" val="545820"/>
  <p:tag name="MH_ORDER" val="1"/>
</p:tagLst>
</file>

<file path=ppt/tags/tag97.xml><?xml version="1.0" encoding="utf-8"?>
<p:tagLst xmlns:p="http://schemas.openxmlformats.org/presentationml/2006/main">
  <p:tag name="MH" val="20160830110855"/>
  <p:tag name="MH_LIBRARY" val="CONTENTS"/>
  <p:tag name="MH_TYPE" val="ENTRY"/>
  <p:tag name="ID" val="545820"/>
  <p:tag name="MH_ORDER" val="1"/>
</p:tagLst>
</file>

<file path=ppt/tags/tag98.xml><?xml version="1.0" encoding="utf-8"?>
<p:tagLst xmlns:p="http://schemas.openxmlformats.org/presentationml/2006/main">
  <p:tag name="MH" val="20160830110855"/>
  <p:tag name="MH_LIBRARY" val="CONTENTS"/>
  <p:tag name="MH_TYPE" val="ENTRY"/>
  <p:tag name="ID" val="545820"/>
  <p:tag name="MH_ORDER" val="1"/>
</p:tagLst>
</file>

<file path=ppt/tags/tag99.xml><?xml version="1.0" encoding="utf-8"?>
<p:tagLst xmlns:p="http://schemas.openxmlformats.org/presentationml/2006/main">
  <p:tag name="MH" val="20160830110855"/>
  <p:tag name="MH_LIBRARY" val="CONTENTS"/>
  <p:tag name="MH_TYPE" val="ENTRY"/>
  <p:tag name="ID" val="545820"/>
  <p:tag name="MH_ORDER" val="1"/>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透明">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透明">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13823</Words>
  <Application>WPS 演示</Application>
  <PresentationFormat>全屏显示(16:10)</PresentationFormat>
  <Paragraphs>775</Paragraphs>
  <Slides>69</Slides>
  <Notes>37</Notes>
  <HiddenSlides>1</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69</vt:i4>
      </vt:variant>
    </vt:vector>
  </HeadingPairs>
  <TitlesOfParts>
    <vt:vector size="80" baseType="lpstr">
      <vt:lpstr>Arial</vt:lpstr>
      <vt:lpstr>宋体</vt:lpstr>
      <vt:lpstr>Wingdings</vt:lpstr>
      <vt:lpstr>隶书</vt:lpstr>
      <vt:lpstr>Calibri</vt:lpstr>
      <vt:lpstr>微软雅黑</vt:lpstr>
      <vt:lpstr>黑体</vt:lpstr>
      <vt:lpstr>Times New Roman</vt:lpstr>
      <vt:lpstr>Arial Unicode MS</vt:lpstr>
      <vt:lpstr>Courier New</vt:lpstr>
      <vt:lpstr>透明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思考3-----名称节点如何构建文件目录？</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Dell</dc:creator>
  <cp:lastModifiedBy>楚歌</cp:lastModifiedBy>
  <cp:revision>769</cp:revision>
  <dcterms:created xsi:type="dcterms:W3CDTF">2013-03-29T19:55:00Z</dcterms:created>
  <dcterms:modified xsi:type="dcterms:W3CDTF">2024-09-03T08:29:10Z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B81CF9E7E5C244BABF08EB4B0F2779C6_13</vt:lpwstr>
  </property>
</Properties>
</file>