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315" r:id="rId4"/>
    <p:sldId id="316" r:id="rId5"/>
    <p:sldId id="268" r:id="rId6"/>
    <p:sldId id="269" r:id="rId7"/>
    <p:sldId id="270" r:id="rId8"/>
    <p:sldId id="286" r:id="rId9"/>
    <p:sldId id="287" r:id="rId10"/>
    <p:sldId id="301" r:id="rId11"/>
    <p:sldId id="257" r:id="rId12"/>
    <p:sldId id="258" r:id="rId13"/>
    <p:sldId id="259" r:id="rId14"/>
    <p:sldId id="276" r:id="rId16"/>
    <p:sldId id="272" r:id="rId17"/>
    <p:sldId id="271" r:id="rId18"/>
    <p:sldId id="273" r:id="rId19"/>
    <p:sldId id="274" r:id="rId20"/>
    <p:sldId id="277" r:id="rId21"/>
    <p:sldId id="278" r:id="rId22"/>
    <p:sldId id="282" r:id="rId23"/>
    <p:sldId id="279" r:id="rId24"/>
    <p:sldId id="280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/>
    <p:restoredTop sz="75475" autoAdjust="0"/>
  </p:normalViewPr>
  <p:slideViewPr>
    <p:cSldViewPr snapToGrid="0" snapToObjects="1" showGuides="1">
      <p:cViewPr varScale="1">
        <p:scale>
          <a:sx n="62" d="100"/>
          <a:sy n="62" d="100"/>
        </p:scale>
        <p:origin x="21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437A1-8062-4FE9-820F-23F6F827726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6EEFFEF-BBBE-4CD1-8FE9-3AED81B78BC0}">
      <dgm:prSet custT="1"/>
      <dgm:spPr/>
      <dgm:t>
        <a:bodyPr/>
        <a:lstStyle/>
        <a:p>
          <a:r>
            <a:rPr kumimoji="1" lang="zh-CN" sz="1500" dirty="0"/>
            <a:t>需求</a:t>
          </a:r>
          <a:r>
            <a:rPr kumimoji="1" lang="zh-CN" altLang="en-US" sz="1500" dirty="0"/>
            <a:t>的</a:t>
          </a:r>
          <a:r>
            <a:rPr kumimoji="1" lang="en-US" sz="1500" dirty="0"/>
            <a:t>reduce</a:t>
          </a:r>
          <a:r>
            <a:rPr kumimoji="1" lang="zh-CN" sz="1500" dirty="0"/>
            <a:t>输出</a:t>
          </a:r>
          <a:r>
            <a:rPr kumimoji="1" lang="zh-CN" altLang="en-US" sz="1500" dirty="0"/>
            <a:t>形式</a:t>
          </a:r>
          <a:r>
            <a:rPr kumimoji="1" lang="zh-CN" sz="1500" dirty="0"/>
            <a:t>：</a:t>
          </a:r>
          <a:endParaRPr lang="zh-CN" sz="1500" dirty="0"/>
        </a:p>
      </dgm:t>
    </dgm:pt>
    <dgm:pt modelId="{DCFEE400-9E2D-4C7B-8C71-A188DBCEAD30}" cxnId="{6C43E696-AD58-4119-999E-96552EAFB129}" type="parTrans">
      <dgm:prSet/>
      <dgm:spPr/>
      <dgm:t>
        <a:bodyPr/>
        <a:lstStyle/>
        <a:p>
          <a:endParaRPr lang="zh-CN" altLang="en-US" sz="1500"/>
        </a:p>
      </dgm:t>
    </dgm:pt>
    <dgm:pt modelId="{03DF6424-FEED-4ED3-8267-2010E19A14AA}" cxnId="{6C43E696-AD58-4119-999E-96552EAFB129}" type="sibTrans">
      <dgm:prSet custT="1"/>
      <dgm:spPr/>
      <dgm:t>
        <a:bodyPr/>
        <a:lstStyle/>
        <a:p>
          <a:endParaRPr lang="zh-CN" altLang="en-US" sz="1500"/>
        </a:p>
      </dgm:t>
    </dgm:pt>
    <dgm:pt modelId="{3B057447-6DC3-4717-B29D-D9959585CFFE}">
      <dgm:prSet custT="1"/>
      <dgm:spPr/>
      <dgm:t>
        <a:bodyPr/>
        <a:lstStyle/>
        <a:p>
          <a:r>
            <a:rPr kumimoji="1" lang="zh-CN" altLang="en-US" sz="1500" dirty="0"/>
            <a:t>键是什么？</a:t>
          </a:r>
          <a:endParaRPr lang="zh-CN" altLang="en-US" sz="1500" dirty="0"/>
        </a:p>
      </dgm:t>
    </dgm:pt>
    <dgm:pt modelId="{A58A54AD-7D14-4F97-B4CE-C579D8A85AE0}" cxnId="{0A6C7F35-195A-42BA-BB64-7695079F9AA4}" type="parTrans">
      <dgm:prSet/>
      <dgm:spPr/>
      <dgm:t>
        <a:bodyPr/>
        <a:lstStyle/>
        <a:p>
          <a:endParaRPr lang="zh-CN" altLang="en-US" sz="1500"/>
        </a:p>
      </dgm:t>
    </dgm:pt>
    <dgm:pt modelId="{790A7319-6A83-4156-B783-6616A0C40457}" cxnId="{0A6C7F35-195A-42BA-BB64-7695079F9AA4}" type="sibTrans">
      <dgm:prSet/>
      <dgm:spPr/>
      <dgm:t>
        <a:bodyPr/>
        <a:lstStyle/>
        <a:p>
          <a:endParaRPr lang="zh-CN" altLang="en-US" sz="1500"/>
        </a:p>
      </dgm:t>
    </dgm:pt>
    <dgm:pt modelId="{E68B9F50-4733-48C7-9B39-361A1C55AD2B}">
      <dgm:prSet custT="1"/>
      <dgm:spPr/>
      <dgm:t>
        <a:bodyPr/>
        <a:lstStyle/>
        <a:p>
          <a:r>
            <a:rPr kumimoji="1" lang="zh-CN" altLang="en-US" sz="1500" dirty="0"/>
            <a:t>值是什么？</a:t>
          </a:r>
          <a:endParaRPr lang="zh-CN" altLang="en-US" sz="1500" dirty="0"/>
        </a:p>
      </dgm:t>
    </dgm:pt>
    <dgm:pt modelId="{631CCC5D-06A5-4643-B665-784D73F0A954}" cxnId="{1B0589B4-4D47-4838-90F6-1F725E63B28F}" type="parTrans">
      <dgm:prSet/>
      <dgm:spPr/>
      <dgm:t>
        <a:bodyPr/>
        <a:lstStyle/>
        <a:p>
          <a:endParaRPr lang="zh-CN" altLang="en-US" sz="1500"/>
        </a:p>
      </dgm:t>
    </dgm:pt>
    <dgm:pt modelId="{ECBFAD13-F9D1-4F8D-BC09-3D97352A45CC}" cxnId="{1B0589B4-4D47-4838-90F6-1F725E63B28F}" type="sibTrans">
      <dgm:prSet/>
      <dgm:spPr/>
      <dgm:t>
        <a:bodyPr/>
        <a:lstStyle/>
        <a:p>
          <a:endParaRPr lang="zh-CN" altLang="en-US" sz="1500"/>
        </a:p>
      </dgm:t>
    </dgm:pt>
    <dgm:pt modelId="{D34835F7-3D2A-417E-BBE9-7A6339AFEB66}">
      <dgm:prSet custT="1"/>
      <dgm:spPr/>
      <dgm:t>
        <a:bodyPr/>
        <a:lstStyle/>
        <a:p>
          <a:r>
            <a:rPr kumimoji="1" lang="en-US" sz="1500" dirty="0"/>
            <a:t>reduce</a:t>
          </a:r>
          <a:r>
            <a:rPr kumimoji="1" lang="zh-CN" sz="1500" dirty="0"/>
            <a:t>的输入是什么样的？</a:t>
          </a:r>
          <a:endParaRPr lang="zh-CN" sz="1500" dirty="0"/>
        </a:p>
      </dgm:t>
    </dgm:pt>
    <dgm:pt modelId="{B6BF7E59-0185-498D-8C69-FB7397D893A9}" cxnId="{54471D77-6FD5-4998-AEE6-14C56F77E3CD}" type="parTrans">
      <dgm:prSet/>
      <dgm:spPr/>
      <dgm:t>
        <a:bodyPr/>
        <a:lstStyle/>
        <a:p>
          <a:endParaRPr lang="zh-CN" altLang="en-US" sz="1500"/>
        </a:p>
      </dgm:t>
    </dgm:pt>
    <dgm:pt modelId="{C57E0180-F8E2-46A3-BD02-220401467229}" cxnId="{54471D77-6FD5-4998-AEE6-14C56F77E3CD}" type="sibTrans">
      <dgm:prSet custT="1"/>
      <dgm:spPr/>
      <dgm:t>
        <a:bodyPr/>
        <a:lstStyle/>
        <a:p>
          <a:endParaRPr lang="zh-CN" altLang="en-US" sz="1500"/>
        </a:p>
      </dgm:t>
    </dgm:pt>
    <dgm:pt modelId="{A46AA071-E353-4A9A-A27E-889711987115}">
      <dgm:prSet custT="1"/>
      <dgm:spPr/>
      <dgm:t>
        <a:bodyPr/>
        <a:lstStyle/>
        <a:p>
          <a:r>
            <a:rPr kumimoji="1" lang="zh-CN" altLang="en-US" sz="1500" dirty="0"/>
            <a:t>键是什么？</a:t>
          </a:r>
          <a:endParaRPr lang="zh-CN" altLang="en-US" sz="1500" dirty="0"/>
        </a:p>
      </dgm:t>
    </dgm:pt>
    <dgm:pt modelId="{49C131B4-264D-4A4C-A247-14FA4FC0EDDA}" cxnId="{D5804267-2037-4C64-8498-FCA3DB10B523}" type="parTrans">
      <dgm:prSet/>
      <dgm:spPr/>
      <dgm:t>
        <a:bodyPr/>
        <a:lstStyle/>
        <a:p>
          <a:endParaRPr lang="zh-CN" altLang="en-US" sz="1500"/>
        </a:p>
      </dgm:t>
    </dgm:pt>
    <dgm:pt modelId="{6AE899B8-7B4F-469C-8A76-DEFEBB7DFDCD}" cxnId="{D5804267-2037-4C64-8498-FCA3DB10B523}" type="sibTrans">
      <dgm:prSet/>
      <dgm:spPr/>
      <dgm:t>
        <a:bodyPr/>
        <a:lstStyle/>
        <a:p>
          <a:endParaRPr lang="zh-CN" altLang="en-US" sz="1500"/>
        </a:p>
      </dgm:t>
    </dgm:pt>
    <dgm:pt modelId="{8755FEFB-8F2D-4700-AD71-C53F993635AE}">
      <dgm:prSet custT="1"/>
      <dgm:spPr/>
      <dgm:t>
        <a:bodyPr/>
        <a:lstStyle/>
        <a:p>
          <a:r>
            <a:rPr kumimoji="1" lang="zh-CN" altLang="en-US" sz="1500" dirty="0"/>
            <a:t>值是什么？</a:t>
          </a:r>
          <a:endParaRPr lang="zh-CN" altLang="en-US" sz="1500" dirty="0"/>
        </a:p>
      </dgm:t>
    </dgm:pt>
    <dgm:pt modelId="{1A62CF85-0F1A-4DD9-972B-983EB925D63D}" cxnId="{0F58832B-FD06-4FCE-98DE-7BD3A59A7AD3}" type="parTrans">
      <dgm:prSet/>
      <dgm:spPr/>
      <dgm:t>
        <a:bodyPr/>
        <a:lstStyle/>
        <a:p>
          <a:endParaRPr lang="zh-CN" altLang="en-US" sz="1500"/>
        </a:p>
      </dgm:t>
    </dgm:pt>
    <dgm:pt modelId="{7D3875F6-1115-4A2E-A47B-ADFF57BF5604}" cxnId="{0F58832B-FD06-4FCE-98DE-7BD3A59A7AD3}" type="sibTrans">
      <dgm:prSet/>
      <dgm:spPr/>
      <dgm:t>
        <a:bodyPr/>
        <a:lstStyle/>
        <a:p>
          <a:endParaRPr lang="zh-CN" altLang="en-US" sz="1500"/>
        </a:p>
      </dgm:t>
    </dgm:pt>
    <dgm:pt modelId="{261F8204-4238-4963-B5C9-8BC7DF70C4C0}">
      <dgm:prSet custT="1"/>
      <dgm:spPr/>
      <dgm:t>
        <a:bodyPr/>
        <a:lstStyle/>
        <a:p>
          <a:r>
            <a:rPr kumimoji="1" lang="en-US" sz="1500" dirty="0"/>
            <a:t>Map</a:t>
          </a:r>
          <a:r>
            <a:rPr kumimoji="1" lang="zh-CN" altLang="en-US" sz="1500" dirty="0"/>
            <a:t>的</a:t>
          </a:r>
          <a:r>
            <a:rPr kumimoji="1" lang="zh-CN" sz="1500" dirty="0"/>
            <a:t>输出是什么样的？</a:t>
          </a:r>
          <a:endParaRPr lang="zh-CN" sz="1500" dirty="0"/>
        </a:p>
      </dgm:t>
    </dgm:pt>
    <dgm:pt modelId="{C4800E47-13F4-405A-ABD3-F78156CF7CD2}" cxnId="{F76CDC21-8F8D-4762-B6D5-9BEAAD447293}" type="parTrans">
      <dgm:prSet/>
      <dgm:spPr/>
      <dgm:t>
        <a:bodyPr/>
        <a:lstStyle/>
        <a:p>
          <a:endParaRPr lang="zh-CN" altLang="en-US" sz="1500"/>
        </a:p>
      </dgm:t>
    </dgm:pt>
    <dgm:pt modelId="{14939F17-F62A-4948-97B9-C65F5925D371}" cxnId="{F76CDC21-8F8D-4762-B6D5-9BEAAD447293}" type="sibTrans">
      <dgm:prSet custT="1"/>
      <dgm:spPr/>
      <dgm:t>
        <a:bodyPr/>
        <a:lstStyle/>
        <a:p>
          <a:endParaRPr lang="zh-CN" altLang="en-US" sz="1500"/>
        </a:p>
      </dgm:t>
    </dgm:pt>
    <dgm:pt modelId="{E33DB732-4314-4BB4-B60D-2F141BF77502}">
      <dgm:prSet custT="1"/>
      <dgm:spPr/>
      <dgm:t>
        <a:bodyPr/>
        <a:lstStyle/>
        <a:p>
          <a:r>
            <a:rPr lang="zh-CN" altLang="en-US" sz="1500" dirty="0"/>
            <a:t>键是什么？</a:t>
          </a:r>
        </a:p>
      </dgm:t>
    </dgm:pt>
    <dgm:pt modelId="{6549E9E4-A122-46F2-BB91-2ACCF454B89B}" cxnId="{28FE89E5-0EE7-4A26-827E-9AB94532A3F4}" type="parTrans">
      <dgm:prSet/>
      <dgm:spPr/>
      <dgm:t>
        <a:bodyPr/>
        <a:lstStyle/>
        <a:p>
          <a:endParaRPr lang="zh-CN" altLang="en-US" sz="1500"/>
        </a:p>
      </dgm:t>
    </dgm:pt>
    <dgm:pt modelId="{A65CBDAA-8A25-4A46-AAEF-E81ABFC10FA3}" cxnId="{28FE89E5-0EE7-4A26-827E-9AB94532A3F4}" type="sibTrans">
      <dgm:prSet/>
      <dgm:spPr/>
      <dgm:t>
        <a:bodyPr/>
        <a:lstStyle/>
        <a:p>
          <a:endParaRPr lang="zh-CN" altLang="en-US" sz="1500"/>
        </a:p>
      </dgm:t>
    </dgm:pt>
    <dgm:pt modelId="{10F5BD0D-F814-4CEF-A45D-A73EA0E1568A}">
      <dgm:prSet custT="1"/>
      <dgm:spPr/>
      <dgm:t>
        <a:bodyPr/>
        <a:lstStyle/>
        <a:p>
          <a:r>
            <a:rPr lang="zh-CN" altLang="en-US" sz="1500" dirty="0"/>
            <a:t>值是什么？</a:t>
          </a:r>
        </a:p>
      </dgm:t>
    </dgm:pt>
    <dgm:pt modelId="{4A1EA43C-B4C7-45AC-B7C0-AB56B594673D}" cxnId="{D0836BC1-4914-4ACF-9F37-D0AE9C9F9923}" type="parTrans">
      <dgm:prSet/>
      <dgm:spPr/>
      <dgm:t>
        <a:bodyPr/>
        <a:lstStyle/>
        <a:p>
          <a:endParaRPr lang="zh-CN" altLang="en-US" sz="1500"/>
        </a:p>
      </dgm:t>
    </dgm:pt>
    <dgm:pt modelId="{0C8A2E7F-C96E-423C-89E7-5DBBBE02F3F6}" cxnId="{D0836BC1-4914-4ACF-9F37-D0AE9C9F9923}" type="sibTrans">
      <dgm:prSet/>
      <dgm:spPr/>
      <dgm:t>
        <a:bodyPr/>
        <a:lstStyle/>
        <a:p>
          <a:endParaRPr lang="zh-CN" altLang="en-US" sz="1500"/>
        </a:p>
      </dgm:t>
    </dgm:pt>
    <dgm:pt modelId="{B97348FD-C262-4563-B32C-D4A32D25EFA0}">
      <dgm:prSet custT="1"/>
      <dgm:spPr/>
      <dgm:t>
        <a:bodyPr/>
        <a:lstStyle/>
        <a:p>
          <a:r>
            <a:rPr lang="en-US" altLang="zh-CN" sz="1500" dirty="0"/>
            <a:t>Map</a:t>
          </a:r>
          <a:r>
            <a:rPr lang="zh-CN" altLang="en-US" sz="1500" dirty="0"/>
            <a:t>的输入是什么样的？</a:t>
          </a:r>
          <a:endParaRPr lang="zh-CN" sz="1500" dirty="0"/>
        </a:p>
      </dgm:t>
    </dgm:pt>
    <dgm:pt modelId="{DE7FBDCF-2DEE-4C3A-B7DA-A5C0B3C37668}" cxnId="{4AD9218F-B350-4AEE-B1E7-3BF0007525FC}" type="parTrans">
      <dgm:prSet/>
      <dgm:spPr/>
      <dgm:t>
        <a:bodyPr/>
        <a:lstStyle/>
        <a:p>
          <a:endParaRPr lang="zh-CN" altLang="en-US" sz="1500"/>
        </a:p>
      </dgm:t>
    </dgm:pt>
    <dgm:pt modelId="{90B8D783-AB53-443D-A764-FC64CDC1403F}" cxnId="{4AD9218F-B350-4AEE-B1E7-3BF0007525FC}" type="sibTrans">
      <dgm:prSet/>
      <dgm:spPr/>
      <dgm:t>
        <a:bodyPr/>
        <a:lstStyle/>
        <a:p>
          <a:endParaRPr lang="zh-CN" altLang="en-US" sz="1500"/>
        </a:p>
      </dgm:t>
    </dgm:pt>
    <dgm:pt modelId="{831DD5C2-F4A5-4C9E-924C-1B30598211C3}">
      <dgm:prSet custT="1"/>
      <dgm:spPr/>
      <dgm:t>
        <a:bodyPr/>
        <a:lstStyle/>
        <a:p>
          <a:r>
            <a:rPr lang="zh-CN" altLang="en-US" sz="1500" dirty="0"/>
            <a:t>一行文本</a:t>
          </a:r>
        </a:p>
      </dgm:t>
    </dgm:pt>
    <dgm:pt modelId="{B1781477-A015-4CDA-ABF0-ED713E2C7BE6}" cxnId="{4A73CAF1-F189-4C06-88C3-BC4407E09E63}" type="parTrans">
      <dgm:prSet/>
      <dgm:spPr/>
      <dgm:t>
        <a:bodyPr/>
        <a:lstStyle/>
        <a:p>
          <a:endParaRPr lang="zh-CN" altLang="en-US" sz="1500"/>
        </a:p>
      </dgm:t>
    </dgm:pt>
    <dgm:pt modelId="{42242BE3-0189-433D-B1CF-823D088BFE25}" cxnId="{4A73CAF1-F189-4C06-88C3-BC4407E09E63}" type="sibTrans">
      <dgm:prSet/>
      <dgm:spPr/>
      <dgm:t>
        <a:bodyPr/>
        <a:lstStyle/>
        <a:p>
          <a:endParaRPr lang="zh-CN" altLang="en-US" sz="1500"/>
        </a:p>
      </dgm:t>
    </dgm:pt>
    <dgm:pt modelId="{45944601-6D39-4F7C-8A72-110FABDA40F7}">
      <dgm:prSet custT="1"/>
      <dgm:spPr/>
      <dgm:t>
        <a:bodyPr/>
        <a:lstStyle/>
        <a:p>
          <a:r>
            <a:rPr lang="en-US" altLang="zh-CN" sz="1500" dirty="0"/>
            <a:t>“</a:t>
          </a:r>
          <a:r>
            <a:rPr lang="en-US" sz="1500" b="0" i="0" u="none" dirty="0"/>
            <a:t>13754001,901,250,S11”</a:t>
          </a:r>
          <a:endParaRPr lang="zh-CN" sz="1500" dirty="0"/>
        </a:p>
      </dgm:t>
    </dgm:pt>
    <dgm:pt modelId="{0AB97AD0-46AB-439F-9A1C-9608127AF90C}" cxnId="{E751408A-1B94-42B9-9DB6-87C8A3A20D4D}" type="parTrans">
      <dgm:prSet/>
      <dgm:spPr/>
      <dgm:t>
        <a:bodyPr/>
        <a:lstStyle/>
        <a:p>
          <a:endParaRPr lang="zh-CN" altLang="en-US" sz="1500"/>
        </a:p>
      </dgm:t>
    </dgm:pt>
    <dgm:pt modelId="{90E58E1B-A646-4A7D-80F0-6CBE458330D2}" cxnId="{E751408A-1B94-42B9-9DB6-87C8A3A20D4D}" type="sibTrans">
      <dgm:prSet/>
      <dgm:spPr/>
      <dgm:t>
        <a:bodyPr/>
        <a:lstStyle/>
        <a:p>
          <a:endParaRPr lang="zh-CN" altLang="en-US" sz="1500"/>
        </a:p>
      </dgm:t>
    </dgm:pt>
    <dgm:pt modelId="{D432EA3F-6DC3-4CCE-ACE0-61BAC4F35CCD}" type="pres">
      <dgm:prSet presAssocID="{857437A1-8062-4FE9-820F-23F6F82772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773DF0F-FEF4-49F4-AB28-6D1AAF7D928D}" type="pres">
      <dgm:prSet presAssocID="{B6EEFFEF-BBBE-4CD1-8FE9-3AED81B78BC0}" presName="composite" presStyleCnt="0"/>
      <dgm:spPr/>
    </dgm:pt>
    <dgm:pt modelId="{A81FEA8F-CDA9-4BEA-88D2-36FC161DE32F}" type="pres">
      <dgm:prSet presAssocID="{B6EEFFEF-BBBE-4CD1-8FE9-3AED81B78BC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BADC77-4722-4DCF-9A24-56623608A4C1}" type="pres">
      <dgm:prSet presAssocID="{B6EEFFEF-BBBE-4CD1-8FE9-3AED81B78BC0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5C63D057-FF41-4CE9-B1D5-3DFAF01B9D4F}" type="pres">
      <dgm:prSet presAssocID="{B6EEFFEF-BBBE-4CD1-8FE9-3AED81B78BC0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50F2EC-68EB-438F-9ADF-30FAFCEC4108}" type="pres">
      <dgm:prSet presAssocID="{03DF6424-FEED-4ED3-8267-2010E19A14A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771ECCA-0186-44CF-B2F0-DB34CC4944FC}" type="pres">
      <dgm:prSet presAssocID="{03DF6424-FEED-4ED3-8267-2010E19A14AA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9FC41AC9-EEA0-4C79-9AE6-D01DACF8FC51}" type="pres">
      <dgm:prSet presAssocID="{D34835F7-3D2A-417E-BBE9-7A6339AFEB66}" presName="composite" presStyleCnt="0"/>
      <dgm:spPr/>
    </dgm:pt>
    <dgm:pt modelId="{314783C8-E48E-41F6-81F5-199F2FB2C236}" type="pres">
      <dgm:prSet presAssocID="{D34835F7-3D2A-417E-BBE9-7A6339AFEB66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AFC23-47C0-49D2-8EE0-2E0CEE97FB91}" type="pres">
      <dgm:prSet presAssocID="{D34835F7-3D2A-417E-BBE9-7A6339AFEB66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0965D6F1-AACF-4B73-AD0E-BA5AB61B74BE}" type="pres">
      <dgm:prSet presAssocID="{D34835F7-3D2A-417E-BBE9-7A6339AFEB66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2E1C7A-6617-4394-A352-994D2B83F064}" type="pres">
      <dgm:prSet presAssocID="{C57E0180-F8E2-46A3-BD02-220401467229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D682AC31-8429-4584-A943-52E8D2566BB5}" type="pres">
      <dgm:prSet presAssocID="{C57E0180-F8E2-46A3-BD02-220401467229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6F720A06-29C4-48EE-A3A3-AE480A076BBA}" type="pres">
      <dgm:prSet presAssocID="{261F8204-4238-4963-B5C9-8BC7DF70C4C0}" presName="composite" presStyleCnt="0"/>
      <dgm:spPr/>
    </dgm:pt>
    <dgm:pt modelId="{0E631A5C-295D-42B2-B3D7-C3E8B63A954A}" type="pres">
      <dgm:prSet presAssocID="{261F8204-4238-4963-B5C9-8BC7DF70C4C0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1D4C941-F38D-4B02-90CF-032CED4A5418}" type="pres">
      <dgm:prSet presAssocID="{261F8204-4238-4963-B5C9-8BC7DF70C4C0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1D7F91B9-2F3C-4692-B602-D8E10B3FB396}" type="pres">
      <dgm:prSet presAssocID="{261F8204-4238-4963-B5C9-8BC7DF70C4C0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13692EB-F864-45DC-AB90-AB59A62E0B6B}" type="pres">
      <dgm:prSet presAssocID="{14939F17-F62A-4948-97B9-C65F5925D37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C6916A34-1B13-4757-A8AE-5FF1CCDB65DF}" type="pres">
      <dgm:prSet presAssocID="{14939F17-F62A-4948-97B9-C65F5925D371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06F0097C-F1AC-449D-8682-E6EB9B4B91EE}" type="pres">
      <dgm:prSet presAssocID="{B97348FD-C262-4563-B32C-D4A32D25EFA0}" presName="composite" presStyleCnt="0"/>
      <dgm:spPr/>
    </dgm:pt>
    <dgm:pt modelId="{6F9A72BA-C2F5-42B1-B81C-769837DFC6CC}" type="pres">
      <dgm:prSet presAssocID="{B97348FD-C262-4563-B32C-D4A32D25EFA0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71595A-D77B-4FAE-8968-0F9FFA8B86EB}" type="pres">
      <dgm:prSet presAssocID="{B97348FD-C262-4563-B32C-D4A32D25EFA0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DF4B1D2C-9495-4196-89F1-E390E42BDC85}" type="pres">
      <dgm:prSet presAssocID="{B97348FD-C262-4563-B32C-D4A32D25EFA0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73CAF1-F189-4C06-88C3-BC4407E09E63}" srcId="{B97348FD-C262-4563-B32C-D4A32D25EFA0}" destId="{831DD5C2-F4A5-4C9E-924C-1B30598211C3}" srcOrd="0" destOrd="0" parTransId="{B1781477-A015-4CDA-ABF0-ED713E2C7BE6}" sibTransId="{42242BE3-0189-433D-B1CF-823D088BFE25}"/>
    <dgm:cxn modelId="{F76CDC21-8F8D-4762-B6D5-9BEAAD447293}" srcId="{857437A1-8062-4FE9-820F-23F6F8277261}" destId="{261F8204-4238-4963-B5C9-8BC7DF70C4C0}" srcOrd="2" destOrd="0" parTransId="{C4800E47-13F4-405A-ABD3-F78156CF7CD2}" sibTransId="{14939F17-F62A-4948-97B9-C65F5925D371}"/>
    <dgm:cxn modelId="{D393D494-6D59-40D7-887B-3E66BE1000A6}" type="presOf" srcId="{8755FEFB-8F2D-4700-AD71-C53F993635AE}" destId="{0965D6F1-AACF-4B73-AD0E-BA5AB61B74BE}" srcOrd="0" destOrd="1" presId="urn:microsoft.com/office/officeart/2005/8/layout/process3"/>
    <dgm:cxn modelId="{D09B3216-AAF7-4C54-AC62-62D7BC3AD260}" type="presOf" srcId="{10F5BD0D-F814-4CEF-A45D-A73EA0E1568A}" destId="{1D7F91B9-2F3C-4692-B602-D8E10B3FB396}" srcOrd="0" destOrd="1" presId="urn:microsoft.com/office/officeart/2005/8/layout/process3"/>
    <dgm:cxn modelId="{0DD7A9D8-AD52-45D2-86C6-054E56846463}" type="presOf" srcId="{B6EEFFEF-BBBE-4CD1-8FE9-3AED81B78BC0}" destId="{E9BADC77-4722-4DCF-9A24-56623608A4C1}" srcOrd="1" destOrd="0" presId="urn:microsoft.com/office/officeart/2005/8/layout/process3"/>
    <dgm:cxn modelId="{088A9BD1-6925-4C2E-A5E8-B68B2453597C}" type="presOf" srcId="{831DD5C2-F4A5-4C9E-924C-1B30598211C3}" destId="{DF4B1D2C-9495-4196-89F1-E390E42BDC85}" srcOrd="0" destOrd="0" presId="urn:microsoft.com/office/officeart/2005/8/layout/process3"/>
    <dgm:cxn modelId="{2F063407-4557-470E-A4B2-6461EB4DE813}" type="presOf" srcId="{45944601-6D39-4F7C-8A72-110FABDA40F7}" destId="{DF4B1D2C-9495-4196-89F1-E390E42BDC85}" srcOrd="0" destOrd="1" presId="urn:microsoft.com/office/officeart/2005/8/layout/process3"/>
    <dgm:cxn modelId="{076C5FFA-B95F-4D6F-9B53-90AA13667BE7}" type="presOf" srcId="{14939F17-F62A-4948-97B9-C65F5925D371}" destId="{C6916A34-1B13-4757-A8AE-5FF1CCDB65DF}" srcOrd="1" destOrd="0" presId="urn:microsoft.com/office/officeart/2005/8/layout/process3"/>
    <dgm:cxn modelId="{63E2D08B-6DE2-4264-AD42-3B8820454B10}" type="presOf" srcId="{C57E0180-F8E2-46A3-BD02-220401467229}" destId="{D682AC31-8429-4584-A943-52E8D2566BB5}" srcOrd="1" destOrd="0" presId="urn:microsoft.com/office/officeart/2005/8/layout/process3"/>
    <dgm:cxn modelId="{0A6C7F35-195A-42BA-BB64-7695079F9AA4}" srcId="{B6EEFFEF-BBBE-4CD1-8FE9-3AED81B78BC0}" destId="{3B057447-6DC3-4717-B29D-D9959585CFFE}" srcOrd="0" destOrd="0" parTransId="{A58A54AD-7D14-4F97-B4CE-C579D8A85AE0}" sibTransId="{790A7319-6A83-4156-B783-6616A0C40457}"/>
    <dgm:cxn modelId="{6C43E696-AD58-4119-999E-96552EAFB129}" srcId="{857437A1-8062-4FE9-820F-23F6F8277261}" destId="{B6EEFFEF-BBBE-4CD1-8FE9-3AED81B78BC0}" srcOrd="0" destOrd="0" parTransId="{DCFEE400-9E2D-4C7B-8C71-A188DBCEAD30}" sibTransId="{03DF6424-FEED-4ED3-8267-2010E19A14AA}"/>
    <dgm:cxn modelId="{F219217C-FF07-4EF8-ADB7-EF5CA389407C}" type="presOf" srcId="{03DF6424-FEED-4ED3-8267-2010E19A14AA}" destId="{E771ECCA-0186-44CF-B2F0-DB34CC4944FC}" srcOrd="1" destOrd="0" presId="urn:microsoft.com/office/officeart/2005/8/layout/process3"/>
    <dgm:cxn modelId="{CC579C34-BF59-4B4B-AAF7-CE8735074AEC}" type="presOf" srcId="{857437A1-8062-4FE9-820F-23F6F8277261}" destId="{D432EA3F-6DC3-4CCE-ACE0-61BAC4F35CCD}" srcOrd="0" destOrd="0" presId="urn:microsoft.com/office/officeart/2005/8/layout/process3"/>
    <dgm:cxn modelId="{AB771596-3828-4192-BB17-A8D79AEA44FE}" type="presOf" srcId="{E33DB732-4314-4BB4-B60D-2F141BF77502}" destId="{1D7F91B9-2F3C-4692-B602-D8E10B3FB396}" srcOrd="0" destOrd="0" presId="urn:microsoft.com/office/officeart/2005/8/layout/process3"/>
    <dgm:cxn modelId="{83CA6BE6-7B56-48AD-819A-83DD88B0EF67}" type="presOf" srcId="{A46AA071-E353-4A9A-A27E-889711987115}" destId="{0965D6F1-AACF-4B73-AD0E-BA5AB61B74BE}" srcOrd="0" destOrd="0" presId="urn:microsoft.com/office/officeart/2005/8/layout/process3"/>
    <dgm:cxn modelId="{28FE89E5-0EE7-4A26-827E-9AB94532A3F4}" srcId="{261F8204-4238-4963-B5C9-8BC7DF70C4C0}" destId="{E33DB732-4314-4BB4-B60D-2F141BF77502}" srcOrd="0" destOrd="0" parTransId="{6549E9E4-A122-46F2-BB91-2ACCF454B89B}" sibTransId="{A65CBDAA-8A25-4A46-AAEF-E81ABFC10FA3}"/>
    <dgm:cxn modelId="{4AD9218F-B350-4AEE-B1E7-3BF0007525FC}" srcId="{857437A1-8062-4FE9-820F-23F6F8277261}" destId="{B97348FD-C262-4563-B32C-D4A32D25EFA0}" srcOrd="3" destOrd="0" parTransId="{DE7FBDCF-2DEE-4C3A-B7DA-A5C0B3C37668}" sibTransId="{90B8D783-AB53-443D-A764-FC64CDC1403F}"/>
    <dgm:cxn modelId="{B1408EEC-2E42-43E8-AF3C-492AF1417E7F}" type="presOf" srcId="{D34835F7-3D2A-417E-BBE9-7A6339AFEB66}" destId="{314783C8-E48E-41F6-81F5-199F2FB2C236}" srcOrd="0" destOrd="0" presId="urn:microsoft.com/office/officeart/2005/8/layout/process3"/>
    <dgm:cxn modelId="{4F9637AD-F8EC-4A21-A1D6-E1A124DBF372}" type="presOf" srcId="{14939F17-F62A-4948-97B9-C65F5925D371}" destId="{413692EB-F864-45DC-AB90-AB59A62E0B6B}" srcOrd="0" destOrd="0" presId="urn:microsoft.com/office/officeart/2005/8/layout/process3"/>
    <dgm:cxn modelId="{087F6AFB-5755-4BF9-9A1B-4E0429B4984D}" type="presOf" srcId="{C57E0180-F8E2-46A3-BD02-220401467229}" destId="{172E1C7A-6617-4394-A352-994D2B83F064}" srcOrd="0" destOrd="0" presId="urn:microsoft.com/office/officeart/2005/8/layout/process3"/>
    <dgm:cxn modelId="{D00E2D3E-A075-41C9-B323-BD051ED3B993}" type="presOf" srcId="{B6EEFFEF-BBBE-4CD1-8FE9-3AED81B78BC0}" destId="{A81FEA8F-CDA9-4BEA-88D2-36FC161DE32F}" srcOrd="0" destOrd="0" presId="urn:microsoft.com/office/officeart/2005/8/layout/process3"/>
    <dgm:cxn modelId="{6C729B7D-DA1D-4F31-8EEC-2A781AE8EC0D}" type="presOf" srcId="{3B057447-6DC3-4717-B29D-D9959585CFFE}" destId="{5C63D057-FF41-4CE9-B1D5-3DFAF01B9D4F}" srcOrd="0" destOrd="0" presId="urn:microsoft.com/office/officeart/2005/8/layout/process3"/>
    <dgm:cxn modelId="{CC83F098-7964-4694-B9F6-BC866C48B5E7}" type="presOf" srcId="{03DF6424-FEED-4ED3-8267-2010E19A14AA}" destId="{6350F2EC-68EB-438F-9ADF-30FAFCEC4108}" srcOrd="0" destOrd="0" presId="urn:microsoft.com/office/officeart/2005/8/layout/process3"/>
    <dgm:cxn modelId="{B91989B8-74F9-4ABE-AF74-088ACA499CF6}" type="presOf" srcId="{E68B9F50-4733-48C7-9B39-361A1C55AD2B}" destId="{5C63D057-FF41-4CE9-B1D5-3DFAF01B9D4F}" srcOrd="0" destOrd="1" presId="urn:microsoft.com/office/officeart/2005/8/layout/process3"/>
    <dgm:cxn modelId="{1B0589B4-4D47-4838-90F6-1F725E63B28F}" srcId="{B6EEFFEF-BBBE-4CD1-8FE9-3AED81B78BC0}" destId="{E68B9F50-4733-48C7-9B39-361A1C55AD2B}" srcOrd="1" destOrd="0" parTransId="{631CCC5D-06A5-4643-B665-784D73F0A954}" sibTransId="{ECBFAD13-F9D1-4F8D-BC09-3D97352A45CC}"/>
    <dgm:cxn modelId="{D5804267-2037-4C64-8498-FCA3DB10B523}" srcId="{D34835F7-3D2A-417E-BBE9-7A6339AFEB66}" destId="{A46AA071-E353-4A9A-A27E-889711987115}" srcOrd="0" destOrd="0" parTransId="{49C131B4-264D-4A4C-A247-14FA4FC0EDDA}" sibTransId="{6AE899B8-7B4F-469C-8A76-DEFEBB7DFDCD}"/>
    <dgm:cxn modelId="{E751408A-1B94-42B9-9DB6-87C8A3A20D4D}" srcId="{B97348FD-C262-4563-B32C-D4A32D25EFA0}" destId="{45944601-6D39-4F7C-8A72-110FABDA40F7}" srcOrd="1" destOrd="0" parTransId="{0AB97AD0-46AB-439F-9A1C-9608127AF90C}" sibTransId="{90E58E1B-A646-4A7D-80F0-6CBE458330D2}"/>
    <dgm:cxn modelId="{54471D77-6FD5-4998-AEE6-14C56F77E3CD}" srcId="{857437A1-8062-4FE9-820F-23F6F8277261}" destId="{D34835F7-3D2A-417E-BBE9-7A6339AFEB66}" srcOrd="1" destOrd="0" parTransId="{B6BF7E59-0185-498D-8C69-FB7397D893A9}" sibTransId="{C57E0180-F8E2-46A3-BD02-220401467229}"/>
    <dgm:cxn modelId="{E70F228A-B62E-4788-9500-98EF11F25611}" type="presOf" srcId="{B97348FD-C262-4563-B32C-D4A32D25EFA0}" destId="{4B71595A-D77B-4FAE-8968-0F9FFA8B86EB}" srcOrd="1" destOrd="0" presId="urn:microsoft.com/office/officeart/2005/8/layout/process3"/>
    <dgm:cxn modelId="{C2EC54B5-F4B2-4A33-96BC-E9A4AB0B9173}" type="presOf" srcId="{261F8204-4238-4963-B5C9-8BC7DF70C4C0}" destId="{0E631A5C-295D-42B2-B3D7-C3E8B63A954A}" srcOrd="0" destOrd="0" presId="urn:microsoft.com/office/officeart/2005/8/layout/process3"/>
    <dgm:cxn modelId="{3DCCD9D6-0422-4A21-8F52-31922DB6DB1B}" type="presOf" srcId="{B97348FD-C262-4563-B32C-D4A32D25EFA0}" destId="{6F9A72BA-C2F5-42B1-B81C-769837DFC6CC}" srcOrd="0" destOrd="0" presId="urn:microsoft.com/office/officeart/2005/8/layout/process3"/>
    <dgm:cxn modelId="{0F58832B-FD06-4FCE-98DE-7BD3A59A7AD3}" srcId="{D34835F7-3D2A-417E-BBE9-7A6339AFEB66}" destId="{8755FEFB-8F2D-4700-AD71-C53F993635AE}" srcOrd="1" destOrd="0" parTransId="{1A62CF85-0F1A-4DD9-972B-983EB925D63D}" sibTransId="{7D3875F6-1115-4A2E-A47B-ADFF57BF5604}"/>
    <dgm:cxn modelId="{0F04BE66-68E1-4387-A318-F5807EEBBC4E}" type="presOf" srcId="{261F8204-4238-4963-B5C9-8BC7DF70C4C0}" destId="{E1D4C941-F38D-4B02-90CF-032CED4A5418}" srcOrd="1" destOrd="0" presId="urn:microsoft.com/office/officeart/2005/8/layout/process3"/>
    <dgm:cxn modelId="{D0836BC1-4914-4ACF-9F37-D0AE9C9F9923}" srcId="{261F8204-4238-4963-B5C9-8BC7DF70C4C0}" destId="{10F5BD0D-F814-4CEF-A45D-A73EA0E1568A}" srcOrd="1" destOrd="0" parTransId="{4A1EA43C-B4C7-45AC-B7C0-AB56B594673D}" sibTransId="{0C8A2E7F-C96E-423C-89E7-5DBBBE02F3F6}"/>
    <dgm:cxn modelId="{91D0AB53-4569-42DC-905D-299012DB1039}" type="presOf" srcId="{D34835F7-3D2A-417E-BBE9-7A6339AFEB66}" destId="{638AFC23-47C0-49D2-8EE0-2E0CEE97FB91}" srcOrd="1" destOrd="0" presId="urn:microsoft.com/office/officeart/2005/8/layout/process3"/>
    <dgm:cxn modelId="{13A342C1-0D8E-4811-B960-75F63BF40ACE}" type="presParOf" srcId="{D432EA3F-6DC3-4CCE-ACE0-61BAC4F35CCD}" destId="{A773DF0F-FEF4-49F4-AB28-6D1AAF7D928D}" srcOrd="0" destOrd="0" presId="urn:microsoft.com/office/officeart/2005/8/layout/process3"/>
    <dgm:cxn modelId="{5F4D5DE5-560D-46FD-B0FC-4852AE60AD9B}" type="presParOf" srcId="{A773DF0F-FEF4-49F4-AB28-6D1AAF7D928D}" destId="{A81FEA8F-CDA9-4BEA-88D2-36FC161DE32F}" srcOrd="0" destOrd="0" presId="urn:microsoft.com/office/officeart/2005/8/layout/process3"/>
    <dgm:cxn modelId="{222AC558-E801-4BF5-BF44-C1419952C332}" type="presParOf" srcId="{A773DF0F-FEF4-49F4-AB28-6D1AAF7D928D}" destId="{E9BADC77-4722-4DCF-9A24-56623608A4C1}" srcOrd="1" destOrd="0" presId="urn:microsoft.com/office/officeart/2005/8/layout/process3"/>
    <dgm:cxn modelId="{C0951630-57B2-43A7-86BC-7FE0827D0FA1}" type="presParOf" srcId="{A773DF0F-FEF4-49F4-AB28-6D1AAF7D928D}" destId="{5C63D057-FF41-4CE9-B1D5-3DFAF01B9D4F}" srcOrd="2" destOrd="0" presId="urn:microsoft.com/office/officeart/2005/8/layout/process3"/>
    <dgm:cxn modelId="{668F250C-65A1-480E-8170-DBA9394E5828}" type="presParOf" srcId="{D432EA3F-6DC3-4CCE-ACE0-61BAC4F35CCD}" destId="{6350F2EC-68EB-438F-9ADF-30FAFCEC4108}" srcOrd="1" destOrd="0" presId="urn:microsoft.com/office/officeart/2005/8/layout/process3"/>
    <dgm:cxn modelId="{3A3E464D-2D8E-41AC-BE29-37FCFDA520B9}" type="presParOf" srcId="{6350F2EC-68EB-438F-9ADF-30FAFCEC4108}" destId="{E771ECCA-0186-44CF-B2F0-DB34CC4944FC}" srcOrd="0" destOrd="0" presId="urn:microsoft.com/office/officeart/2005/8/layout/process3"/>
    <dgm:cxn modelId="{31B7F994-5D8D-42AB-94C0-14481537FA2B}" type="presParOf" srcId="{D432EA3F-6DC3-4CCE-ACE0-61BAC4F35CCD}" destId="{9FC41AC9-EEA0-4C79-9AE6-D01DACF8FC51}" srcOrd="2" destOrd="0" presId="urn:microsoft.com/office/officeart/2005/8/layout/process3"/>
    <dgm:cxn modelId="{4A384E71-28E1-4654-B418-C3670D4C208A}" type="presParOf" srcId="{9FC41AC9-EEA0-4C79-9AE6-D01DACF8FC51}" destId="{314783C8-E48E-41F6-81F5-199F2FB2C236}" srcOrd="0" destOrd="0" presId="urn:microsoft.com/office/officeart/2005/8/layout/process3"/>
    <dgm:cxn modelId="{A456FAB3-DBA3-446C-92ED-540A3CF54415}" type="presParOf" srcId="{9FC41AC9-EEA0-4C79-9AE6-D01DACF8FC51}" destId="{638AFC23-47C0-49D2-8EE0-2E0CEE97FB91}" srcOrd="1" destOrd="0" presId="urn:microsoft.com/office/officeart/2005/8/layout/process3"/>
    <dgm:cxn modelId="{72977F29-A015-4EB1-B5F7-0BEB02786C0A}" type="presParOf" srcId="{9FC41AC9-EEA0-4C79-9AE6-D01DACF8FC51}" destId="{0965D6F1-AACF-4B73-AD0E-BA5AB61B74BE}" srcOrd="2" destOrd="0" presId="urn:microsoft.com/office/officeart/2005/8/layout/process3"/>
    <dgm:cxn modelId="{C39B6A30-4BA1-4577-A503-3A974451DD24}" type="presParOf" srcId="{D432EA3F-6DC3-4CCE-ACE0-61BAC4F35CCD}" destId="{172E1C7A-6617-4394-A352-994D2B83F064}" srcOrd="3" destOrd="0" presId="urn:microsoft.com/office/officeart/2005/8/layout/process3"/>
    <dgm:cxn modelId="{A9169515-AD29-499C-B730-3A42EB05727F}" type="presParOf" srcId="{172E1C7A-6617-4394-A352-994D2B83F064}" destId="{D682AC31-8429-4584-A943-52E8D2566BB5}" srcOrd="0" destOrd="0" presId="urn:microsoft.com/office/officeart/2005/8/layout/process3"/>
    <dgm:cxn modelId="{B8C75934-CB30-4DC8-BA04-E9037AD2FB43}" type="presParOf" srcId="{D432EA3F-6DC3-4CCE-ACE0-61BAC4F35CCD}" destId="{6F720A06-29C4-48EE-A3A3-AE480A076BBA}" srcOrd="4" destOrd="0" presId="urn:microsoft.com/office/officeart/2005/8/layout/process3"/>
    <dgm:cxn modelId="{CD5D7B98-6808-4A7D-9362-00EF047CE1B1}" type="presParOf" srcId="{6F720A06-29C4-48EE-A3A3-AE480A076BBA}" destId="{0E631A5C-295D-42B2-B3D7-C3E8B63A954A}" srcOrd="0" destOrd="0" presId="urn:microsoft.com/office/officeart/2005/8/layout/process3"/>
    <dgm:cxn modelId="{437434FF-8F14-423D-9D87-B43F89C177C5}" type="presParOf" srcId="{6F720A06-29C4-48EE-A3A3-AE480A076BBA}" destId="{E1D4C941-F38D-4B02-90CF-032CED4A5418}" srcOrd="1" destOrd="0" presId="urn:microsoft.com/office/officeart/2005/8/layout/process3"/>
    <dgm:cxn modelId="{3E90D2D5-2830-4C72-AC67-77ABB7C12FB9}" type="presParOf" srcId="{6F720A06-29C4-48EE-A3A3-AE480A076BBA}" destId="{1D7F91B9-2F3C-4692-B602-D8E10B3FB396}" srcOrd="2" destOrd="0" presId="urn:microsoft.com/office/officeart/2005/8/layout/process3"/>
    <dgm:cxn modelId="{6FB596CC-B59C-4B21-87F9-CB10C3C28BEA}" type="presParOf" srcId="{D432EA3F-6DC3-4CCE-ACE0-61BAC4F35CCD}" destId="{413692EB-F864-45DC-AB90-AB59A62E0B6B}" srcOrd="5" destOrd="0" presId="urn:microsoft.com/office/officeart/2005/8/layout/process3"/>
    <dgm:cxn modelId="{FC314101-0C3A-4398-9277-81FB19537057}" type="presParOf" srcId="{413692EB-F864-45DC-AB90-AB59A62E0B6B}" destId="{C6916A34-1B13-4757-A8AE-5FF1CCDB65DF}" srcOrd="0" destOrd="0" presId="urn:microsoft.com/office/officeart/2005/8/layout/process3"/>
    <dgm:cxn modelId="{CEAB4928-D7AD-461C-AFB4-FE5FAF49315C}" type="presParOf" srcId="{D432EA3F-6DC3-4CCE-ACE0-61BAC4F35CCD}" destId="{06F0097C-F1AC-449D-8682-E6EB9B4B91EE}" srcOrd="6" destOrd="0" presId="urn:microsoft.com/office/officeart/2005/8/layout/process3"/>
    <dgm:cxn modelId="{1EAABAFE-373E-40E3-B1EF-A8DD37A5A3A5}" type="presParOf" srcId="{06F0097C-F1AC-449D-8682-E6EB9B4B91EE}" destId="{6F9A72BA-C2F5-42B1-B81C-769837DFC6CC}" srcOrd="0" destOrd="0" presId="urn:microsoft.com/office/officeart/2005/8/layout/process3"/>
    <dgm:cxn modelId="{98F66BCE-BAD7-45E5-A809-CBE3744AFEA0}" type="presParOf" srcId="{06F0097C-F1AC-449D-8682-E6EB9B4B91EE}" destId="{4B71595A-D77B-4FAE-8968-0F9FFA8B86EB}" srcOrd="1" destOrd="0" presId="urn:microsoft.com/office/officeart/2005/8/layout/process3"/>
    <dgm:cxn modelId="{C494BE04-248C-4384-894D-CA9DA39B908B}" type="presParOf" srcId="{06F0097C-F1AC-449D-8682-E6EB9B4B91EE}" destId="{DF4B1D2C-9495-4196-89F1-E390E42BDC8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437A1-8062-4FE9-820F-23F6F827726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2DB8FAE-7A1B-41E4-BC92-DB0F7EB8F615}">
      <dgm:prSet custT="1"/>
      <dgm:spPr/>
      <dgm:t>
        <a:bodyPr/>
        <a:lstStyle/>
        <a:p>
          <a:r>
            <a:rPr kumimoji="1" lang="en-US" sz="1500" dirty="0"/>
            <a:t>reduce</a:t>
          </a:r>
          <a:r>
            <a:rPr kumimoji="1" lang="zh-CN" sz="1500" dirty="0"/>
            <a:t>的输入是什么样的？</a:t>
          </a:r>
          <a:endParaRPr lang="zh-CN" sz="1500" dirty="0"/>
        </a:p>
      </dgm:t>
    </dgm:pt>
    <dgm:pt modelId="{FF22BEF7-9BA2-4B45-8D57-1784E8F3644A}" cxnId="{1CEFCB54-5D5E-44C7-A10E-E4FC8B34E999}" type="parTrans">
      <dgm:prSet/>
      <dgm:spPr/>
      <dgm:t>
        <a:bodyPr/>
        <a:lstStyle/>
        <a:p>
          <a:endParaRPr lang="zh-CN" altLang="en-US" sz="1500"/>
        </a:p>
      </dgm:t>
    </dgm:pt>
    <dgm:pt modelId="{725C8FD5-A7B1-4C9F-B494-066D50323DE1}" cxnId="{1CEFCB54-5D5E-44C7-A10E-E4FC8B34E999}" type="sibTrans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500"/>
        </a:p>
      </dgm:t>
    </dgm:pt>
    <dgm:pt modelId="{7AFB34F7-FBD6-41D7-BD75-AC37D0FCB6A6}">
      <dgm:prSet custT="1"/>
      <dgm:spPr/>
      <dgm:t>
        <a:bodyPr/>
        <a:lstStyle/>
        <a:p>
          <a:r>
            <a:rPr kumimoji="1" lang="zh-CN" altLang="en-US" sz="1500" dirty="0"/>
            <a:t>键是什么？</a:t>
          </a:r>
          <a:endParaRPr lang="zh-CN" altLang="en-US" sz="1500" dirty="0"/>
        </a:p>
      </dgm:t>
    </dgm:pt>
    <dgm:pt modelId="{ADAE1B06-C60C-4617-A19B-EF79B2734518}" cxnId="{38EC8441-0064-4231-8B3E-36016A75FBDF}" type="parTrans">
      <dgm:prSet/>
      <dgm:spPr/>
      <dgm:t>
        <a:bodyPr/>
        <a:lstStyle/>
        <a:p>
          <a:endParaRPr lang="zh-CN" altLang="en-US" sz="1500"/>
        </a:p>
      </dgm:t>
    </dgm:pt>
    <dgm:pt modelId="{90C03DEC-A8D6-4A9A-AA75-B88840EAFF28}" cxnId="{38EC8441-0064-4231-8B3E-36016A75FBDF}" type="sibTrans">
      <dgm:prSet/>
      <dgm:spPr/>
      <dgm:t>
        <a:bodyPr/>
        <a:lstStyle/>
        <a:p>
          <a:endParaRPr lang="zh-CN" altLang="en-US" sz="1500"/>
        </a:p>
      </dgm:t>
    </dgm:pt>
    <dgm:pt modelId="{3E226DE0-9C06-4BE6-A3E7-E53679C8862C}">
      <dgm:prSet custT="1"/>
      <dgm:spPr/>
      <dgm:t>
        <a:bodyPr/>
        <a:lstStyle/>
        <a:p>
          <a:r>
            <a:rPr kumimoji="1" lang="zh-CN" altLang="en-US" sz="1500" dirty="0"/>
            <a:t>值是什么？</a:t>
          </a:r>
          <a:endParaRPr lang="zh-CN" altLang="en-US" sz="1500" dirty="0"/>
        </a:p>
      </dgm:t>
    </dgm:pt>
    <dgm:pt modelId="{12E8B842-93B6-4971-B835-DDACB43B2688}" cxnId="{A7F45920-8604-4134-83FA-832F674D94D5}" type="parTrans">
      <dgm:prSet/>
      <dgm:spPr/>
      <dgm:t>
        <a:bodyPr/>
        <a:lstStyle/>
        <a:p>
          <a:endParaRPr lang="zh-CN" altLang="en-US" sz="1500"/>
        </a:p>
      </dgm:t>
    </dgm:pt>
    <dgm:pt modelId="{88FB221E-F834-4DED-8444-FB93942A2B1C}" cxnId="{A7F45920-8604-4134-83FA-832F674D94D5}" type="sibTrans">
      <dgm:prSet/>
      <dgm:spPr/>
      <dgm:t>
        <a:bodyPr/>
        <a:lstStyle/>
        <a:p>
          <a:endParaRPr lang="zh-CN" altLang="en-US" sz="1500"/>
        </a:p>
      </dgm:t>
    </dgm:pt>
    <dgm:pt modelId="{DBE01412-25D4-4A4F-9B0B-F7E8D79E7587}">
      <dgm:prSet custT="1"/>
      <dgm:spPr/>
      <dgm:t>
        <a:bodyPr/>
        <a:lstStyle/>
        <a:p>
          <a:r>
            <a:rPr lang="en-US" altLang="zh-CN" sz="1500" dirty="0"/>
            <a:t>Map</a:t>
          </a:r>
          <a:r>
            <a:rPr lang="zh-CN" altLang="en-US" sz="1500" dirty="0"/>
            <a:t>的输入是什么样的？</a:t>
          </a:r>
          <a:endParaRPr lang="zh-CN" sz="1500" dirty="0"/>
        </a:p>
      </dgm:t>
    </dgm:pt>
    <dgm:pt modelId="{61EAF186-CE88-4C64-922B-EBD605345EF1}" cxnId="{09CC0EE1-2ED5-4862-A665-1D954DB08BCE}" type="parTrans">
      <dgm:prSet/>
      <dgm:spPr/>
      <dgm:t>
        <a:bodyPr/>
        <a:lstStyle/>
        <a:p>
          <a:endParaRPr lang="zh-CN" altLang="en-US" sz="1500"/>
        </a:p>
      </dgm:t>
    </dgm:pt>
    <dgm:pt modelId="{A5BC41C2-4FCA-40D2-BD8D-4C193473860A}" cxnId="{09CC0EE1-2ED5-4862-A665-1D954DB08BCE}" type="sibTrans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zh-CN" altLang="en-US" sz="1500">
            <a:solidFill>
              <a:srgbClr val="FF0000"/>
            </a:solidFill>
            <a:highlight>
              <a:srgbClr val="FFFF00"/>
            </a:highlight>
          </a:endParaRPr>
        </a:p>
      </dgm:t>
    </dgm:pt>
    <dgm:pt modelId="{7B42D14F-EAA6-4F0D-ABFC-B1B6C9CE9394}">
      <dgm:prSet custT="1"/>
      <dgm:spPr/>
      <dgm:t>
        <a:bodyPr/>
        <a:lstStyle/>
        <a:p>
          <a:r>
            <a:rPr lang="zh-CN" altLang="en-US" sz="1500" dirty="0"/>
            <a:t>一行文本</a:t>
          </a:r>
        </a:p>
      </dgm:t>
    </dgm:pt>
    <dgm:pt modelId="{4006DA10-628B-4E88-9254-C2158C11424D}" cxnId="{6754F4F8-DBF8-4495-BFD1-22054249A2DD}" type="parTrans">
      <dgm:prSet/>
      <dgm:spPr/>
      <dgm:t>
        <a:bodyPr/>
        <a:lstStyle/>
        <a:p>
          <a:endParaRPr lang="zh-CN" altLang="en-US" sz="1500"/>
        </a:p>
      </dgm:t>
    </dgm:pt>
    <dgm:pt modelId="{C09E8ED0-5E29-4E32-8362-11C4A878A4B7}" cxnId="{6754F4F8-DBF8-4495-BFD1-22054249A2DD}" type="sibTrans">
      <dgm:prSet/>
      <dgm:spPr/>
      <dgm:t>
        <a:bodyPr/>
        <a:lstStyle/>
        <a:p>
          <a:endParaRPr lang="zh-CN" altLang="en-US" sz="1500"/>
        </a:p>
      </dgm:t>
    </dgm:pt>
    <dgm:pt modelId="{09FC09F2-4A6C-431F-A8C1-3D2B311CF6AE}">
      <dgm:prSet custT="1"/>
      <dgm:spPr/>
      <dgm:t>
        <a:bodyPr/>
        <a:lstStyle/>
        <a:p>
          <a:r>
            <a:rPr lang="en-US" altLang="zh-CN" sz="1500" dirty="0"/>
            <a:t>“</a:t>
          </a:r>
          <a:r>
            <a:rPr lang="en-US" sz="1500" b="0" i="0" u="none" dirty="0"/>
            <a:t>13754001,901,250,S11”</a:t>
          </a:r>
          <a:endParaRPr lang="zh-CN" sz="1500" dirty="0"/>
        </a:p>
      </dgm:t>
    </dgm:pt>
    <dgm:pt modelId="{1761AC7E-F42F-4674-B103-E53CD03E7681}" cxnId="{58ADFC2A-F470-4F48-9122-FFA9E17CF354}" type="parTrans">
      <dgm:prSet/>
      <dgm:spPr/>
      <dgm:t>
        <a:bodyPr/>
        <a:lstStyle/>
        <a:p>
          <a:endParaRPr lang="zh-CN" altLang="en-US" sz="1500"/>
        </a:p>
      </dgm:t>
    </dgm:pt>
    <dgm:pt modelId="{FE7AA5E6-A15E-452D-B1FF-21FA88EB26AF}" cxnId="{58ADFC2A-F470-4F48-9122-FFA9E17CF354}" type="sibTrans">
      <dgm:prSet/>
      <dgm:spPr/>
      <dgm:t>
        <a:bodyPr/>
        <a:lstStyle/>
        <a:p>
          <a:endParaRPr lang="zh-CN" altLang="en-US" sz="1500"/>
        </a:p>
      </dgm:t>
    </dgm:pt>
    <dgm:pt modelId="{DDD8CE8C-D250-46A5-9701-5B9281ABE2C9}">
      <dgm:prSet custT="1"/>
      <dgm:spPr/>
      <dgm:t>
        <a:bodyPr/>
        <a:lstStyle/>
        <a:p>
          <a:r>
            <a:rPr kumimoji="1" lang="en-US" sz="1500" dirty="0"/>
            <a:t>Map</a:t>
          </a:r>
          <a:r>
            <a:rPr kumimoji="1" lang="zh-CN" altLang="en-US" sz="1500" dirty="0"/>
            <a:t>的</a:t>
          </a:r>
          <a:r>
            <a:rPr kumimoji="1" lang="zh-CN" sz="1500" dirty="0"/>
            <a:t>输出是什么样的？</a:t>
          </a:r>
          <a:endParaRPr lang="zh-CN" sz="1500" dirty="0"/>
        </a:p>
      </dgm:t>
    </dgm:pt>
    <dgm:pt modelId="{00F5FC98-1099-430B-BFF7-C3511C85BBA9}" cxnId="{2B03AAFE-2E1C-4E6B-9A21-CA6BED3E4C06}" type="parTrans">
      <dgm:prSet/>
      <dgm:spPr/>
      <dgm:t>
        <a:bodyPr/>
        <a:lstStyle/>
        <a:p>
          <a:endParaRPr lang="zh-CN" altLang="en-US" sz="1500"/>
        </a:p>
      </dgm:t>
    </dgm:pt>
    <dgm:pt modelId="{AE99FE13-9CAD-41B7-BE78-D032BF1A1031}" cxnId="{2B03AAFE-2E1C-4E6B-9A21-CA6BED3E4C06}" type="sibTrans">
      <dgm:prSet custT="1"/>
      <dgm:spPr/>
      <dgm:t>
        <a:bodyPr/>
        <a:lstStyle/>
        <a:p>
          <a:endParaRPr lang="zh-CN" altLang="en-US" sz="1500"/>
        </a:p>
      </dgm:t>
    </dgm:pt>
    <dgm:pt modelId="{7D315A78-F872-43E4-B59B-312DFE762794}">
      <dgm:prSet custT="1"/>
      <dgm:spPr/>
      <dgm:t>
        <a:bodyPr/>
        <a:lstStyle/>
        <a:p>
          <a:r>
            <a:rPr lang="zh-CN" altLang="en-US" sz="1500" dirty="0"/>
            <a:t>键是什么？ </a:t>
          </a:r>
        </a:p>
      </dgm:t>
    </dgm:pt>
    <dgm:pt modelId="{D23847FA-0848-4211-B67B-4FFD9A88CB6A}" cxnId="{BC990A08-BD47-4DD2-8103-239538D53A9E}" type="parTrans">
      <dgm:prSet/>
      <dgm:spPr/>
      <dgm:t>
        <a:bodyPr/>
        <a:lstStyle/>
        <a:p>
          <a:endParaRPr lang="zh-CN" altLang="en-US" sz="1500"/>
        </a:p>
      </dgm:t>
    </dgm:pt>
    <dgm:pt modelId="{512D7516-8BD0-41B2-88D7-6EBD6282F85D}" cxnId="{BC990A08-BD47-4DD2-8103-239538D53A9E}" type="sibTrans">
      <dgm:prSet/>
      <dgm:spPr/>
      <dgm:t>
        <a:bodyPr/>
        <a:lstStyle/>
        <a:p>
          <a:endParaRPr lang="zh-CN" altLang="en-US" sz="1500"/>
        </a:p>
      </dgm:t>
    </dgm:pt>
    <dgm:pt modelId="{48904B97-21FA-4331-BCE2-F6D57C5C594A}">
      <dgm:prSet custT="1"/>
      <dgm:spPr/>
      <dgm:t>
        <a:bodyPr/>
        <a:lstStyle/>
        <a:p>
          <a:r>
            <a:rPr lang="zh-CN" altLang="en-US" sz="1500" dirty="0"/>
            <a:t>值是什么？</a:t>
          </a:r>
        </a:p>
      </dgm:t>
    </dgm:pt>
    <dgm:pt modelId="{5A3D2E3F-851A-4A5D-AAED-C3639C3501B3}" cxnId="{B639A297-6068-4C2D-A598-435E30799573}" type="parTrans">
      <dgm:prSet/>
      <dgm:spPr/>
      <dgm:t>
        <a:bodyPr/>
        <a:lstStyle/>
        <a:p>
          <a:endParaRPr lang="zh-CN" altLang="en-US" sz="1500"/>
        </a:p>
      </dgm:t>
    </dgm:pt>
    <dgm:pt modelId="{2092B8EB-9B85-414F-8ACB-B25C24638C25}" cxnId="{B639A297-6068-4C2D-A598-435E30799573}" type="sibTrans">
      <dgm:prSet/>
      <dgm:spPr/>
      <dgm:t>
        <a:bodyPr/>
        <a:lstStyle/>
        <a:p>
          <a:endParaRPr lang="zh-CN" altLang="en-US" sz="1500"/>
        </a:p>
      </dgm:t>
    </dgm:pt>
    <dgm:pt modelId="{03CC8DA4-75F5-4279-A2E6-3BCE7706A437}">
      <dgm:prSet custT="1"/>
      <dgm:spPr/>
      <dgm:t>
        <a:bodyPr/>
        <a:lstStyle/>
        <a:p>
          <a:r>
            <a:rPr kumimoji="1" lang="zh-CN" sz="1500"/>
            <a:t>需求</a:t>
          </a:r>
          <a:r>
            <a:rPr kumimoji="1" lang="zh-CN" altLang="en-US" sz="1500"/>
            <a:t>的</a:t>
          </a:r>
          <a:r>
            <a:rPr kumimoji="1" lang="en-US" sz="1500"/>
            <a:t>reduce</a:t>
          </a:r>
          <a:r>
            <a:rPr kumimoji="1" lang="zh-CN" sz="1500"/>
            <a:t>输出</a:t>
          </a:r>
          <a:r>
            <a:rPr kumimoji="1" lang="zh-CN" altLang="en-US" sz="1500"/>
            <a:t>形式</a:t>
          </a:r>
          <a:r>
            <a:rPr kumimoji="1" lang="zh-CN" sz="1500"/>
            <a:t>：</a:t>
          </a:r>
          <a:endParaRPr lang="zh-CN" altLang="en-US" sz="1500" dirty="0"/>
        </a:p>
      </dgm:t>
    </dgm:pt>
    <dgm:pt modelId="{2C689AC2-8E18-413F-9822-2DD0F6FECB16}" cxnId="{BEDC3E5E-F072-4015-AFB7-821B296AB493}" type="parTrans">
      <dgm:prSet/>
      <dgm:spPr/>
      <dgm:t>
        <a:bodyPr/>
        <a:lstStyle/>
        <a:p>
          <a:endParaRPr lang="zh-CN" altLang="en-US" sz="1500"/>
        </a:p>
      </dgm:t>
    </dgm:pt>
    <dgm:pt modelId="{202B09EF-9D3D-4311-AC43-77325A94BE44}" cxnId="{BEDC3E5E-F072-4015-AFB7-821B296AB493}" type="sibTrans">
      <dgm:prSet/>
      <dgm:spPr/>
      <dgm:t>
        <a:bodyPr/>
        <a:lstStyle/>
        <a:p>
          <a:endParaRPr lang="zh-CN" altLang="en-US" sz="1500"/>
        </a:p>
      </dgm:t>
    </dgm:pt>
    <dgm:pt modelId="{4FBD84B3-F0AB-441D-91D2-5F99E11E0AC3}">
      <dgm:prSet custT="1"/>
      <dgm:spPr/>
      <dgm:t>
        <a:bodyPr/>
        <a:lstStyle/>
        <a:p>
          <a:r>
            <a:rPr kumimoji="1" lang="zh-CN" altLang="en-US" sz="1500" dirty="0"/>
            <a:t>键是什么？</a:t>
          </a:r>
          <a:endParaRPr lang="zh-CN" altLang="en-US" sz="1500" dirty="0"/>
        </a:p>
      </dgm:t>
    </dgm:pt>
    <dgm:pt modelId="{88523424-13A5-45E7-A0CB-920B17A9E47C}" cxnId="{AC9E9827-E264-4E9D-96F4-7F376F8B6BA9}" type="parTrans">
      <dgm:prSet/>
      <dgm:spPr/>
      <dgm:t>
        <a:bodyPr/>
        <a:lstStyle/>
        <a:p>
          <a:endParaRPr lang="zh-CN" altLang="en-US" sz="1500"/>
        </a:p>
      </dgm:t>
    </dgm:pt>
    <dgm:pt modelId="{E20A1040-4025-42AF-98A3-8A5749D63756}" cxnId="{AC9E9827-E264-4E9D-96F4-7F376F8B6BA9}" type="sibTrans">
      <dgm:prSet/>
      <dgm:spPr/>
      <dgm:t>
        <a:bodyPr/>
        <a:lstStyle/>
        <a:p>
          <a:endParaRPr lang="zh-CN" altLang="en-US" sz="1500"/>
        </a:p>
      </dgm:t>
    </dgm:pt>
    <dgm:pt modelId="{B2E7D138-AD0F-4D3F-B391-C8BED71D106E}">
      <dgm:prSet custT="1"/>
      <dgm:spPr/>
      <dgm:t>
        <a:bodyPr/>
        <a:lstStyle/>
        <a:p>
          <a:r>
            <a:rPr kumimoji="1" lang="zh-CN" altLang="en-US" sz="1500" dirty="0"/>
            <a:t>值是什么？</a:t>
          </a:r>
          <a:endParaRPr lang="zh-CN" altLang="en-US" sz="1500" dirty="0"/>
        </a:p>
      </dgm:t>
    </dgm:pt>
    <dgm:pt modelId="{9D70DC9F-84D6-4A82-A848-FAE6FA3FA373}" cxnId="{2D61A60F-AE4D-4DE1-88F2-E1B6860980ED}" type="parTrans">
      <dgm:prSet/>
      <dgm:spPr/>
      <dgm:t>
        <a:bodyPr/>
        <a:lstStyle/>
        <a:p>
          <a:endParaRPr lang="zh-CN" altLang="en-US" sz="1500"/>
        </a:p>
      </dgm:t>
    </dgm:pt>
    <dgm:pt modelId="{E855A3DA-889F-41B6-AF8F-45F0E7C17260}" cxnId="{2D61A60F-AE4D-4DE1-88F2-E1B6860980ED}" type="sibTrans">
      <dgm:prSet/>
      <dgm:spPr/>
      <dgm:t>
        <a:bodyPr/>
        <a:lstStyle/>
        <a:p>
          <a:endParaRPr lang="zh-CN" altLang="en-US" sz="1500"/>
        </a:p>
      </dgm:t>
    </dgm:pt>
    <dgm:pt modelId="{D432EA3F-6DC3-4CCE-ACE0-61BAC4F35CCD}" type="pres">
      <dgm:prSet presAssocID="{857437A1-8062-4FE9-820F-23F6F827726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9899CE-CA3F-4E0D-817F-EF72003408DC}" type="pres">
      <dgm:prSet presAssocID="{DBE01412-25D4-4A4F-9B0B-F7E8D79E7587}" presName="composite" presStyleCnt="0"/>
      <dgm:spPr/>
    </dgm:pt>
    <dgm:pt modelId="{D891EF6D-6295-42E1-A3B9-29480A03137B}" type="pres">
      <dgm:prSet presAssocID="{DBE01412-25D4-4A4F-9B0B-F7E8D79E758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937601-55DA-401D-AF90-0A323927C146}" type="pres">
      <dgm:prSet presAssocID="{DBE01412-25D4-4A4F-9B0B-F7E8D79E7587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C143F760-114D-4479-81A9-EBFD395FB4FC}" type="pres">
      <dgm:prSet presAssocID="{DBE01412-25D4-4A4F-9B0B-F7E8D79E7587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87B9B2-9E1A-47EF-9ED0-874686CD27DD}" type="pres">
      <dgm:prSet presAssocID="{A5BC41C2-4FCA-40D2-BD8D-4C193473860A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75DBF403-39B1-40F5-8188-D05C6B6D0F59}" type="pres">
      <dgm:prSet presAssocID="{A5BC41C2-4FCA-40D2-BD8D-4C193473860A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BB009C62-FB9A-4D2C-8444-A516B3360D11}" type="pres">
      <dgm:prSet presAssocID="{DDD8CE8C-D250-46A5-9701-5B9281ABE2C9}" presName="composite" presStyleCnt="0"/>
      <dgm:spPr/>
    </dgm:pt>
    <dgm:pt modelId="{9E55C216-A3F6-4C61-8D16-C1722668DF9A}" type="pres">
      <dgm:prSet presAssocID="{DDD8CE8C-D250-46A5-9701-5B9281ABE2C9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76BB24-5433-4DE8-B173-F95E774B0BA4}" type="pres">
      <dgm:prSet presAssocID="{DDD8CE8C-D250-46A5-9701-5B9281ABE2C9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E8E2E9C4-D9AD-4A36-9993-34A61C87E9A0}" type="pres">
      <dgm:prSet presAssocID="{DDD8CE8C-D250-46A5-9701-5B9281ABE2C9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DB3F2C2-7D11-4473-B237-FFE354D2CA35}" type="pres">
      <dgm:prSet presAssocID="{AE99FE13-9CAD-41B7-BE78-D032BF1A1031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C25B1C81-3566-4BCA-8482-99005B22E666}" type="pres">
      <dgm:prSet presAssocID="{AE99FE13-9CAD-41B7-BE78-D032BF1A1031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5CE7C718-F6E1-4878-9723-ADB77817416D}" type="pres">
      <dgm:prSet presAssocID="{62DB8FAE-7A1B-41E4-BC92-DB0F7EB8F615}" presName="composite" presStyleCnt="0"/>
      <dgm:spPr/>
    </dgm:pt>
    <dgm:pt modelId="{983CCA23-3FA5-4A05-8E40-E037012F9B35}" type="pres">
      <dgm:prSet presAssocID="{62DB8FAE-7A1B-41E4-BC92-DB0F7EB8F61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91D652-CD7D-48C6-8FB5-C7F73BE6BDFB}" type="pres">
      <dgm:prSet presAssocID="{62DB8FAE-7A1B-41E4-BC92-DB0F7EB8F615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B4A87C67-1870-4F06-91CF-E1F5A4434FA5}" type="pres">
      <dgm:prSet presAssocID="{62DB8FAE-7A1B-41E4-BC92-DB0F7EB8F615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52E759-CF91-409E-88BE-607073689EFA}" type="pres">
      <dgm:prSet presAssocID="{725C8FD5-A7B1-4C9F-B494-066D50323DE1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599DE1CC-7360-4DBC-8F08-9368201B1F6C}" type="pres">
      <dgm:prSet presAssocID="{725C8FD5-A7B1-4C9F-B494-066D50323DE1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025E105F-D7EF-4A39-9B98-B153B0B31676}" type="pres">
      <dgm:prSet presAssocID="{03CC8DA4-75F5-4279-A2E6-3BCE7706A437}" presName="composite" presStyleCnt="0"/>
      <dgm:spPr/>
    </dgm:pt>
    <dgm:pt modelId="{0A1836E3-83B1-4B12-9D99-BC8AE08165BF}" type="pres">
      <dgm:prSet presAssocID="{03CC8DA4-75F5-4279-A2E6-3BCE7706A437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539DE3-967B-428C-BDD5-FDF388E1E21E}" type="pres">
      <dgm:prSet presAssocID="{03CC8DA4-75F5-4279-A2E6-3BCE7706A437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5BB870EE-C025-4B44-A11A-5C50D3954959}" type="pres">
      <dgm:prSet presAssocID="{03CC8DA4-75F5-4279-A2E6-3BCE7706A437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DAE85D-7929-499E-B7EE-EEA05F185F70}" type="presOf" srcId="{AE99FE13-9CAD-41B7-BE78-D032BF1A1031}" destId="{C25B1C81-3566-4BCA-8482-99005B22E666}" srcOrd="1" destOrd="0" presId="urn:microsoft.com/office/officeart/2005/8/layout/process3"/>
    <dgm:cxn modelId="{745F9B62-2BF7-4274-9609-9449ECA080EA}" type="presOf" srcId="{A5BC41C2-4FCA-40D2-BD8D-4C193473860A}" destId="{75DBF403-39B1-40F5-8188-D05C6B6D0F59}" srcOrd="1" destOrd="0" presId="urn:microsoft.com/office/officeart/2005/8/layout/process3"/>
    <dgm:cxn modelId="{CEE9D34F-A8F4-4021-A2C7-1F8CA2FAAAB3}" type="presOf" srcId="{09FC09F2-4A6C-431F-A8C1-3D2B311CF6AE}" destId="{C143F760-114D-4479-81A9-EBFD395FB4FC}" srcOrd="0" destOrd="1" presId="urn:microsoft.com/office/officeart/2005/8/layout/process3"/>
    <dgm:cxn modelId="{6C663AF0-1765-4292-B5DF-EE89E82E9B01}" type="presOf" srcId="{7B42D14F-EAA6-4F0D-ABFC-B1B6C9CE9394}" destId="{C143F760-114D-4479-81A9-EBFD395FB4FC}" srcOrd="0" destOrd="0" presId="urn:microsoft.com/office/officeart/2005/8/layout/process3"/>
    <dgm:cxn modelId="{A7F45920-8604-4134-83FA-832F674D94D5}" srcId="{62DB8FAE-7A1B-41E4-BC92-DB0F7EB8F615}" destId="{3E226DE0-9C06-4BE6-A3E7-E53679C8862C}" srcOrd="1" destOrd="0" parTransId="{12E8B842-93B6-4971-B835-DDACB43B2688}" sibTransId="{88FB221E-F834-4DED-8444-FB93942A2B1C}"/>
    <dgm:cxn modelId="{1CEFCB54-5D5E-44C7-A10E-E4FC8B34E999}" srcId="{857437A1-8062-4FE9-820F-23F6F8277261}" destId="{62DB8FAE-7A1B-41E4-BC92-DB0F7EB8F615}" srcOrd="2" destOrd="0" parTransId="{FF22BEF7-9BA2-4B45-8D57-1784E8F3644A}" sibTransId="{725C8FD5-A7B1-4C9F-B494-066D50323DE1}"/>
    <dgm:cxn modelId="{5D2E73B4-560A-40AC-AC60-A7E26C72330B}" type="presOf" srcId="{03CC8DA4-75F5-4279-A2E6-3BCE7706A437}" destId="{0A1836E3-83B1-4B12-9D99-BC8AE08165BF}" srcOrd="0" destOrd="0" presId="urn:microsoft.com/office/officeart/2005/8/layout/process3"/>
    <dgm:cxn modelId="{AF42F929-714E-4D15-A111-BC04A1776893}" type="presOf" srcId="{DBE01412-25D4-4A4F-9B0B-F7E8D79E7587}" destId="{80937601-55DA-401D-AF90-0A323927C146}" srcOrd="1" destOrd="0" presId="urn:microsoft.com/office/officeart/2005/8/layout/process3"/>
    <dgm:cxn modelId="{BC990A08-BD47-4DD2-8103-239538D53A9E}" srcId="{DDD8CE8C-D250-46A5-9701-5B9281ABE2C9}" destId="{7D315A78-F872-43E4-B59B-312DFE762794}" srcOrd="0" destOrd="0" parTransId="{D23847FA-0848-4211-B67B-4FFD9A88CB6A}" sibTransId="{512D7516-8BD0-41B2-88D7-6EBD6282F85D}"/>
    <dgm:cxn modelId="{78B38506-CA0B-4591-97D9-43C38AFEFF78}" type="presOf" srcId="{A5BC41C2-4FCA-40D2-BD8D-4C193473860A}" destId="{D587B9B2-9E1A-47EF-9ED0-874686CD27DD}" srcOrd="0" destOrd="0" presId="urn:microsoft.com/office/officeart/2005/8/layout/process3"/>
    <dgm:cxn modelId="{DDC61D7D-B5C6-4E8D-8AAD-F01175BC7429}" type="presOf" srcId="{4FBD84B3-F0AB-441D-91D2-5F99E11E0AC3}" destId="{5BB870EE-C025-4B44-A11A-5C50D3954959}" srcOrd="0" destOrd="0" presId="urn:microsoft.com/office/officeart/2005/8/layout/process3"/>
    <dgm:cxn modelId="{2D1CB223-7208-4A7C-968E-412AA947EBCC}" type="presOf" srcId="{725C8FD5-A7B1-4C9F-B494-066D50323DE1}" destId="{599DE1CC-7360-4DBC-8F08-9368201B1F6C}" srcOrd="1" destOrd="0" presId="urn:microsoft.com/office/officeart/2005/8/layout/process3"/>
    <dgm:cxn modelId="{F244C0AB-AF57-4818-B44A-ADABCE55369D}" type="presOf" srcId="{7D315A78-F872-43E4-B59B-312DFE762794}" destId="{E8E2E9C4-D9AD-4A36-9993-34A61C87E9A0}" srcOrd="0" destOrd="0" presId="urn:microsoft.com/office/officeart/2005/8/layout/process3"/>
    <dgm:cxn modelId="{F2185D11-7B3C-44F6-A9E0-E336EC282DBA}" type="presOf" srcId="{DDD8CE8C-D250-46A5-9701-5B9281ABE2C9}" destId="{ED76BB24-5433-4DE8-B173-F95E774B0BA4}" srcOrd="1" destOrd="0" presId="urn:microsoft.com/office/officeart/2005/8/layout/process3"/>
    <dgm:cxn modelId="{B639A297-6068-4C2D-A598-435E30799573}" srcId="{DDD8CE8C-D250-46A5-9701-5B9281ABE2C9}" destId="{48904B97-21FA-4331-BCE2-F6D57C5C594A}" srcOrd="1" destOrd="0" parTransId="{5A3D2E3F-851A-4A5D-AAED-C3639C3501B3}" sibTransId="{2092B8EB-9B85-414F-8ACB-B25C24638C25}"/>
    <dgm:cxn modelId="{BEDC3E5E-F072-4015-AFB7-821B296AB493}" srcId="{857437A1-8062-4FE9-820F-23F6F8277261}" destId="{03CC8DA4-75F5-4279-A2E6-3BCE7706A437}" srcOrd="3" destOrd="0" parTransId="{2C689AC2-8E18-413F-9822-2DD0F6FECB16}" sibTransId="{202B09EF-9D3D-4311-AC43-77325A94BE44}"/>
    <dgm:cxn modelId="{58ADFC2A-F470-4F48-9122-FFA9E17CF354}" srcId="{DBE01412-25D4-4A4F-9B0B-F7E8D79E7587}" destId="{09FC09F2-4A6C-431F-A8C1-3D2B311CF6AE}" srcOrd="1" destOrd="0" parTransId="{1761AC7E-F42F-4674-B103-E53CD03E7681}" sibTransId="{FE7AA5E6-A15E-452D-B1FF-21FA88EB26AF}"/>
    <dgm:cxn modelId="{78B87E5F-A0CD-479E-BEA7-CF0F231408C8}" type="presOf" srcId="{DBE01412-25D4-4A4F-9B0B-F7E8D79E7587}" destId="{D891EF6D-6295-42E1-A3B9-29480A03137B}" srcOrd="0" destOrd="0" presId="urn:microsoft.com/office/officeart/2005/8/layout/process3"/>
    <dgm:cxn modelId="{30D0A879-41AA-41A6-9AC1-EF789C15D2F8}" type="presOf" srcId="{AE99FE13-9CAD-41B7-BE78-D032BF1A1031}" destId="{1DB3F2C2-7D11-4473-B237-FFE354D2CA35}" srcOrd="0" destOrd="0" presId="urn:microsoft.com/office/officeart/2005/8/layout/process3"/>
    <dgm:cxn modelId="{CC579C34-BF59-4B4B-AAF7-CE8735074AEC}" type="presOf" srcId="{857437A1-8062-4FE9-820F-23F6F8277261}" destId="{D432EA3F-6DC3-4CCE-ACE0-61BAC4F35CCD}" srcOrd="0" destOrd="0" presId="urn:microsoft.com/office/officeart/2005/8/layout/process3"/>
    <dgm:cxn modelId="{49E061BF-DFF0-4996-97FB-2DCBC27671F8}" type="presOf" srcId="{62DB8FAE-7A1B-41E4-BC92-DB0F7EB8F615}" destId="{0791D652-CD7D-48C6-8FB5-C7F73BE6BDFB}" srcOrd="1" destOrd="0" presId="urn:microsoft.com/office/officeart/2005/8/layout/process3"/>
    <dgm:cxn modelId="{339D0D1B-D465-475A-A0FD-52984E710BE1}" type="presOf" srcId="{03CC8DA4-75F5-4279-A2E6-3BCE7706A437}" destId="{1E539DE3-967B-428C-BDD5-FDF388E1E21E}" srcOrd="1" destOrd="0" presId="urn:microsoft.com/office/officeart/2005/8/layout/process3"/>
    <dgm:cxn modelId="{DAB4F25D-A574-4E53-ACE2-4C827C25F144}" type="presOf" srcId="{7AFB34F7-FBD6-41D7-BD75-AC37D0FCB6A6}" destId="{B4A87C67-1870-4F06-91CF-E1F5A4434FA5}" srcOrd="0" destOrd="0" presId="urn:microsoft.com/office/officeart/2005/8/layout/process3"/>
    <dgm:cxn modelId="{38EC8441-0064-4231-8B3E-36016A75FBDF}" srcId="{62DB8FAE-7A1B-41E4-BC92-DB0F7EB8F615}" destId="{7AFB34F7-FBD6-41D7-BD75-AC37D0FCB6A6}" srcOrd="0" destOrd="0" parTransId="{ADAE1B06-C60C-4617-A19B-EF79B2734518}" sibTransId="{90C03DEC-A8D6-4A9A-AA75-B88840EAFF28}"/>
    <dgm:cxn modelId="{2D61A60F-AE4D-4DE1-88F2-E1B6860980ED}" srcId="{03CC8DA4-75F5-4279-A2E6-3BCE7706A437}" destId="{B2E7D138-AD0F-4D3F-B391-C8BED71D106E}" srcOrd="1" destOrd="0" parTransId="{9D70DC9F-84D6-4A82-A848-FAE6FA3FA373}" sibTransId="{E855A3DA-889F-41B6-AF8F-45F0E7C17260}"/>
    <dgm:cxn modelId="{09CC0EE1-2ED5-4862-A665-1D954DB08BCE}" srcId="{857437A1-8062-4FE9-820F-23F6F8277261}" destId="{DBE01412-25D4-4A4F-9B0B-F7E8D79E7587}" srcOrd="0" destOrd="0" parTransId="{61EAF186-CE88-4C64-922B-EBD605345EF1}" sibTransId="{A5BC41C2-4FCA-40D2-BD8D-4C193473860A}"/>
    <dgm:cxn modelId="{15F438A2-AD4E-49E2-A6C8-81DD93602EAE}" type="presOf" srcId="{B2E7D138-AD0F-4D3F-B391-C8BED71D106E}" destId="{5BB870EE-C025-4B44-A11A-5C50D3954959}" srcOrd="0" destOrd="1" presId="urn:microsoft.com/office/officeart/2005/8/layout/process3"/>
    <dgm:cxn modelId="{D477D569-1251-4B16-8334-9F65C97ECEE3}" type="presOf" srcId="{725C8FD5-A7B1-4C9F-B494-066D50323DE1}" destId="{0C52E759-CF91-409E-88BE-607073689EFA}" srcOrd="0" destOrd="0" presId="urn:microsoft.com/office/officeart/2005/8/layout/process3"/>
    <dgm:cxn modelId="{F0FE7F92-F727-4814-AF3B-4053336B8072}" type="presOf" srcId="{DDD8CE8C-D250-46A5-9701-5B9281ABE2C9}" destId="{9E55C216-A3F6-4C61-8D16-C1722668DF9A}" srcOrd="0" destOrd="0" presId="urn:microsoft.com/office/officeart/2005/8/layout/process3"/>
    <dgm:cxn modelId="{2B03AAFE-2E1C-4E6B-9A21-CA6BED3E4C06}" srcId="{857437A1-8062-4FE9-820F-23F6F8277261}" destId="{DDD8CE8C-D250-46A5-9701-5B9281ABE2C9}" srcOrd="1" destOrd="0" parTransId="{00F5FC98-1099-430B-BFF7-C3511C85BBA9}" sibTransId="{AE99FE13-9CAD-41B7-BE78-D032BF1A1031}"/>
    <dgm:cxn modelId="{AC9E9827-E264-4E9D-96F4-7F376F8B6BA9}" srcId="{03CC8DA4-75F5-4279-A2E6-3BCE7706A437}" destId="{4FBD84B3-F0AB-441D-91D2-5F99E11E0AC3}" srcOrd="0" destOrd="0" parTransId="{88523424-13A5-45E7-A0CB-920B17A9E47C}" sibTransId="{E20A1040-4025-42AF-98A3-8A5749D63756}"/>
    <dgm:cxn modelId="{52D642CC-F127-4383-B559-ACE144522647}" type="presOf" srcId="{62DB8FAE-7A1B-41E4-BC92-DB0F7EB8F615}" destId="{983CCA23-3FA5-4A05-8E40-E037012F9B35}" srcOrd="0" destOrd="0" presId="urn:microsoft.com/office/officeart/2005/8/layout/process3"/>
    <dgm:cxn modelId="{C35B67EE-3744-46CE-875D-B4A1738745E0}" type="presOf" srcId="{48904B97-21FA-4331-BCE2-F6D57C5C594A}" destId="{E8E2E9C4-D9AD-4A36-9993-34A61C87E9A0}" srcOrd="0" destOrd="1" presId="urn:microsoft.com/office/officeart/2005/8/layout/process3"/>
    <dgm:cxn modelId="{47270DF2-D511-438C-8ED9-26404A1DC755}" type="presOf" srcId="{3E226DE0-9C06-4BE6-A3E7-E53679C8862C}" destId="{B4A87C67-1870-4F06-91CF-E1F5A4434FA5}" srcOrd="0" destOrd="1" presId="urn:microsoft.com/office/officeart/2005/8/layout/process3"/>
    <dgm:cxn modelId="{6754F4F8-DBF8-4495-BFD1-22054249A2DD}" srcId="{DBE01412-25D4-4A4F-9B0B-F7E8D79E7587}" destId="{7B42D14F-EAA6-4F0D-ABFC-B1B6C9CE9394}" srcOrd="0" destOrd="0" parTransId="{4006DA10-628B-4E88-9254-C2158C11424D}" sibTransId="{C09E8ED0-5E29-4E32-8362-11C4A878A4B7}"/>
    <dgm:cxn modelId="{85E809BB-63CA-4AA4-BAD6-A65E15E141A1}" type="presParOf" srcId="{D432EA3F-6DC3-4CCE-ACE0-61BAC4F35CCD}" destId="{9A9899CE-CA3F-4E0D-817F-EF72003408DC}" srcOrd="0" destOrd="0" presId="urn:microsoft.com/office/officeart/2005/8/layout/process3"/>
    <dgm:cxn modelId="{AEE8C94A-EC46-462B-8467-A189A7B3DA08}" type="presParOf" srcId="{9A9899CE-CA3F-4E0D-817F-EF72003408DC}" destId="{D891EF6D-6295-42E1-A3B9-29480A03137B}" srcOrd="0" destOrd="0" presId="urn:microsoft.com/office/officeart/2005/8/layout/process3"/>
    <dgm:cxn modelId="{0B0C60FD-8B72-4515-A931-A9C0C66F2AF1}" type="presParOf" srcId="{9A9899CE-CA3F-4E0D-817F-EF72003408DC}" destId="{80937601-55DA-401D-AF90-0A323927C146}" srcOrd="1" destOrd="0" presId="urn:microsoft.com/office/officeart/2005/8/layout/process3"/>
    <dgm:cxn modelId="{4A771B91-C74B-4A7F-AC90-4BC623505E13}" type="presParOf" srcId="{9A9899CE-CA3F-4E0D-817F-EF72003408DC}" destId="{C143F760-114D-4479-81A9-EBFD395FB4FC}" srcOrd="2" destOrd="0" presId="urn:microsoft.com/office/officeart/2005/8/layout/process3"/>
    <dgm:cxn modelId="{5ECD9C98-D061-4082-8896-A8102FB759CC}" type="presParOf" srcId="{D432EA3F-6DC3-4CCE-ACE0-61BAC4F35CCD}" destId="{D587B9B2-9E1A-47EF-9ED0-874686CD27DD}" srcOrd="1" destOrd="0" presId="urn:microsoft.com/office/officeart/2005/8/layout/process3"/>
    <dgm:cxn modelId="{8611A214-72A8-4810-B029-0003E0E0BBFE}" type="presParOf" srcId="{D587B9B2-9E1A-47EF-9ED0-874686CD27DD}" destId="{75DBF403-39B1-40F5-8188-D05C6B6D0F59}" srcOrd="0" destOrd="0" presId="urn:microsoft.com/office/officeart/2005/8/layout/process3"/>
    <dgm:cxn modelId="{9C047693-FD14-49AC-BDB2-A2CBAB02FBB9}" type="presParOf" srcId="{D432EA3F-6DC3-4CCE-ACE0-61BAC4F35CCD}" destId="{BB009C62-FB9A-4D2C-8444-A516B3360D11}" srcOrd="2" destOrd="0" presId="urn:microsoft.com/office/officeart/2005/8/layout/process3"/>
    <dgm:cxn modelId="{9146B2AE-BED2-4152-B76D-203999CAEF6E}" type="presParOf" srcId="{BB009C62-FB9A-4D2C-8444-A516B3360D11}" destId="{9E55C216-A3F6-4C61-8D16-C1722668DF9A}" srcOrd="0" destOrd="0" presId="urn:microsoft.com/office/officeart/2005/8/layout/process3"/>
    <dgm:cxn modelId="{68F3FF60-373F-4B89-8903-7B138B7323EB}" type="presParOf" srcId="{BB009C62-FB9A-4D2C-8444-A516B3360D11}" destId="{ED76BB24-5433-4DE8-B173-F95E774B0BA4}" srcOrd="1" destOrd="0" presId="urn:microsoft.com/office/officeart/2005/8/layout/process3"/>
    <dgm:cxn modelId="{ED7BF74A-4853-47C8-9163-06763A2011C6}" type="presParOf" srcId="{BB009C62-FB9A-4D2C-8444-A516B3360D11}" destId="{E8E2E9C4-D9AD-4A36-9993-34A61C87E9A0}" srcOrd="2" destOrd="0" presId="urn:microsoft.com/office/officeart/2005/8/layout/process3"/>
    <dgm:cxn modelId="{F054D238-0004-4BB2-BDCF-3598DB0E6AF0}" type="presParOf" srcId="{D432EA3F-6DC3-4CCE-ACE0-61BAC4F35CCD}" destId="{1DB3F2C2-7D11-4473-B237-FFE354D2CA35}" srcOrd="3" destOrd="0" presId="urn:microsoft.com/office/officeart/2005/8/layout/process3"/>
    <dgm:cxn modelId="{9607FCD6-136B-4AF0-91A1-4283A8808E5D}" type="presParOf" srcId="{1DB3F2C2-7D11-4473-B237-FFE354D2CA35}" destId="{C25B1C81-3566-4BCA-8482-99005B22E666}" srcOrd="0" destOrd="0" presId="urn:microsoft.com/office/officeart/2005/8/layout/process3"/>
    <dgm:cxn modelId="{1C8C9614-38F6-4B51-8AB1-04A8B66DCB2F}" type="presParOf" srcId="{D432EA3F-6DC3-4CCE-ACE0-61BAC4F35CCD}" destId="{5CE7C718-F6E1-4878-9723-ADB77817416D}" srcOrd="4" destOrd="0" presId="urn:microsoft.com/office/officeart/2005/8/layout/process3"/>
    <dgm:cxn modelId="{493CA1AA-942A-458A-BC8A-94A9DB2A5E14}" type="presParOf" srcId="{5CE7C718-F6E1-4878-9723-ADB77817416D}" destId="{983CCA23-3FA5-4A05-8E40-E037012F9B35}" srcOrd="0" destOrd="0" presId="urn:microsoft.com/office/officeart/2005/8/layout/process3"/>
    <dgm:cxn modelId="{7CE333E4-9DEF-473E-B9E3-AECB513CC69C}" type="presParOf" srcId="{5CE7C718-F6E1-4878-9723-ADB77817416D}" destId="{0791D652-CD7D-48C6-8FB5-C7F73BE6BDFB}" srcOrd="1" destOrd="0" presId="urn:microsoft.com/office/officeart/2005/8/layout/process3"/>
    <dgm:cxn modelId="{E2D2AA0A-F77E-4714-AE04-B60DDA3AE482}" type="presParOf" srcId="{5CE7C718-F6E1-4878-9723-ADB77817416D}" destId="{B4A87C67-1870-4F06-91CF-E1F5A4434FA5}" srcOrd="2" destOrd="0" presId="urn:microsoft.com/office/officeart/2005/8/layout/process3"/>
    <dgm:cxn modelId="{754423B6-1DEE-468C-8EB2-8EEB32945C37}" type="presParOf" srcId="{D432EA3F-6DC3-4CCE-ACE0-61BAC4F35CCD}" destId="{0C52E759-CF91-409E-88BE-607073689EFA}" srcOrd="5" destOrd="0" presId="urn:microsoft.com/office/officeart/2005/8/layout/process3"/>
    <dgm:cxn modelId="{CB887762-67AC-499F-A820-0FC3B0FDD4C3}" type="presParOf" srcId="{0C52E759-CF91-409E-88BE-607073689EFA}" destId="{599DE1CC-7360-4DBC-8F08-9368201B1F6C}" srcOrd="0" destOrd="0" presId="urn:microsoft.com/office/officeart/2005/8/layout/process3"/>
    <dgm:cxn modelId="{29CB2E63-EAC4-4198-8F93-35B91C6A86FD}" type="presParOf" srcId="{D432EA3F-6DC3-4CCE-ACE0-61BAC4F35CCD}" destId="{025E105F-D7EF-4A39-9B98-B153B0B31676}" srcOrd="6" destOrd="0" presId="urn:microsoft.com/office/officeart/2005/8/layout/process3"/>
    <dgm:cxn modelId="{974F771E-700A-40DE-BE31-D8E8BFD127E0}" type="presParOf" srcId="{025E105F-D7EF-4A39-9B98-B153B0B31676}" destId="{0A1836E3-83B1-4B12-9D99-BC8AE08165BF}" srcOrd="0" destOrd="0" presId="urn:microsoft.com/office/officeart/2005/8/layout/process3"/>
    <dgm:cxn modelId="{21EF51E0-AF3D-4A48-BB4B-440E815FAD19}" type="presParOf" srcId="{025E105F-D7EF-4A39-9B98-B153B0B31676}" destId="{1E539DE3-967B-428C-BDD5-FDF388E1E21E}" srcOrd="1" destOrd="0" presId="urn:microsoft.com/office/officeart/2005/8/layout/process3"/>
    <dgm:cxn modelId="{A97AD6B7-1070-49F6-9067-048914D158D9}" type="presParOf" srcId="{025E105F-D7EF-4A39-9B98-B153B0B31676}" destId="{5BB870EE-C025-4B44-A11A-5C50D395495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2271" cy="3977196"/>
        <a:chOff x="0" y="0"/>
        <a:chExt cx="9632271" cy="3977196"/>
      </a:xfrm>
    </dsp:grpSpPr>
    <dsp:sp modelId="{E9BADC77-4722-4DCF-9A24-56623608A4C1}">
      <dsp:nvSpPr>
        <dsp:cNvPr id="3" name="圆角矩形 2"/>
        <dsp:cNvSpPr/>
      </dsp:nvSpPr>
      <dsp:spPr bwMode="white">
        <a:xfrm>
          <a:off x="0" y="0"/>
          <a:ext cx="1598989" cy="25476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500" dirty="0"/>
            <a:t>需求</a:t>
          </a:r>
          <a:r>
            <a:rPr kumimoji="1" lang="zh-CN" altLang="en-US" sz="1500" dirty="0"/>
            <a:t>的</a:t>
          </a:r>
          <a:r>
            <a:rPr kumimoji="1" lang="en-US" sz="1500" dirty="0"/>
            <a:t>reduce</a:t>
          </a:r>
          <a:r>
            <a:rPr kumimoji="1" lang="zh-CN" sz="1500" dirty="0"/>
            <a:t>输出</a:t>
          </a:r>
          <a:r>
            <a:rPr kumimoji="1" lang="zh-CN" altLang="en-US" sz="1500" dirty="0"/>
            <a:t>形式</a:t>
          </a:r>
          <a:r>
            <a:rPr kumimoji="1" lang="zh-CN" sz="1500" dirty="0"/>
            <a:t>：</a:t>
          </a:r>
          <a:endParaRPr lang="zh-CN" sz="1500" dirty="0"/>
        </a:p>
      </dsp:txBody>
      <dsp:txXfrm>
        <a:off x="0" y="0"/>
        <a:ext cx="1598989" cy="2547673"/>
      </dsp:txXfrm>
    </dsp:sp>
    <dsp:sp modelId="{5C63D057-FF41-4CE9-B1D5-3DFAF01B9D4F}">
      <dsp:nvSpPr>
        <dsp:cNvPr id="4" name="圆角矩形 3"/>
        <dsp:cNvSpPr/>
      </dsp:nvSpPr>
      <dsp:spPr bwMode="white">
        <a:xfrm>
          <a:off x="327504" y="580299"/>
          <a:ext cx="1598989" cy="33968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键是什么？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值是什么？</a:t>
          </a:r>
          <a:endParaRPr lang="zh-CN" altLang="en-US" sz="1500" dirty="0">
            <a:solidFill>
              <a:schemeClr val="dk1"/>
            </a:solidFill>
          </a:endParaRPr>
        </a:p>
      </dsp:txBody>
      <dsp:txXfrm>
        <a:off x="327504" y="580299"/>
        <a:ext cx="1598989" cy="3396897"/>
      </dsp:txXfrm>
    </dsp:sp>
    <dsp:sp modelId="{6350F2EC-68EB-438F-9ADF-30FAFCEC4108}">
      <dsp:nvSpPr>
        <dsp:cNvPr id="5" name="右箭头 4"/>
        <dsp:cNvSpPr/>
      </dsp:nvSpPr>
      <dsp:spPr bwMode="white">
        <a:xfrm>
          <a:off x="1826846" y="91099"/>
          <a:ext cx="513890" cy="3981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500"/>
        </a:p>
      </dsp:txBody>
      <dsp:txXfrm>
        <a:off x="1826846" y="91099"/>
        <a:ext cx="513890" cy="398102"/>
      </dsp:txXfrm>
    </dsp:sp>
    <dsp:sp modelId="{638AFC23-47C0-49D2-8EE0-2E0CEE97FB91}">
      <dsp:nvSpPr>
        <dsp:cNvPr id="6" name="圆角矩形 5"/>
        <dsp:cNvSpPr/>
      </dsp:nvSpPr>
      <dsp:spPr bwMode="white">
        <a:xfrm>
          <a:off x="2568593" y="0"/>
          <a:ext cx="1598989" cy="25476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500" dirty="0"/>
            <a:t>reduce</a:t>
          </a:r>
          <a:r>
            <a:rPr kumimoji="1" lang="zh-CN" sz="1500" dirty="0"/>
            <a:t>的输入是什么样的？</a:t>
          </a:r>
          <a:endParaRPr lang="zh-CN" sz="1500" dirty="0"/>
        </a:p>
      </dsp:txBody>
      <dsp:txXfrm>
        <a:off x="2568593" y="0"/>
        <a:ext cx="1598989" cy="2547673"/>
      </dsp:txXfrm>
    </dsp:sp>
    <dsp:sp modelId="{0965D6F1-AACF-4B73-AD0E-BA5AB61B74BE}">
      <dsp:nvSpPr>
        <dsp:cNvPr id="7" name="圆角矩形 6"/>
        <dsp:cNvSpPr/>
      </dsp:nvSpPr>
      <dsp:spPr bwMode="white">
        <a:xfrm>
          <a:off x="2896097" y="580299"/>
          <a:ext cx="1598989" cy="33968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键是什么？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值是什么？</a:t>
          </a:r>
          <a:endParaRPr lang="zh-CN" altLang="en-US" sz="1500" dirty="0">
            <a:solidFill>
              <a:schemeClr val="dk1"/>
            </a:solidFill>
          </a:endParaRPr>
        </a:p>
      </dsp:txBody>
      <dsp:txXfrm>
        <a:off x="2896097" y="580299"/>
        <a:ext cx="1598989" cy="3396897"/>
      </dsp:txXfrm>
    </dsp:sp>
    <dsp:sp modelId="{172E1C7A-6617-4394-A352-994D2B83F064}">
      <dsp:nvSpPr>
        <dsp:cNvPr id="8" name="右箭头 7"/>
        <dsp:cNvSpPr/>
      </dsp:nvSpPr>
      <dsp:spPr bwMode="white">
        <a:xfrm>
          <a:off x="4395439" y="91099"/>
          <a:ext cx="513890" cy="3981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500"/>
        </a:p>
      </dsp:txBody>
      <dsp:txXfrm>
        <a:off x="4395439" y="91099"/>
        <a:ext cx="513890" cy="398102"/>
      </dsp:txXfrm>
    </dsp:sp>
    <dsp:sp modelId="{E1D4C941-F38D-4B02-90CF-032CED4A5418}">
      <dsp:nvSpPr>
        <dsp:cNvPr id="9" name="圆角矩形 8"/>
        <dsp:cNvSpPr/>
      </dsp:nvSpPr>
      <dsp:spPr bwMode="white">
        <a:xfrm>
          <a:off x="5137186" y="0"/>
          <a:ext cx="1598989" cy="25476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500" dirty="0"/>
            <a:t>Map</a:t>
          </a:r>
          <a:r>
            <a:rPr kumimoji="1" lang="zh-CN" altLang="en-US" sz="1500" dirty="0"/>
            <a:t>的</a:t>
          </a:r>
          <a:r>
            <a:rPr kumimoji="1" lang="zh-CN" sz="1500" dirty="0"/>
            <a:t>输出是什么样的？</a:t>
          </a:r>
          <a:endParaRPr lang="zh-CN" sz="1500" dirty="0"/>
        </a:p>
      </dsp:txBody>
      <dsp:txXfrm>
        <a:off x="5137186" y="0"/>
        <a:ext cx="1598989" cy="2547673"/>
      </dsp:txXfrm>
    </dsp:sp>
    <dsp:sp modelId="{1D7F91B9-2F3C-4692-B602-D8E10B3FB396}">
      <dsp:nvSpPr>
        <dsp:cNvPr id="10" name="圆角矩形 9"/>
        <dsp:cNvSpPr/>
      </dsp:nvSpPr>
      <dsp:spPr bwMode="white">
        <a:xfrm>
          <a:off x="5464689" y="580299"/>
          <a:ext cx="1598989" cy="33968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dirty="0">
              <a:solidFill>
                <a:schemeClr val="dk1"/>
              </a:solidFill>
            </a:rPr>
            <a:t>键是什么？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dirty="0">
              <a:solidFill>
                <a:schemeClr val="dk1"/>
              </a:solidFill>
            </a:rPr>
            <a:t>值是什么？</a:t>
          </a:r>
          <a:endParaRPr>
            <a:solidFill>
              <a:schemeClr val="dk1"/>
            </a:solidFill>
          </a:endParaRPr>
        </a:p>
      </dsp:txBody>
      <dsp:txXfrm>
        <a:off x="5464689" y="580299"/>
        <a:ext cx="1598989" cy="3396897"/>
      </dsp:txXfrm>
    </dsp:sp>
    <dsp:sp modelId="{413692EB-F864-45DC-AB90-AB59A62E0B6B}">
      <dsp:nvSpPr>
        <dsp:cNvPr id="11" name="右箭头 10"/>
        <dsp:cNvSpPr/>
      </dsp:nvSpPr>
      <dsp:spPr bwMode="white">
        <a:xfrm>
          <a:off x="6964031" y="91099"/>
          <a:ext cx="513890" cy="3981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500"/>
        </a:p>
      </dsp:txBody>
      <dsp:txXfrm>
        <a:off x="6964031" y="91099"/>
        <a:ext cx="513890" cy="398102"/>
      </dsp:txXfrm>
    </dsp:sp>
    <dsp:sp modelId="{4B71595A-D77B-4FAE-8968-0F9FFA8B86EB}">
      <dsp:nvSpPr>
        <dsp:cNvPr id="12" name="圆角矩形 11"/>
        <dsp:cNvSpPr/>
      </dsp:nvSpPr>
      <dsp:spPr bwMode="white">
        <a:xfrm>
          <a:off x="7705778" y="0"/>
          <a:ext cx="1598989" cy="2547673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dirty="0"/>
            <a:t>Map</a:t>
          </a:r>
          <a:r>
            <a:rPr lang="zh-CN" altLang="en-US" sz="1500" dirty="0"/>
            <a:t>的输入是什么样的？</a:t>
          </a:r>
          <a:endParaRPr lang="zh-CN" sz="1500" dirty="0"/>
        </a:p>
      </dsp:txBody>
      <dsp:txXfrm>
        <a:off x="7705778" y="0"/>
        <a:ext cx="1598989" cy="2547673"/>
      </dsp:txXfrm>
    </dsp:sp>
    <dsp:sp modelId="{DF4B1D2C-9495-4196-89F1-E390E42BDC85}">
      <dsp:nvSpPr>
        <dsp:cNvPr id="13" name="圆角矩形 12"/>
        <dsp:cNvSpPr/>
      </dsp:nvSpPr>
      <dsp:spPr bwMode="white">
        <a:xfrm>
          <a:off x="8033282" y="580299"/>
          <a:ext cx="1598989" cy="3396897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dirty="0">
              <a:solidFill>
                <a:schemeClr val="dk1"/>
              </a:solidFill>
            </a:rPr>
            <a:t>一行文本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dirty="0">
              <a:solidFill>
                <a:schemeClr val="dk1"/>
              </a:solidFill>
            </a:rPr>
            <a:t>“</a:t>
          </a:r>
          <a:r>
            <a:rPr lang="en-US" sz="1500" b="0" i="0" u="none" dirty="0">
              <a:solidFill>
                <a:schemeClr val="dk1"/>
              </a:solidFill>
            </a:rPr>
            <a:t>13754001,901,250,S11”</a:t>
          </a:r>
          <a:endParaRPr lang="zh-CN" sz="1500" dirty="0">
            <a:solidFill>
              <a:schemeClr val="dk1"/>
            </a:solidFill>
          </a:endParaRPr>
        </a:p>
      </dsp:txBody>
      <dsp:txXfrm>
        <a:off x="8033282" y="580299"/>
        <a:ext cx="1598989" cy="3396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632271" cy="3533312"/>
        <a:chOff x="0" y="0"/>
        <a:chExt cx="9632271" cy="3533312"/>
      </a:xfrm>
    </dsp:grpSpPr>
    <dsp:sp modelId="{80937601-55DA-401D-AF90-0A323927C146}">
      <dsp:nvSpPr>
        <dsp:cNvPr id="3" name="圆角矩形 2"/>
        <dsp:cNvSpPr/>
      </dsp:nvSpPr>
      <dsp:spPr bwMode="white">
        <a:xfrm>
          <a:off x="0" y="0"/>
          <a:ext cx="1598989" cy="22633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500" dirty="0"/>
            <a:t>Map</a:t>
          </a:r>
          <a:r>
            <a:rPr lang="zh-CN" altLang="en-US" sz="1500" dirty="0"/>
            <a:t>的输入是什么样的？</a:t>
          </a:r>
          <a:endParaRPr lang="zh-CN" sz="1500" dirty="0"/>
        </a:p>
      </dsp:txBody>
      <dsp:txXfrm>
        <a:off x="0" y="0"/>
        <a:ext cx="1598989" cy="2263334"/>
      </dsp:txXfrm>
    </dsp:sp>
    <dsp:sp modelId="{C143F760-114D-4479-81A9-EBFD395FB4FC}">
      <dsp:nvSpPr>
        <dsp:cNvPr id="4" name="圆角矩形 3"/>
        <dsp:cNvSpPr/>
      </dsp:nvSpPr>
      <dsp:spPr bwMode="white">
        <a:xfrm>
          <a:off x="327504" y="515534"/>
          <a:ext cx="1598989" cy="301777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dirty="0">
              <a:solidFill>
                <a:schemeClr val="dk1"/>
              </a:solidFill>
            </a:rPr>
            <a:t>一行文本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dirty="0">
              <a:solidFill>
                <a:schemeClr val="dk1"/>
              </a:solidFill>
            </a:rPr>
            <a:t>“</a:t>
          </a:r>
          <a:r>
            <a:rPr lang="en-US" sz="1500" b="0" i="0" u="none" dirty="0">
              <a:solidFill>
                <a:schemeClr val="dk1"/>
              </a:solidFill>
            </a:rPr>
            <a:t>13754001,901,250,S11”</a:t>
          </a:r>
          <a:endParaRPr lang="zh-CN" sz="1500" dirty="0">
            <a:solidFill>
              <a:schemeClr val="dk1"/>
            </a:solidFill>
          </a:endParaRPr>
        </a:p>
      </dsp:txBody>
      <dsp:txXfrm>
        <a:off x="327504" y="515534"/>
        <a:ext cx="1598989" cy="3017778"/>
      </dsp:txXfrm>
    </dsp:sp>
    <dsp:sp modelId="{D587B9B2-9E1A-47EF-9ED0-874686CD27DD}">
      <dsp:nvSpPr>
        <dsp:cNvPr id="5" name="右箭头 4"/>
        <dsp:cNvSpPr/>
      </dsp:nvSpPr>
      <dsp:spPr bwMode="white">
        <a:xfrm>
          <a:off x="1826846" y="58716"/>
          <a:ext cx="513890" cy="3981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500">
            <a:solidFill>
              <a:srgbClr val="FF0000"/>
            </a:solidFill>
            <a:highlight>
              <a:srgbClr val="FFFF00"/>
            </a:highlight>
          </a:endParaRPr>
        </a:p>
      </dsp:txBody>
      <dsp:txXfrm>
        <a:off x="1826846" y="58716"/>
        <a:ext cx="513890" cy="398102"/>
      </dsp:txXfrm>
    </dsp:sp>
    <dsp:sp modelId="{ED76BB24-5433-4DE8-B173-F95E774B0BA4}">
      <dsp:nvSpPr>
        <dsp:cNvPr id="6" name="圆角矩形 5"/>
        <dsp:cNvSpPr/>
      </dsp:nvSpPr>
      <dsp:spPr bwMode="white">
        <a:xfrm>
          <a:off x="2568593" y="0"/>
          <a:ext cx="1598989" cy="22633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500" dirty="0"/>
            <a:t>Map</a:t>
          </a:r>
          <a:r>
            <a:rPr kumimoji="1" lang="zh-CN" altLang="en-US" sz="1500" dirty="0"/>
            <a:t>的</a:t>
          </a:r>
          <a:r>
            <a:rPr kumimoji="1" lang="zh-CN" sz="1500" dirty="0"/>
            <a:t>输出是什么样的？</a:t>
          </a:r>
          <a:endParaRPr lang="zh-CN" sz="1500" dirty="0"/>
        </a:p>
      </dsp:txBody>
      <dsp:txXfrm>
        <a:off x="2568593" y="0"/>
        <a:ext cx="1598989" cy="2263334"/>
      </dsp:txXfrm>
    </dsp:sp>
    <dsp:sp modelId="{E8E2E9C4-D9AD-4A36-9993-34A61C87E9A0}">
      <dsp:nvSpPr>
        <dsp:cNvPr id="7" name="圆角矩形 6"/>
        <dsp:cNvSpPr/>
      </dsp:nvSpPr>
      <dsp:spPr bwMode="white">
        <a:xfrm>
          <a:off x="2896097" y="515534"/>
          <a:ext cx="1598989" cy="301777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dirty="0">
              <a:solidFill>
                <a:schemeClr val="dk1"/>
              </a:solidFill>
            </a:rPr>
            <a:t>键是什么？ 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dirty="0">
              <a:solidFill>
                <a:schemeClr val="dk1"/>
              </a:solidFill>
            </a:rPr>
            <a:t>值是什么？</a:t>
          </a:r>
          <a:endParaRPr>
            <a:solidFill>
              <a:schemeClr val="dk1"/>
            </a:solidFill>
          </a:endParaRPr>
        </a:p>
      </dsp:txBody>
      <dsp:txXfrm>
        <a:off x="2896097" y="515534"/>
        <a:ext cx="1598989" cy="3017778"/>
      </dsp:txXfrm>
    </dsp:sp>
    <dsp:sp modelId="{1DB3F2C2-7D11-4473-B237-FFE354D2CA35}">
      <dsp:nvSpPr>
        <dsp:cNvPr id="8" name="右箭头 7"/>
        <dsp:cNvSpPr/>
      </dsp:nvSpPr>
      <dsp:spPr bwMode="white">
        <a:xfrm>
          <a:off x="4395439" y="58716"/>
          <a:ext cx="513890" cy="3981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500"/>
        </a:p>
      </dsp:txBody>
      <dsp:txXfrm>
        <a:off x="4395439" y="58716"/>
        <a:ext cx="513890" cy="398102"/>
      </dsp:txXfrm>
    </dsp:sp>
    <dsp:sp modelId="{0791D652-CD7D-48C6-8FB5-C7F73BE6BDFB}">
      <dsp:nvSpPr>
        <dsp:cNvPr id="9" name="圆角矩形 8"/>
        <dsp:cNvSpPr/>
      </dsp:nvSpPr>
      <dsp:spPr bwMode="white">
        <a:xfrm>
          <a:off x="5137186" y="0"/>
          <a:ext cx="1598989" cy="22633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1500" dirty="0"/>
            <a:t>reduce</a:t>
          </a:r>
          <a:r>
            <a:rPr kumimoji="1" lang="zh-CN" sz="1500" dirty="0"/>
            <a:t>的输入是什么样的？</a:t>
          </a:r>
          <a:endParaRPr lang="zh-CN" sz="1500" dirty="0"/>
        </a:p>
      </dsp:txBody>
      <dsp:txXfrm>
        <a:off x="5137186" y="0"/>
        <a:ext cx="1598989" cy="2263334"/>
      </dsp:txXfrm>
    </dsp:sp>
    <dsp:sp modelId="{B4A87C67-1870-4F06-91CF-E1F5A4434FA5}">
      <dsp:nvSpPr>
        <dsp:cNvPr id="10" name="圆角矩形 9"/>
        <dsp:cNvSpPr/>
      </dsp:nvSpPr>
      <dsp:spPr bwMode="white">
        <a:xfrm>
          <a:off x="5464689" y="515534"/>
          <a:ext cx="1598989" cy="301777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键是什么？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值是什么？</a:t>
          </a:r>
          <a:endParaRPr lang="zh-CN" altLang="en-US" sz="1500" dirty="0">
            <a:solidFill>
              <a:schemeClr val="dk1"/>
            </a:solidFill>
          </a:endParaRPr>
        </a:p>
      </dsp:txBody>
      <dsp:txXfrm>
        <a:off x="5464689" y="515534"/>
        <a:ext cx="1598989" cy="3017778"/>
      </dsp:txXfrm>
    </dsp:sp>
    <dsp:sp modelId="{0C52E759-CF91-409E-88BE-607073689EFA}">
      <dsp:nvSpPr>
        <dsp:cNvPr id="11" name="右箭头 10"/>
        <dsp:cNvSpPr/>
      </dsp:nvSpPr>
      <dsp:spPr bwMode="white">
        <a:xfrm>
          <a:off x="6964031" y="58716"/>
          <a:ext cx="513890" cy="39810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anchor="ctr"/>
        <a:lstStyle>
          <a:lvl1pPr algn="ctr"/>
          <a:lvl2pPr algn="ctr"/>
          <a:lvl3pPr algn="ctr"/>
          <a:lvl4pPr algn="ctr"/>
          <a:lvl5pPr algn="ctr"/>
          <a:lvl6pPr algn="ctr"/>
          <a:lvl7pPr algn="ctr"/>
          <a:lvl8pPr algn="ctr"/>
          <a:lvl9pPr algn="ctr"/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1500"/>
        </a:p>
      </dsp:txBody>
      <dsp:txXfrm>
        <a:off x="6964031" y="58716"/>
        <a:ext cx="513890" cy="398102"/>
      </dsp:txXfrm>
    </dsp:sp>
    <dsp:sp modelId="{1E539DE3-967B-428C-BDD5-FDF388E1E21E}">
      <dsp:nvSpPr>
        <dsp:cNvPr id="12" name="圆角矩形 11"/>
        <dsp:cNvSpPr/>
      </dsp:nvSpPr>
      <dsp:spPr bwMode="white">
        <a:xfrm>
          <a:off x="7705778" y="0"/>
          <a:ext cx="1598989" cy="22633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6680" tIns="106680" rIns="106680" bIns="5715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kumimoji="1" lang="zh-CN" sz="1500"/>
            <a:t>需求</a:t>
          </a:r>
          <a:r>
            <a:rPr kumimoji="1" lang="zh-CN" altLang="en-US" sz="1500"/>
            <a:t>的</a:t>
          </a:r>
          <a:r>
            <a:rPr kumimoji="1" lang="en-US" sz="1500"/>
            <a:t>reduce</a:t>
          </a:r>
          <a:r>
            <a:rPr kumimoji="1" lang="zh-CN" sz="1500"/>
            <a:t>输出</a:t>
          </a:r>
          <a:r>
            <a:rPr kumimoji="1" lang="zh-CN" altLang="en-US" sz="1500"/>
            <a:t>形式</a:t>
          </a:r>
          <a:r>
            <a:rPr kumimoji="1" lang="zh-CN" sz="1500"/>
            <a:t>：</a:t>
          </a:r>
          <a:endParaRPr lang="zh-CN" altLang="en-US" sz="1500" dirty="0"/>
        </a:p>
      </dsp:txBody>
      <dsp:txXfrm>
        <a:off x="7705778" y="0"/>
        <a:ext cx="1598989" cy="2263334"/>
      </dsp:txXfrm>
    </dsp:sp>
    <dsp:sp modelId="{5BB870EE-C025-4B44-A11A-5C50D3954959}">
      <dsp:nvSpPr>
        <dsp:cNvPr id="13" name="圆角矩形 12"/>
        <dsp:cNvSpPr/>
      </dsp:nvSpPr>
      <dsp:spPr bwMode="white">
        <a:xfrm>
          <a:off x="8033282" y="515534"/>
          <a:ext cx="1598989" cy="3017778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06680" tIns="106680" rIns="106680" bIns="106680" anchor="t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键是什么？</a:t>
          </a:r>
          <a:endParaRPr lang="zh-CN" altLang="en-US" sz="1500" dirty="0">
            <a:solidFill>
              <a:schemeClr val="dk1"/>
            </a:solidFill>
          </a:endParaRPr>
        </a:p>
        <a:p>
          <a:pPr marL="114300" lvl="1" indent="-114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zh-CN" altLang="en-US" sz="1500" dirty="0">
              <a:solidFill>
                <a:schemeClr val="dk1"/>
              </a:solidFill>
            </a:rPr>
            <a:t>值是什么？</a:t>
          </a:r>
          <a:endParaRPr lang="zh-CN" altLang="en-US" sz="1500" dirty="0">
            <a:solidFill>
              <a:schemeClr val="dk1"/>
            </a:solidFill>
          </a:endParaRPr>
        </a:p>
      </dsp:txBody>
      <dsp:txXfrm>
        <a:off x="8033282" y="515534"/>
        <a:ext cx="1598989" cy="301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0A37C-893D-4981-AA76-172DE4859E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D97C6-0540-4608-9758-AA17B34B09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D97C6-0540-4608-9758-AA17B34B0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程序运行前：数据量大，手工不现实；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函数： 功能是 </a:t>
            </a:r>
            <a:r>
              <a:rPr lang="en-US" altLang="zh-CN" dirty="0"/>
              <a:t>1---&gt;0 .. 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 不可能去重</a:t>
            </a:r>
            <a:endParaRPr lang="en-US" altLang="zh-CN" dirty="0"/>
          </a:p>
          <a:p>
            <a:r>
              <a:rPr lang="en-US" altLang="zh-CN" dirty="0"/>
              <a:t>Reduce</a:t>
            </a:r>
            <a:r>
              <a:rPr lang="zh-CN" altLang="en-US" dirty="0"/>
              <a:t>函数：功能是 </a:t>
            </a:r>
            <a:r>
              <a:rPr lang="en-US" altLang="zh-CN" dirty="0"/>
              <a:t>n ---&gt;1</a:t>
            </a:r>
            <a:r>
              <a:rPr lang="zh-CN" altLang="en-US" dirty="0"/>
              <a:t>，可能去</a:t>
            </a:r>
            <a:r>
              <a:rPr lang="zh-CN" altLang="en-US" dirty="0" smtClean="0"/>
              <a:t>重，但要看如何设计</a:t>
            </a:r>
            <a:r>
              <a:rPr lang="en-US" altLang="zh-CN" dirty="0" smtClean="0"/>
              <a:t>&lt;key,</a:t>
            </a:r>
            <a:r>
              <a:rPr lang="en-US" altLang="zh-CN" baseline="0" dirty="0" smtClean="0"/>
              <a:t> value&gt;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D97C6-0540-4608-9758-AA17B34B0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Reduce</a:t>
            </a:r>
            <a:r>
              <a:rPr lang="zh-CN" altLang="en-US" dirty="0"/>
              <a:t>输出： </a:t>
            </a:r>
            <a:r>
              <a:rPr lang="en-US" altLang="zh-CN" dirty="0"/>
              <a:t>key:    </a:t>
            </a:r>
            <a:r>
              <a:rPr lang="zh-CN" altLang="en-US" dirty="0"/>
              <a:t>变压器类别（</a:t>
            </a:r>
            <a:r>
              <a:rPr lang="en-US" altLang="zh-CN" dirty="0"/>
              <a:t>miniature, medium, large)</a:t>
            </a:r>
            <a:endParaRPr lang="en-US" altLang="zh-CN" dirty="0"/>
          </a:p>
          <a:p>
            <a:r>
              <a:rPr lang="en-US" altLang="zh-CN" dirty="0"/>
              <a:t>                       value:  </a:t>
            </a:r>
            <a:r>
              <a:rPr lang="zh-CN" altLang="en-US" dirty="0" smtClean="0"/>
              <a:t>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Reduce</a:t>
            </a:r>
            <a:r>
              <a:rPr lang="zh-CN" altLang="en-US" dirty="0" smtClean="0"/>
              <a:t>输入：</a:t>
            </a:r>
            <a:r>
              <a:rPr lang="en-US" altLang="zh-CN" dirty="0" smtClean="0"/>
              <a:t>key: </a:t>
            </a:r>
            <a:r>
              <a:rPr lang="zh-CN" altLang="en-US" dirty="0" smtClean="0"/>
              <a:t>变压器类别</a:t>
            </a:r>
            <a:endParaRPr lang="en-US" altLang="zh-CN" dirty="0" smtClean="0"/>
          </a:p>
          <a:p>
            <a:r>
              <a:rPr lang="en-US" altLang="zh-CN" dirty="0" smtClean="0"/>
              <a:t>                     values: </a:t>
            </a:r>
            <a:r>
              <a:rPr lang="zh-CN" altLang="en-US" dirty="0" smtClean="0"/>
              <a:t>以变压器编号为值，用集合去重后计数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Map</a:t>
            </a:r>
            <a:r>
              <a:rPr lang="zh-CN" altLang="en-US" dirty="0" smtClean="0"/>
              <a:t>输出：</a:t>
            </a:r>
            <a:r>
              <a:rPr lang="en-US" altLang="zh-CN" dirty="0" smtClean="0"/>
              <a:t>key:  </a:t>
            </a:r>
            <a:r>
              <a:rPr lang="zh-CN" altLang="en-US" dirty="0" smtClean="0"/>
              <a:t>变压器类别</a:t>
            </a:r>
            <a:endParaRPr lang="en-US" altLang="zh-CN" dirty="0" smtClean="0"/>
          </a:p>
          <a:p>
            <a:r>
              <a:rPr lang="en-US" altLang="zh-CN" dirty="0" smtClean="0"/>
              <a:t>                 value: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变压器编号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D97C6-0540-4608-9758-AA17B34B0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D97C6-0540-4608-9758-AA17B34B09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DD262-F991-DA44-824A-8AF7A4C964CC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1CC1-42F0-C040-9558-75DA63918181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763837"/>
          </a:xfrm>
        </p:spPr>
        <p:txBody>
          <a:bodyPr/>
          <a:lstStyle/>
          <a:p>
            <a:r>
              <a:rPr kumimoji="1" lang="en-US" altLang="zh-CN" dirty="0" err="1"/>
              <a:t>Mapreduce</a:t>
            </a:r>
            <a:r>
              <a:rPr kumimoji="1" lang="zh-CN" altLang="en-US" dirty="0"/>
              <a:t>工作流程</a:t>
            </a:r>
            <a:r>
              <a:rPr kumimoji="1" lang="en-US" altLang="zh-CN" dirty="0"/>
              <a:t>—</a:t>
            </a:r>
            <a:br>
              <a:rPr kumimoji="1" lang="en-US" altLang="zh-CN" dirty="0"/>
            </a:br>
            <a:r>
              <a:rPr kumimoji="1" lang="zh-CN" altLang="en-US" dirty="0"/>
              <a:t>计算实例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7064" y="3435239"/>
            <a:ext cx="2834936" cy="33251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实例</a:t>
            </a:r>
            <a:r>
              <a:rPr kumimoji="1" lang="en-US" altLang="zh-CN" dirty="0" smtClean="0"/>
              <a:t>1—</a:t>
            </a:r>
            <a:r>
              <a:rPr kumimoji="1" lang="zh-CN" altLang="en-US" dirty="0"/>
              <a:t>变压器类别统计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705295" cy="4351338"/>
          </a:xfrm>
        </p:spPr>
        <p:txBody>
          <a:bodyPr/>
          <a:lstStyle/>
          <a:p>
            <a:r>
              <a:rPr lang="zh-CN" altLang="en-US" dirty="0"/>
              <a:t>变压器是用来变换交流电压、电流而传输交流电能的一种静止的电器设备。</a:t>
            </a:r>
            <a:endParaRPr lang="en-US" altLang="zh-CN" dirty="0"/>
          </a:p>
          <a:p>
            <a:r>
              <a:rPr lang="zh-CN" altLang="en-US" dirty="0"/>
              <a:t>额定容量是它的主要参数，是一个表现功率的惯用值，它是表征传输电能的大小，以</a:t>
            </a:r>
            <a:r>
              <a:rPr lang="en-US" altLang="zh-CN" dirty="0"/>
              <a:t>kVA</a:t>
            </a:r>
            <a:r>
              <a:rPr lang="zh-CN" altLang="en-US" dirty="0"/>
              <a:t>或</a:t>
            </a:r>
            <a:r>
              <a:rPr lang="en-US" altLang="zh-CN" dirty="0"/>
              <a:t>MVA</a:t>
            </a:r>
            <a:r>
              <a:rPr lang="zh-CN" altLang="en-US" dirty="0"/>
              <a:t>表示，当对变压器施加额定电压时，根据它来确定在规定条件下不超过温升限值的额定电流。</a:t>
            </a:r>
            <a:endParaRPr lang="en-US" altLang="zh-CN" dirty="0"/>
          </a:p>
          <a:p>
            <a:r>
              <a:rPr kumimoji="1" lang="zh-CN" altLang="en-US" dirty="0"/>
              <a:t>按照额定容量可以将变压器分为以下三类：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小型变压器（</a:t>
            </a:r>
            <a:r>
              <a:rPr kumimoji="1" lang="en-US" altLang="zh-CN" dirty="0"/>
              <a:t>miniature)</a:t>
            </a:r>
            <a:r>
              <a:rPr kumimoji="1" lang="zh-CN" altLang="en-US" dirty="0"/>
              <a:t>：额定容量不大于</a:t>
            </a:r>
            <a:r>
              <a:rPr kumimoji="1" lang="en-US" altLang="zh-CN" dirty="0"/>
              <a:t>630KVA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中性变压器</a:t>
            </a:r>
            <a:r>
              <a:rPr kumimoji="1" lang="en-US" altLang="zh-CN" dirty="0"/>
              <a:t>(medium)</a:t>
            </a:r>
            <a:r>
              <a:rPr kumimoji="1" lang="zh-CN" altLang="en-US" dirty="0"/>
              <a:t>：额定容量介于</a:t>
            </a:r>
            <a:r>
              <a:rPr kumimoji="1" lang="en-US" altLang="zh-CN" dirty="0"/>
              <a:t>800</a:t>
            </a:r>
            <a:r>
              <a:rPr kumimoji="1" lang="zh-CN" altLang="en-US" dirty="0"/>
              <a:t>到</a:t>
            </a:r>
            <a:r>
              <a:rPr kumimoji="1" lang="en-US" altLang="zh-CN" dirty="0"/>
              <a:t>6300KVA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特大型变压器</a:t>
            </a:r>
            <a:r>
              <a:rPr kumimoji="1" lang="en-US" altLang="zh-CN" dirty="0"/>
              <a:t>(large)</a:t>
            </a:r>
            <a:r>
              <a:rPr kumimoji="1" lang="zh-CN" altLang="en-US" dirty="0"/>
              <a:t>：额定容量不小于</a:t>
            </a:r>
            <a:r>
              <a:rPr kumimoji="1" lang="en-US" altLang="zh-CN" dirty="0"/>
              <a:t>8000KVA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某供电企业的变压器档案存放在</a:t>
            </a:r>
            <a:r>
              <a:rPr kumimoji="1" lang="en-US" altLang="zh-CN"/>
              <a:t>csv</a:t>
            </a:r>
            <a:r>
              <a:rPr kumimoji="1" lang="zh-CN" altLang="en-US"/>
              <a:t>文件，如下：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5983" y="1247775"/>
            <a:ext cx="8191500" cy="52451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603" y="3877135"/>
            <a:ext cx="191874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共</a:t>
            </a:r>
            <a:r>
              <a:rPr lang="en-US" altLang="zh-CN" dirty="0" smtClean="0"/>
              <a:t>16023</a:t>
            </a:r>
            <a:r>
              <a:rPr lang="zh-CN" altLang="en-US" dirty="0" smtClean="0"/>
              <a:t>行记录，因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获</a:t>
            </a:r>
            <a:r>
              <a:rPr lang="en-US" altLang="zh-CN" dirty="0" smtClean="0"/>
              <a:t>wps</a:t>
            </a:r>
            <a:r>
              <a:rPr lang="zh-CN" altLang="en-US" dirty="0" smtClean="0"/>
              <a:t>打开后会将部分长编号转为科学计数格式，将分隔符由</a:t>
            </a:r>
            <a:r>
              <a:rPr lang="en-US" altLang="zh-CN" dirty="0" smtClean="0"/>
              <a:t>”</a:t>
            </a:r>
            <a:r>
              <a:rPr lang="en-US" altLang="zh-CN" b="1" dirty="0" smtClean="0">
                <a:solidFill>
                  <a:srgbClr val="FF0000"/>
                </a:solidFill>
              </a:rPr>
              <a:t>,</a:t>
            </a:r>
            <a:r>
              <a:rPr lang="en-US" altLang="zh-CN" dirty="0" smtClean="0"/>
              <a:t>”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“</a:t>
            </a:r>
            <a:r>
              <a:rPr lang="en-US" altLang="zh-CN" b="1" dirty="0" smtClean="0">
                <a:solidFill>
                  <a:srgbClr val="FF0000"/>
                </a:solidFill>
              </a:rPr>
              <a:t>^</a:t>
            </a:r>
            <a:r>
              <a:rPr lang="en-US" altLang="zh-CN" dirty="0" smtClean="0"/>
              <a:t>”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需求：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0224"/>
          </a:xfrm>
        </p:spPr>
        <p:txBody>
          <a:bodyPr>
            <a:normAutofit/>
          </a:bodyPr>
          <a:lstStyle/>
          <a:p>
            <a:r>
              <a:rPr kumimoji="1" lang="zh-CN" altLang="en-US" sz="2000" dirty="0"/>
              <a:t>统计该企业的小型变压器、中性变压器和特大型变压器个多少台。</a:t>
            </a:r>
            <a:endParaRPr kumimoji="1" lang="en-US" altLang="zh-CN" sz="2000" dirty="0"/>
          </a:p>
          <a:p>
            <a:endParaRPr kumimoji="1"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822202" y="2688704"/>
            <a:ext cx="43891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zh-CN" altLang="en-US" sz="2000" b="1" dirty="0"/>
              <a:t>小型变压器</a:t>
            </a:r>
            <a:r>
              <a:rPr kumimoji="1" lang="en-US" altLang="zh-CN" sz="2000" b="1" dirty="0"/>
              <a:t>(</a:t>
            </a:r>
            <a:r>
              <a:rPr lang="en-US" altLang="zh-CN" sz="2000" b="1" dirty="0"/>
              <a:t>miniature )</a:t>
            </a:r>
            <a:r>
              <a:rPr kumimoji="1" lang="zh-CN" altLang="en-US" sz="2000" b="1" dirty="0"/>
              <a:t>：</a:t>
            </a:r>
            <a:endParaRPr kumimoji="1" lang="en-US" altLang="zh-CN" sz="2000" b="1" dirty="0"/>
          </a:p>
          <a:p>
            <a:pPr lvl="1"/>
            <a:r>
              <a:rPr kumimoji="1" lang="en-US" altLang="zh-CN" sz="2000" dirty="0"/>
              <a:t>       </a:t>
            </a:r>
            <a:r>
              <a:rPr kumimoji="1" lang="zh-CN" altLang="en-US" sz="2000" dirty="0"/>
              <a:t>额定容量</a:t>
            </a:r>
            <a:r>
              <a:rPr kumimoji="1" lang="en-US" altLang="zh-CN" sz="2000" dirty="0"/>
              <a:t>&lt;=630KVA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en-US" sz="2000" b="1" dirty="0"/>
              <a:t>中性变压器</a:t>
            </a:r>
            <a:r>
              <a:rPr kumimoji="1" lang="en-US" altLang="zh-CN" sz="2000" b="1" dirty="0"/>
              <a:t>(</a:t>
            </a:r>
            <a:r>
              <a:rPr lang="en-US" altLang="zh-CN" sz="2000" b="1" dirty="0"/>
              <a:t>medium )</a:t>
            </a:r>
            <a:r>
              <a:rPr kumimoji="1" lang="zh-CN" altLang="en-US" sz="2000" b="1" dirty="0"/>
              <a:t>：</a:t>
            </a:r>
            <a:endParaRPr kumimoji="1" lang="en-US" altLang="zh-CN" sz="2000" b="1" dirty="0"/>
          </a:p>
          <a:p>
            <a:pPr lvl="1"/>
            <a:r>
              <a:rPr kumimoji="1" lang="en-US" altLang="zh-CN" sz="2000" dirty="0"/>
              <a:t>       800&lt;=</a:t>
            </a:r>
            <a:r>
              <a:rPr kumimoji="1" lang="zh-CN" altLang="en-US" sz="2000" dirty="0"/>
              <a:t>额定容量</a:t>
            </a:r>
            <a:r>
              <a:rPr kumimoji="1" lang="en-US" altLang="zh-CN" sz="2000" dirty="0"/>
              <a:t>&lt;=6300KVA</a:t>
            </a:r>
            <a:r>
              <a:rPr kumimoji="1" lang="zh-CN" altLang="en-US" sz="2000" dirty="0"/>
              <a:t>；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r>
              <a:rPr kumimoji="1" lang="zh-CN" altLang="en-US" sz="2000" b="1" dirty="0"/>
              <a:t>特大型变压器</a:t>
            </a:r>
            <a:r>
              <a:rPr kumimoji="1" lang="en-US" altLang="zh-CN" sz="2000" b="1" dirty="0"/>
              <a:t>(large)</a:t>
            </a:r>
            <a:r>
              <a:rPr kumimoji="1" lang="zh-CN" altLang="en-US" sz="2000" b="1" dirty="0"/>
              <a:t>：</a:t>
            </a:r>
            <a:endParaRPr kumimoji="1" lang="en-US" altLang="zh-CN" sz="2000" b="1" dirty="0"/>
          </a:p>
          <a:p>
            <a:pPr lvl="1"/>
            <a:r>
              <a:rPr kumimoji="1" lang="en-US" altLang="zh-CN" sz="2000" dirty="0"/>
              <a:t>        </a:t>
            </a:r>
            <a:r>
              <a:rPr kumimoji="1" lang="zh-CN" altLang="en-US" sz="2000" dirty="0"/>
              <a:t>额定容量</a:t>
            </a:r>
            <a:r>
              <a:rPr kumimoji="1" lang="en-US" altLang="zh-CN" sz="2000" dirty="0"/>
              <a:t>&gt;=8000KVA</a:t>
            </a:r>
            <a:r>
              <a:rPr kumimoji="1"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难点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972000" y="1690688"/>
            <a:ext cx="5842671" cy="3741397"/>
            <a:chOff x="838200" y="2305361"/>
            <a:chExt cx="5842671" cy="3741397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38200" y="2305361"/>
              <a:ext cx="5842671" cy="374139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458387" y="4184805"/>
              <a:ext cx="3297836" cy="3747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693889" y="3210395"/>
              <a:ext cx="3297836" cy="37475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457141" y="1773873"/>
            <a:ext cx="455108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数据的主键是：</a:t>
            </a:r>
            <a:r>
              <a:rPr lang="en-US" altLang="zh-CN" dirty="0"/>
              <a:t>MIP_ID+</a:t>
            </a:r>
            <a:r>
              <a:rPr lang="zh-CN" altLang="en-US" b="1" dirty="0">
                <a:solidFill>
                  <a:srgbClr val="FF0000"/>
                </a:solidFill>
              </a:rPr>
              <a:t>变压器编号，</a:t>
            </a:r>
            <a:r>
              <a:rPr lang="zh-CN" altLang="en-US" b="1" dirty="0"/>
              <a:t>说明变压器有</a:t>
            </a:r>
            <a:r>
              <a:rPr lang="zh-CN" altLang="en-US" b="1" dirty="0">
                <a:solidFill>
                  <a:srgbClr val="FF0000"/>
                </a:solidFill>
              </a:rPr>
              <a:t>重复</a:t>
            </a:r>
            <a:r>
              <a:rPr lang="zh-CN" altLang="en-US" b="1" dirty="0"/>
              <a:t>记录（如左图所示）；</a:t>
            </a:r>
            <a:endParaRPr lang="en-US" altLang="zh-CN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何时去重？</a:t>
            </a:r>
            <a:endParaRPr lang="en-US" altLang="zh-CN" b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程序运行前（其他程序或手工）？</a:t>
            </a:r>
            <a:endParaRPr lang="en-US" altLang="zh-CN" b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Map</a:t>
            </a:r>
            <a:r>
              <a:rPr lang="zh-CN" altLang="en-US" b="1" dirty="0"/>
              <a:t>函数？</a:t>
            </a:r>
            <a:endParaRPr lang="en-US" altLang="zh-CN" b="1" dirty="0"/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b="1" dirty="0"/>
              <a:t>Reduce</a:t>
            </a:r>
            <a:r>
              <a:rPr lang="zh-CN" altLang="en-US" b="1" dirty="0"/>
              <a:t>函数？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221" y="303488"/>
            <a:ext cx="10515600" cy="1325563"/>
          </a:xfrm>
        </p:spPr>
        <p:txBody>
          <a:bodyPr/>
          <a:lstStyle/>
          <a:p>
            <a:r>
              <a:rPr lang="zh-CN" altLang="en-US" dirty="0"/>
              <a:t>思路：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721529" y="1988597"/>
          <a:ext cx="9632271" cy="3977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28221" y="1748900"/>
            <a:ext cx="1908699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Miniature:190</a:t>
            </a:r>
            <a:endParaRPr lang="en-US" altLang="zh-CN" dirty="0"/>
          </a:p>
          <a:p>
            <a:r>
              <a:rPr lang="en-US" altLang="zh-CN" dirty="0"/>
              <a:t>Medium:500</a:t>
            </a:r>
            <a:endParaRPr lang="en-US" altLang="zh-CN" dirty="0"/>
          </a:p>
          <a:p>
            <a:r>
              <a:rPr lang="en-US" altLang="zh-CN" dirty="0"/>
              <a:t>Large:20</a:t>
            </a:r>
            <a:endParaRPr lang="zh-CN" altLang="en-US" dirty="0"/>
          </a:p>
        </p:txBody>
      </p:sp>
      <p:sp>
        <p:nvSpPr>
          <p:cNvPr id="6" name="箭头: 直角上 5"/>
          <p:cNvSpPr/>
          <p:nvPr/>
        </p:nvSpPr>
        <p:spPr>
          <a:xfrm rot="5400000">
            <a:off x="791222" y="2925752"/>
            <a:ext cx="875190" cy="781235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45459" y="5244353"/>
            <a:ext cx="107083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提示：</a:t>
            </a:r>
            <a:r>
              <a:rPr lang="en-US" altLang="zh-CN" dirty="0"/>
              <a:t>reduce</a:t>
            </a:r>
            <a:r>
              <a:rPr lang="zh-CN" altLang="en-US" dirty="0"/>
              <a:t>的输入是</a:t>
            </a:r>
            <a:r>
              <a:rPr lang="en-US" altLang="zh-CN" dirty="0"/>
              <a:t>&lt;key, list(values)&gt;</a:t>
            </a:r>
            <a:endParaRPr lang="en-US" altLang="zh-CN" dirty="0"/>
          </a:p>
          <a:p>
            <a:r>
              <a:rPr lang="en-US" altLang="zh-CN" dirty="0"/>
              <a:t>           values</a:t>
            </a:r>
            <a:r>
              <a:rPr lang="zh-CN" altLang="en-US" dirty="0"/>
              <a:t>里各个元素的类型相同；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将</a:t>
            </a:r>
            <a:r>
              <a:rPr lang="en-US" altLang="zh-CN" dirty="0"/>
              <a:t>values</a:t>
            </a:r>
            <a:r>
              <a:rPr lang="zh-CN" altLang="en-US" dirty="0"/>
              <a:t>化简为一个值由哪些方式（聚合）？（累计、最大值、最小值、均值、计数</a:t>
            </a:r>
            <a:r>
              <a:rPr lang="zh-CN" altLang="en-US" dirty="0" smtClean="0"/>
              <a:t>）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sum([1, 1, 1, 1]) 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count([1, 1, 1, 1])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 </a:t>
            </a:r>
            <a:r>
              <a:rPr lang="en-US" altLang="zh-CN" dirty="0"/>
              <a:t>count([“a”, “a”, “a”, “a</a:t>
            </a:r>
            <a:r>
              <a:rPr lang="en-US" altLang="zh-CN" dirty="0" smtClean="0"/>
              <a:t>”])</a:t>
            </a:r>
            <a:r>
              <a:rPr lang="zh-CN" altLang="en-US" dirty="0" smtClean="0"/>
              <a:t>的代码不同，功能相同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235219" y="1105478"/>
            <a:ext cx="5638799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问题：如何在</a:t>
            </a:r>
            <a:r>
              <a:rPr lang="en-US" altLang="zh-CN" sz="2800" dirty="0" smtClean="0"/>
              <a:t>reduce</a:t>
            </a:r>
            <a:r>
              <a:rPr lang="zh-CN" altLang="en-US" sz="2800" dirty="0" smtClean="0"/>
              <a:t>中实现去重？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核心问题：</a:t>
            </a:r>
            <a:endParaRPr lang="zh-CN" altLang="en-US" dirty="0"/>
          </a:p>
        </p:txBody>
      </p:sp>
      <p:graphicFrame>
        <p:nvGraphicFramePr>
          <p:cNvPr id="6" name="图示 5"/>
          <p:cNvGraphicFramePr/>
          <p:nvPr/>
        </p:nvGraphicFramePr>
        <p:xfrm>
          <a:off x="1482571" y="1690688"/>
          <a:ext cx="9632271" cy="353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523890" y="4706257"/>
            <a:ext cx="1710431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&lt;“Miniature”,  2&gt;</a:t>
            </a:r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672179" y="1313895"/>
            <a:ext cx="843378" cy="13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3329126" y="976544"/>
            <a:ext cx="5326602" cy="1740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92314" y="4650179"/>
            <a:ext cx="1913509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&lt;”Miniature”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en-US" altLang="zh-CN" dirty="0" smtClean="0"/>
              <a:t>”5016801345”&gt;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6938639" y="4440091"/>
            <a:ext cx="185243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&lt;”Miniature”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</a:t>
            </a:r>
            <a:endParaRPr lang="en-US" altLang="zh-CN" dirty="0" smtClean="0"/>
          </a:p>
          <a:p>
            <a:r>
              <a:rPr lang="en-US" altLang="zh-CN" dirty="0"/>
              <a:t>“</a:t>
            </a:r>
            <a:r>
              <a:rPr lang="en-US" altLang="zh-CN" dirty="0" smtClean="0"/>
              <a:t>5016801345”,</a:t>
            </a:r>
            <a:endParaRPr lang="en-US" altLang="zh-CN" dirty="0" smtClean="0"/>
          </a:p>
          <a:p>
            <a:r>
              <a:rPr lang="en-US" altLang="zh-CN" dirty="0" smtClean="0"/>
              <a:t>“5016801345”,</a:t>
            </a:r>
            <a:endParaRPr lang="en-US" altLang="zh-CN" dirty="0" smtClean="0"/>
          </a:p>
          <a:p>
            <a:r>
              <a:rPr lang="en-US" altLang="zh-CN" dirty="0"/>
              <a:t>“</a:t>
            </a:r>
            <a:r>
              <a:rPr lang="en-US" altLang="zh-CN" dirty="0" smtClean="0"/>
              <a:t>5016901345”</a:t>
            </a:r>
            <a:endParaRPr lang="en-US" altLang="zh-CN" dirty="0"/>
          </a:p>
          <a:p>
            <a:r>
              <a:rPr lang="en-US" altLang="zh-CN" dirty="0" smtClean="0"/>
              <a:t>]&gt;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16550" cy="1325563"/>
          </a:xfrm>
        </p:spPr>
        <p:txBody>
          <a:bodyPr/>
          <a:lstStyle/>
          <a:p>
            <a:r>
              <a:rPr lang="en-US" altLang="zh-CN" dirty="0" smtClean="0"/>
              <a:t>map(line)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52130" y="2357537"/>
            <a:ext cx="289190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CN" sz="1800" dirty="0" smtClean="0"/>
              <a:t>“</a:t>
            </a:r>
            <a:r>
              <a:rPr lang="en-US" altLang="zh-CN" sz="1800" b="0" i="0" u="none" dirty="0" smtClean="0"/>
              <a:t>2001,5016801345,1600,S9”</a:t>
            </a:r>
            <a:endParaRPr lang="zh-CN" altLang="zh-CN" sz="1800" dirty="0"/>
          </a:p>
        </p:txBody>
      </p:sp>
      <p:sp>
        <p:nvSpPr>
          <p:cNvPr id="6" name="文本框 5"/>
          <p:cNvSpPr txBox="1"/>
          <p:nvPr/>
        </p:nvSpPr>
        <p:spPr>
          <a:xfrm>
            <a:off x="984214" y="4948910"/>
            <a:ext cx="320262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&lt;</a:t>
            </a:r>
            <a:r>
              <a:rPr lang="en-US" altLang="zh-CN" dirty="0" smtClean="0"/>
              <a:t>”Miniature”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”5016801345”&gt;</a:t>
            </a:r>
            <a:endParaRPr lang="en-US" altLang="zh-CN" dirty="0"/>
          </a:p>
        </p:txBody>
      </p:sp>
      <p:sp>
        <p:nvSpPr>
          <p:cNvPr id="9" name="十边形 8"/>
          <p:cNvSpPr/>
          <p:nvPr/>
        </p:nvSpPr>
        <p:spPr>
          <a:xfrm>
            <a:off x="1571348" y="3310122"/>
            <a:ext cx="1766657" cy="79899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2398081" y="2726869"/>
            <a:ext cx="7768" cy="5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28852" y="4109112"/>
            <a:ext cx="1" cy="8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/>
          <p:nvPr/>
        </p:nvSpPr>
        <p:spPr>
          <a:xfrm>
            <a:off x="7202660" y="438419"/>
            <a:ext cx="4628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reduce(k, [values])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39597" y="5399810"/>
            <a:ext cx="190869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 </a:t>
            </a:r>
            <a:r>
              <a:rPr lang="en-US" altLang="zh-CN" dirty="0"/>
              <a:t>Miniature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2&gt;</a:t>
            </a:r>
            <a:endParaRPr lang="en-US" altLang="zh-CN" dirty="0"/>
          </a:p>
        </p:txBody>
      </p:sp>
      <p:sp>
        <p:nvSpPr>
          <p:cNvPr id="17" name="十边形 16"/>
          <p:cNvSpPr/>
          <p:nvPr/>
        </p:nvSpPr>
        <p:spPr>
          <a:xfrm>
            <a:off x="8081639" y="3761022"/>
            <a:ext cx="1766657" cy="79899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908372" y="3177769"/>
            <a:ext cx="7768" cy="5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6" idx="0"/>
          </p:cNvCxnSpPr>
          <p:nvPr/>
        </p:nvCxnSpPr>
        <p:spPr>
          <a:xfrm flipH="1">
            <a:off x="8893947" y="4560012"/>
            <a:ext cx="22193" cy="8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64856" y="1726572"/>
            <a:ext cx="1852435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/>
              <a:t>&lt;”Miniature”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</a:t>
            </a:r>
            <a:endParaRPr lang="en-US" altLang="zh-CN" dirty="0" smtClean="0"/>
          </a:p>
          <a:p>
            <a:r>
              <a:rPr lang="en-US" altLang="zh-CN" dirty="0"/>
              <a:t>“</a:t>
            </a:r>
            <a:r>
              <a:rPr lang="en-US" altLang="zh-CN" dirty="0" smtClean="0"/>
              <a:t>5016801345”,</a:t>
            </a:r>
            <a:endParaRPr lang="en-US" altLang="zh-CN" dirty="0" smtClean="0"/>
          </a:p>
          <a:p>
            <a:r>
              <a:rPr lang="en-US" altLang="zh-CN" dirty="0" smtClean="0"/>
              <a:t>“5016801345”,</a:t>
            </a:r>
            <a:endParaRPr lang="en-US" altLang="zh-CN" dirty="0" smtClean="0"/>
          </a:p>
          <a:p>
            <a:r>
              <a:rPr lang="en-US" altLang="zh-CN" dirty="0"/>
              <a:t>“</a:t>
            </a:r>
            <a:r>
              <a:rPr lang="en-US" altLang="zh-CN" dirty="0" smtClean="0"/>
              <a:t>5016901345”</a:t>
            </a:r>
            <a:endParaRPr lang="en-US" altLang="zh-CN" dirty="0"/>
          </a:p>
          <a:p>
            <a:r>
              <a:rPr lang="en-US" altLang="zh-CN" dirty="0" smtClean="0"/>
              <a:t>]&gt;</a:t>
            </a:r>
            <a:endParaRPr lang="en-US" altLang="zh-CN" dirty="0"/>
          </a:p>
        </p:txBody>
      </p:sp>
      <p:sp>
        <p:nvSpPr>
          <p:cNvPr id="15" name="文本框 14"/>
          <p:cNvSpPr txBox="1"/>
          <p:nvPr/>
        </p:nvSpPr>
        <p:spPr>
          <a:xfrm>
            <a:off x="4773730" y="365125"/>
            <a:ext cx="242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编程核心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54820" y="545315"/>
            <a:ext cx="9144000" cy="967371"/>
          </a:xfrm>
        </p:spPr>
        <p:txBody>
          <a:bodyPr/>
          <a:lstStyle/>
          <a:p>
            <a:r>
              <a:rPr lang="zh-CN" altLang="en-US" dirty="0" smtClean="0"/>
              <a:t>动手时间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9685" y="1547065"/>
            <a:ext cx="11377535" cy="1076214"/>
          </a:xfrm>
        </p:spPr>
        <p:txBody>
          <a:bodyPr/>
          <a:lstStyle/>
          <a:p>
            <a:pPr algn="l"/>
            <a:r>
              <a:rPr lang="zh-CN" altLang="en-US" dirty="0" smtClean="0"/>
              <a:t>请实现上述程序，并与数据文件存放在同一文件夹，命令行执行本地调试命令：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type transformer_input.csv </a:t>
            </a:r>
            <a:r>
              <a:rPr lang="en-US" altLang="zh-CN" dirty="0"/>
              <a:t>| python </a:t>
            </a:r>
            <a:r>
              <a:rPr lang="en-US" altLang="zh-CN" dirty="0" smtClean="0"/>
              <a:t>mapper.py </a:t>
            </a:r>
            <a:r>
              <a:rPr lang="en-US" altLang="zh-CN" dirty="0"/>
              <a:t>| sort | python </a:t>
            </a:r>
            <a:r>
              <a:rPr lang="en-US" altLang="zh-CN" dirty="0" smtClean="0"/>
              <a:t>reducer.py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190" y="2368447"/>
            <a:ext cx="9145935" cy="447342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97523" y="158114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实例</a:t>
            </a:r>
            <a:r>
              <a:rPr lang="en-US" altLang="zh-CN" dirty="0" smtClean="0"/>
              <a:t>2-</a:t>
            </a:r>
            <a:r>
              <a:rPr lang="zh-CN" altLang="en-US" dirty="0" smtClean="0"/>
              <a:t>挖掘父子关系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852138" y="1731949"/>
            <a:ext cx="2784231" cy="18466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175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GrandC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Grand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parent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7175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71755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Steven </a:t>
            </a:r>
            <a:r>
              <a:rPr lang="zh-CN" altLang="zh-CN" sz="20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71755" lvl="0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Steven </a:t>
            </a:r>
            <a:r>
              <a:rPr lang="zh-CN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Frank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71755" lvl="0"/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Jone </a:t>
            </a:r>
            <a:r>
              <a:rPr lang="zh-CN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7175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Jone Jack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54215" y="2655279"/>
            <a:ext cx="3675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914400" y="1554098"/>
            <a:ext cx="2069123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child parent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Steven Lucy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Steven Jack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Jone Lucy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Jone Jack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Lucy Mary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1079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Lucy Frank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3190" y="2145105"/>
            <a:ext cx="94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22746" y="4582988"/>
            <a:ext cx="168668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079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Steven </a:t>
            </a:r>
            <a:r>
              <a:rPr lang="zh-CN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Lucy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07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Lucy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endParaRPr lang="en-US" altLang="zh-CN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29641" y="4587607"/>
            <a:ext cx="204414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79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Lucy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，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 Steven </a:t>
            </a:r>
            <a:endParaRPr lang="en-US" altLang="zh-CN" b="1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0795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dirty="0" smtClean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Lucy</a:t>
            </a:r>
            <a:r>
              <a:rPr lang="zh-CN" altLang="en-US" dirty="0" smtClean="0">
                <a:solidFill>
                  <a:srgbClr val="333333"/>
                </a:solidFill>
                <a:latin typeface="Consolas" panose="020B0609020204030204" pitchFamily="49" charset="0"/>
              </a:rPr>
              <a:t>，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endParaRPr lang="en-US" altLang="zh-CN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37746" y="4716196"/>
            <a:ext cx="26625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79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Lucy</a:t>
            </a:r>
            <a:r>
              <a:rPr lang="zh-CN" alt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Steven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zh-CN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endParaRPr lang="en-US" altLang="zh-CN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10824" y="4308276"/>
            <a:ext cx="9900139" cy="119575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 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572759" y="5864366"/>
            <a:ext cx="400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dirty="0" smtClean="0"/>
              <a:t>实现了祖孙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[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Steven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zh-CN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r>
              <a: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  <a:r>
              <a:rPr lang="zh-CN" altLang="en-US" dirty="0" smtClean="0"/>
              <a:t>在一起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4" idx="3"/>
            <a:endCxn id="15" idx="1"/>
          </p:cNvCxnSpPr>
          <p:nvPr/>
        </p:nvCxnSpPr>
        <p:spPr>
          <a:xfrm>
            <a:off x="3609426" y="4906154"/>
            <a:ext cx="920215" cy="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5" idx="3"/>
            <a:endCxn id="16" idx="1"/>
          </p:cNvCxnSpPr>
          <p:nvPr/>
        </p:nvCxnSpPr>
        <p:spPr>
          <a:xfrm flipV="1">
            <a:off x="6573790" y="4900862"/>
            <a:ext cx="1063956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41564" y="1023099"/>
            <a:ext cx="9900139" cy="1195754"/>
            <a:chOff x="841564" y="1023099"/>
            <a:chExt cx="9900139" cy="1195754"/>
          </a:xfrm>
        </p:grpSpPr>
        <p:sp>
          <p:nvSpPr>
            <p:cNvPr id="4" name="矩形 3"/>
            <p:cNvSpPr/>
            <p:nvPr/>
          </p:nvSpPr>
          <p:spPr>
            <a:xfrm>
              <a:off x="2253486" y="1161626"/>
              <a:ext cx="1686680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Steven </a:t>
              </a: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endPara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marL="107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Mary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Frank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860381" y="1186459"/>
              <a:ext cx="2044149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en-US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，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Steven </a:t>
              </a:r>
              <a:endPara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marL="107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en-US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，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Mary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Lucy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, Frank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766380" y="1324959"/>
              <a:ext cx="2916958" cy="64633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en-US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[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Steven</a:t>
              </a:r>
              <a:r>
                <a:rPr lang="zh-CN" altLang="en-US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，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Mary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, Frank]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841564" y="1023099"/>
              <a:ext cx="9900139" cy="119575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  2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89497" y="2976664"/>
            <a:ext cx="40467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问题：</a:t>
            </a:r>
            <a:endParaRPr lang="en-US" altLang="zh-CN" sz="2800" dirty="0" smtClean="0"/>
          </a:p>
          <a:p>
            <a:r>
              <a:rPr lang="en-US" altLang="zh-CN" sz="2800" dirty="0"/>
              <a:t> </a:t>
            </a:r>
            <a:r>
              <a:rPr lang="zh-CN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Steven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-----</a:t>
            </a:r>
            <a:r>
              <a:rPr lang="zh-CN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r>
              <a:rPr lang="zh-CN" altLang="en-US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？</a:t>
            </a:r>
            <a:endParaRPr lang="en-US" altLang="zh-CN" sz="28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Steven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----Frank</a:t>
            </a:r>
            <a:r>
              <a:rPr lang="zh-CN" altLang="en-US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？</a:t>
            </a:r>
            <a:endParaRPr lang="en-US" altLang="zh-CN" sz="28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Mary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------</a:t>
            </a:r>
            <a:r>
              <a:rPr lang="en-US" altLang="zh-CN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Frank</a:t>
            </a:r>
            <a:r>
              <a:rPr lang="zh-CN" altLang="en-US" sz="28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？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953328" y="2976664"/>
            <a:ext cx="57587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思路：</a:t>
            </a:r>
            <a:endParaRPr lang="en-US" altLang="zh-CN" sz="2800" dirty="0" smtClean="0"/>
          </a:p>
          <a:p>
            <a:r>
              <a:rPr lang="zh-CN" altLang="en-US" sz="2800" dirty="0" smtClean="0"/>
              <a:t>要区分祖孙，可以加标识；</a:t>
            </a:r>
            <a:endParaRPr lang="en-US" altLang="zh-CN" sz="2800" dirty="0" smtClean="0"/>
          </a:p>
          <a:p>
            <a:r>
              <a:rPr lang="en-US" altLang="zh-CN" sz="2800" dirty="0" smtClean="0"/>
              <a:t>map</a:t>
            </a:r>
            <a:r>
              <a:rPr lang="zh-CN" altLang="en-US" sz="2800" dirty="0" smtClean="0"/>
              <a:t>阶段加标识，还是</a:t>
            </a:r>
            <a:r>
              <a:rPr lang="en-US" altLang="zh-CN" sz="2800" dirty="0" smtClean="0"/>
              <a:t>reduce</a:t>
            </a:r>
            <a:r>
              <a:rPr lang="zh-CN" altLang="en-US" sz="2800" dirty="0" smtClean="0"/>
              <a:t>阶段？</a:t>
            </a:r>
            <a:endParaRPr lang="zh-CN" altLang="en-US" sz="28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41563" y="5119470"/>
            <a:ext cx="9900139" cy="1443311"/>
            <a:chOff x="841564" y="1023099"/>
            <a:chExt cx="9900139" cy="1195754"/>
          </a:xfrm>
        </p:grpSpPr>
        <p:sp>
          <p:nvSpPr>
            <p:cNvPr id="20" name="矩形 19"/>
            <p:cNvSpPr/>
            <p:nvPr/>
          </p:nvSpPr>
          <p:spPr>
            <a:xfrm>
              <a:off x="2253486" y="1258334"/>
              <a:ext cx="1686680" cy="7649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Steven </a:t>
              </a: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endPara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marL="107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 smtClean="0">
                  <a:solidFill>
                    <a:srgbClr val="333333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zh-CN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Mary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zh-CN" dirty="0">
                  <a:solidFill>
                    <a:srgbClr val="333333"/>
                  </a:solidFill>
                  <a:latin typeface="Consolas" panose="020B0609020204030204" pitchFamily="49" charset="0"/>
                </a:rPr>
                <a:t> Frank</a:t>
              </a:r>
              <a:r>
                <a:rPr lang="zh-CN" altLang="zh-CN" dirty="0">
                  <a:solidFill>
                    <a:schemeClr val="tx1"/>
                  </a:solidFill>
                </a:rPr>
                <a:t> 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860381" y="1186459"/>
              <a:ext cx="2044149" cy="92333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en-US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c-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Steven </a:t>
              </a:r>
              <a:endParaRPr lang="en-US" altLang="zh-CN" b="1" dirty="0" smtClean="0">
                <a:solidFill>
                  <a:srgbClr val="FF0000"/>
                </a:solidFill>
                <a:latin typeface="Consolas" panose="020B0609020204030204" pitchFamily="49" charset="0"/>
              </a:endParaRPr>
            </a:p>
            <a:p>
              <a:pPr marL="107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en-US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p-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Mary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Lucy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  <a:ea typeface="微软雅黑" panose="020B0503020204020204" charset="-122"/>
                </a:rPr>
                <a:t>, p-Frank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24745" y="1260487"/>
              <a:ext cx="2681128" cy="76496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zh-CN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Lucy</a:t>
              </a:r>
              <a:r>
                <a:rPr lang="zh-CN" altLang="en-US" b="1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[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c-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Steven</a:t>
              </a:r>
              <a:r>
                <a:rPr lang="zh-CN" altLang="en-US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，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p-</a:t>
              </a:r>
              <a:r>
                <a:rPr lang="zh-CN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Mary</a:t>
              </a: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, </a:t>
              </a:r>
              <a:endParaRPr lang="en-US" altLang="zh-CN" dirty="0" smtClean="0">
                <a:solidFill>
                  <a:srgbClr val="333333"/>
                </a:solidFill>
                <a:latin typeface="Consolas" panose="020B0609020204030204" pitchFamily="49" charset="0"/>
              </a:endParaRPr>
            </a:p>
            <a:p>
              <a:pPr marL="107950"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dirty="0" smtClean="0">
                  <a:solidFill>
                    <a:srgbClr val="333333"/>
                  </a:solidFill>
                  <a:latin typeface="Consolas" panose="020B0609020204030204" pitchFamily="49" charset="0"/>
                </a:rPr>
                <a:t>p-Frank]</a:t>
              </a:r>
              <a:endParaRPr lang="en-US" altLang="zh-CN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841564" y="1023099"/>
              <a:ext cx="9900139" cy="1195754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b="1" dirty="0" smtClean="0">
                  <a:solidFill>
                    <a:srgbClr val="FF0000"/>
                  </a:solidFill>
                </a:rPr>
                <a:t>  3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5" name="直接箭头连接符 24"/>
          <p:cNvCxnSpPr>
            <a:stCxn id="4" idx="3"/>
            <a:endCxn id="5" idx="1"/>
          </p:cNvCxnSpPr>
          <p:nvPr/>
        </p:nvCxnSpPr>
        <p:spPr>
          <a:xfrm>
            <a:off x="3940166" y="1623291"/>
            <a:ext cx="920215" cy="24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6" idx="1"/>
          </p:cNvCxnSpPr>
          <p:nvPr/>
        </p:nvCxnSpPr>
        <p:spPr>
          <a:xfrm>
            <a:off x="6904530" y="1648124"/>
            <a:ext cx="8618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0" idx="3"/>
            <a:endCxn id="21" idx="1"/>
          </p:cNvCxnSpPr>
          <p:nvPr/>
        </p:nvCxnSpPr>
        <p:spPr>
          <a:xfrm>
            <a:off x="3940165" y="5865071"/>
            <a:ext cx="920215" cy="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3"/>
            <a:endCxn id="22" idx="1"/>
          </p:cNvCxnSpPr>
          <p:nvPr/>
        </p:nvCxnSpPr>
        <p:spPr>
          <a:xfrm flipV="1">
            <a:off x="6904529" y="5867669"/>
            <a:ext cx="920215" cy="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4995"/>
            <a:ext cx="10515600" cy="4351338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Hadoop Streaming提供了一个便于进行MapReduce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编程的工具包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，使用它可以基于一些可执行命令、脚本语言或其他编程语言来实现Mapper和 Reducer，从而充分利用Hadoop并行计算框架的优势和能力，来处理大数据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Hadoop Streaming使用了Unix的标准输入输出作为Hadoop和其他编程语言的开发接口，因此在其他的编程语言所写的程序中，只需要将标准输入作为程序的输入，将标准输出作为程序的输出就可以了。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在标准的输入输出中，Key和Value是以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Tab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作为分隔符，并且在Reducer的标准输入中，Hadoop框架保证了输入的数据是经过了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按Key排序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6180" y="661670"/>
            <a:ext cx="522922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楷体" panose="02010609060101010101" charset="-122"/>
                <a:sym typeface="+mn-ea"/>
              </a:rPr>
              <a:t>Hadoop Streaming</a:t>
            </a:r>
            <a:endParaRPr lang="zh-CN" altLang="en-US" sz="44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26054"/>
            <a:ext cx="3316550" cy="1325563"/>
          </a:xfrm>
        </p:spPr>
        <p:txBody>
          <a:bodyPr/>
          <a:lstStyle/>
          <a:p>
            <a:r>
              <a:rPr lang="en-US" altLang="zh-CN" dirty="0" smtClean="0"/>
              <a:t>map(line)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02870" y="3229732"/>
            <a:ext cx="19036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“</a:t>
            </a:r>
            <a:r>
              <a:rPr lang="zh-CN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Steven 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Lucy</a:t>
            </a:r>
            <a:r>
              <a:rPr lang="en-US" altLang="zh-CN" sz="1800" b="0" i="0" u="none" dirty="0" smtClean="0">
                <a:solidFill>
                  <a:schemeClr val="tx1"/>
                </a:solidFill>
              </a:rPr>
              <a:t>”</a:t>
            </a:r>
            <a:endParaRPr lang="zh-CN" altLang="zh-CN" sz="1800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4214" y="5821105"/>
            <a:ext cx="3202620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&lt;”</a:t>
            </a:r>
            <a:r>
              <a:rPr lang="zh-CN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Steven</a:t>
            </a:r>
            <a:r>
              <a:rPr lang="en-US" altLang="zh-CN" dirty="0" smtClean="0">
                <a:solidFill>
                  <a:schemeClr val="tx1"/>
                </a:solidFill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</a:rPr>
              <a:t>”p-Lucy”&gt;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&lt;“Lucy”,      “c-</a:t>
            </a:r>
            <a:r>
              <a:rPr lang="zh-CN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Steven</a:t>
            </a:r>
            <a:r>
              <a:rPr lang="zh-CN" alt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十边形 8"/>
          <p:cNvSpPr/>
          <p:nvPr/>
        </p:nvSpPr>
        <p:spPr>
          <a:xfrm>
            <a:off x="1571348" y="4182317"/>
            <a:ext cx="1766657" cy="79899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map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5" idx="2"/>
          </p:cNvCxnSpPr>
          <p:nvPr/>
        </p:nvCxnSpPr>
        <p:spPr>
          <a:xfrm>
            <a:off x="2398081" y="3599064"/>
            <a:ext cx="7768" cy="5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2328852" y="4981307"/>
            <a:ext cx="1" cy="839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标题 1"/>
          <p:cNvSpPr txBox="1"/>
          <p:nvPr/>
        </p:nvSpPr>
        <p:spPr>
          <a:xfrm>
            <a:off x="7039000" y="1310614"/>
            <a:ext cx="46090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reduce(k, [values])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939597" y="5864037"/>
            <a:ext cx="2667443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&lt;“Steven”,  “Mary”&gt;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&lt;“Steven”, “Frank”&gt;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7" name="十边形 16"/>
          <p:cNvSpPr/>
          <p:nvPr/>
        </p:nvSpPr>
        <p:spPr>
          <a:xfrm>
            <a:off x="8081639" y="4351862"/>
            <a:ext cx="1766657" cy="798990"/>
          </a:xfrm>
          <a:prstGeom prst="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reduce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8908372" y="3768609"/>
            <a:ext cx="7768" cy="5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916141" y="5150852"/>
            <a:ext cx="14327" cy="69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780018" y="3122278"/>
            <a:ext cx="4369898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079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zh-CN" altLang="zh-CN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Lucy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07950"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c-</a:t>
            </a:r>
            <a:r>
              <a:rPr lang="zh-CN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Steven</a:t>
            </a: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p-</a:t>
            </a:r>
            <a:r>
              <a:rPr lang="zh-CN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Mary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smtClean="0">
                <a:solidFill>
                  <a:schemeClr val="tx1"/>
                </a:solidFill>
                <a:latin typeface="Consolas" panose="020B0609020204030204" pitchFamily="49" charset="0"/>
              </a:rPr>
              <a:t>p-Frank]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64240" y="393895"/>
            <a:ext cx="2428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编程核心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动手实践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199" y="1428053"/>
            <a:ext cx="10796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请实现上述程序，并与数据文件存放在同一文件夹，命令行执行本地调试命令：</a:t>
            </a:r>
            <a:endParaRPr lang="zh-CN" altLang="en-US" dirty="0"/>
          </a:p>
          <a:p>
            <a:r>
              <a:rPr lang="zh-CN" altLang="en-US" dirty="0"/>
              <a:t> </a:t>
            </a:r>
            <a:r>
              <a:rPr lang="en-US" altLang="zh-CN" dirty="0"/>
              <a:t>type transformer_input.csv | python mapper.py | sort | python reducer.py 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72" y="2342998"/>
            <a:ext cx="11111888" cy="43496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提交集群</a:t>
            </a:r>
            <a:r>
              <a:rPr lang="en-US" altLang="zh-CN" dirty="0" smtClean="0"/>
              <a:t>(hadoop2.7)</a:t>
            </a:r>
            <a:r>
              <a:rPr lang="zh-CN" altLang="en-US" dirty="0" smtClean="0"/>
              <a:t>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925" y="1687830"/>
            <a:ext cx="8140065" cy="4351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mapper.py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reducer.py</a:t>
            </a:r>
            <a:r>
              <a:rPr lang="zh-CN" altLang="en-US" sz="2400" dirty="0" smtClean="0"/>
              <a:t>程序所在目录执行以下命令：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hadoop jar \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000" dirty="0" smtClean="0"/>
              <a:t>$HADOOP_HOME/share/hadoop/tools/lib/hadoop-streaming-2.7.2.jar \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--input /user/root/transformer/input \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--output /user/root/transformer/output \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--mapper "python3.5 mapper.py"  \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--reducer "python3.5 reducer.py" \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--file mapper.py  \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--file reducer.py                    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8842375" y="2073275"/>
            <a:ext cx="31210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等线" panose="02010600030101010101" charset="-122"/>
              <a:buChar char="#"/>
            </a:pPr>
            <a:r>
              <a:rPr lang="en-US" altLang="zh-CN" sz="2000" dirty="0" smtClean="0"/>
              <a:t> </a:t>
            </a:r>
            <a:r>
              <a:rPr lang="zh-CN" altLang="en-US" sz="2000" dirty="0" smtClean="0"/>
              <a:t>提交集群的命令</a:t>
            </a:r>
            <a:endParaRPr lang="en-US" altLang="zh-CN" sz="2000" dirty="0" smtClean="0"/>
          </a:p>
          <a:p>
            <a:pPr>
              <a:buFont typeface="等线" panose="02010600030101010101" charset="-122"/>
              <a:buChar char="#"/>
            </a:pPr>
            <a:endParaRPr lang="en-US" altLang="zh-CN" sz="2000" dirty="0" smtClean="0"/>
          </a:p>
          <a:p>
            <a:pPr>
              <a:lnSpc>
                <a:spcPct val="150000"/>
              </a:lnSpc>
              <a:buFont typeface="等线" panose="02010600030101010101" charset="-122"/>
              <a:buChar char="#"/>
            </a:pPr>
            <a:r>
              <a:rPr lang="zh-CN" altLang="en-US" sz="2000" dirty="0" smtClean="0"/>
              <a:t>指定输入数据（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pPr>
              <a:lnSpc>
                <a:spcPct val="150000"/>
              </a:lnSpc>
              <a:buFont typeface="等线" panose="02010600030101010101" charset="-122"/>
              <a:buChar char="#"/>
            </a:pPr>
            <a:r>
              <a:rPr lang="zh-CN" altLang="en-US" sz="2000" dirty="0" smtClean="0"/>
              <a:t>指定输</a:t>
            </a:r>
            <a:r>
              <a:rPr lang="zh-CN" altLang="en-US" sz="2000" dirty="0" smtClean="0"/>
              <a:t>出路径（</a:t>
            </a:r>
            <a:r>
              <a:rPr lang="en-US" altLang="zh-CN" sz="2000" dirty="0" smtClean="0"/>
              <a:t>HDFS</a:t>
            </a:r>
            <a:r>
              <a:rPr lang="zh-CN" altLang="en-US" sz="2000" dirty="0" smtClean="0"/>
              <a:t>）</a:t>
            </a:r>
            <a:endParaRPr lang="zh-CN" altLang="en-US" sz="2000" dirty="0" smtClean="0"/>
          </a:p>
          <a:p>
            <a:pPr>
              <a:lnSpc>
                <a:spcPct val="150000"/>
              </a:lnSpc>
              <a:buFont typeface="等线" panose="02010600030101010101" charset="-122"/>
              <a:buChar char="#"/>
            </a:pPr>
            <a:r>
              <a:rPr lang="zh-CN" altLang="en-US" sz="2000" dirty="0" smtClean="0"/>
              <a:t>指定</a:t>
            </a:r>
            <a:r>
              <a:rPr lang="en-US" altLang="zh-CN" sz="2000" dirty="0" smtClean="0"/>
              <a:t>mapper</a:t>
            </a:r>
            <a:r>
              <a:rPr lang="zh-CN" altLang="en-US" sz="2000" dirty="0" smtClean="0"/>
              <a:t>程序或脚本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等线" panose="02010600030101010101" charset="-122"/>
              <a:buChar char="#"/>
            </a:pPr>
            <a:r>
              <a:rPr lang="zh-CN" altLang="en-US" sz="2000" dirty="0" smtClean="0"/>
              <a:t> 指定</a:t>
            </a:r>
            <a:r>
              <a:rPr lang="en-US" altLang="zh-CN" sz="2000" dirty="0" smtClean="0"/>
              <a:t>reducer</a:t>
            </a:r>
            <a:r>
              <a:rPr lang="zh-CN" altLang="en-US" sz="2000" dirty="0" smtClean="0"/>
              <a:t>程序或脚本</a:t>
            </a:r>
            <a:endParaRPr lang="en-US" altLang="zh-CN" sz="2000" dirty="0" smtClean="0"/>
          </a:p>
          <a:p>
            <a:pPr>
              <a:lnSpc>
                <a:spcPct val="150000"/>
              </a:lnSpc>
              <a:buFont typeface="等线" panose="02010600030101010101" charset="-122"/>
              <a:buChar char="#"/>
            </a:pPr>
            <a:r>
              <a:rPr lang="en-US" altLang="zh-CN" sz="2000" dirty="0"/>
              <a:t> </a:t>
            </a:r>
            <a:r>
              <a:rPr lang="zh-CN" altLang="en-US" sz="2000" dirty="0"/>
              <a:t>要上传的程序文件、包</a:t>
            </a:r>
            <a:endParaRPr lang="en-US" altLang="zh-CN" sz="2000" dirty="0" smtClean="0"/>
          </a:p>
          <a:p>
            <a:pPr marL="0" indent="0">
              <a:lnSpc>
                <a:spcPct val="150000"/>
              </a:lnSpc>
              <a:buFont typeface="等线" panose="02010600030101010101" charset="-122"/>
              <a:buNone/>
            </a:pP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Hadoop Streaming 是一个实用程序，被打包为 Hadoop MapReduce 发行版附带的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JAR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文件。Streaming 作业像普通 Hadoop 作业一样，通过作业客户端传递到集群。但除了可以指定输入和输出的 HDFS 路径的参数外，它还可以指定 mapper 和 reducer 的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可执行程序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。然后，作业作为普通 MapReduce 作业运行，依然由 ResourceManager 和 MRAppMaster管理和监控，直到作业完成。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为了执行 MapReduce 作业，Streaming 利用标准 Unix 流进行输入和输出，因此得名Streaming。mapper 和 reducer 的输入都是从 stdin 读取的，Python 进程可以通过 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sys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模块访问 stdin。Hadoop 要求由 Python 编写的 mapper 和 reducer 将它们输出的键值对写到 stdout 中。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8842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Hadoop streaming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altLang="zh-CN" sz="3600" dirty="0"/>
              <a:t>----</a:t>
            </a:r>
            <a:r>
              <a:rPr lang="zh-CN" altLang="en-US" sz="3600" dirty="0"/>
              <a:t>支持任意语言或脚本的</a:t>
            </a:r>
            <a:r>
              <a:rPr lang="en-US" altLang="zh-CN" sz="3600" dirty="0"/>
              <a:t>MapReduce</a:t>
            </a:r>
            <a:r>
              <a:rPr lang="zh-CN" altLang="en-US" sz="3600" dirty="0"/>
              <a:t>编程框架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Hadoop streaming is a utility that comes with the </a:t>
            </a:r>
            <a:r>
              <a:rPr lang="en-US" altLang="zh-CN" b="1" dirty="0">
                <a:solidFill>
                  <a:srgbClr val="FF0000"/>
                </a:solidFill>
              </a:rPr>
              <a:t>Hadoop distribution</a:t>
            </a:r>
            <a:r>
              <a:rPr lang="en-US" altLang="zh-CN" dirty="0"/>
              <a:t>. The utility allows you to create and run Map/Reduce jobs with </a:t>
            </a:r>
            <a:r>
              <a:rPr lang="en-US" altLang="zh-CN" b="1" dirty="0">
                <a:solidFill>
                  <a:srgbClr val="FF0000"/>
                </a:solidFill>
              </a:rPr>
              <a:t>any executable or script </a:t>
            </a:r>
            <a:r>
              <a:rPr lang="en-US" altLang="zh-CN" dirty="0"/>
              <a:t>as the mapper </a:t>
            </a:r>
            <a:r>
              <a:rPr lang="en-US" altLang="zh-CN" b="1" dirty="0">
                <a:solidFill>
                  <a:srgbClr val="FF0000"/>
                </a:solidFill>
              </a:rPr>
              <a:t>and/or </a:t>
            </a:r>
            <a:r>
              <a:rPr lang="en-US" altLang="zh-CN" dirty="0"/>
              <a:t>the reducer.  --</a:t>
            </a:r>
            <a:r>
              <a:rPr lang="en-US" altLang="zh-CN" sz="2000" dirty="0"/>
              <a:t>http://hadoop.apache.org/docs/r1.2.1/streaming.html#Hadoop+Streaming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4644" y="3566606"/>
            <a:ext cx="6122712" cy="3061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streaming </a:t>
            </a:r>
            <a:r>
              <a:rPr lang="zh-CN" altLang="en-US" dirty="0"/>
              <a:t>计算流程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343" y="1969053"/>
            <a:ext cx="11053313" cy="41784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Hadoop streaming</a:t>
            </a:r>
            <a:r>
              <a:rPr lang="zh-CN" altLang="en-US" dirty="0"/>
              <a:t>编程概要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Map</a:t>
            </a:r>
            <a:r>
              <a:rPr lang="zh-CN" altLang="en-US" dirty="0"/>
              <a:t>的输入；</a:t>
            </a:r>
            <a:r>
              <a:rPr lang="en-US" altLang="zh-CN" dirty="0"/>
              <a:t>sys.stdin</a:t>
            </a:r>
            <a:r>
              <a:rPr lang="zh-CN" altLang="en-US" dirty="0"/>
              <a:t>，一行文本流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的输入：</a:t>
            </a:r>
            <a:r>
              <a:rPr lang="en-US" altLang="zh-CN" dirty="0"/>
              <a:t>sys.stdin</a:t>
            </a:r>
            <a:r>
              <a:rPr lang="zh-CN" altLang="en-US" dirty="0"/>
              <a:t>，一行文本流</a:t>
            </a:r>
            <a:endParaRPr lang="en-US" altLang="zh-CN" dirty="0"/>
          </a:p>
          <a:p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的输出：</a:t>
            </a:r>
            <a:r>
              <a:rPr lang="en-US" altLang="zh-CN" dirty="0"/>
              <a:t>sys.stdout</a:t>
            </a:r>
            <a:r>
              <a:rPr lang="zh-CN" altLang="en-US" dirty="0"/>
              <a:t>，文本流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键值对的表达方式：</a:t>
            </a:r>
            <a:endParaRPr lang="en-US" altLang="zh-CN" dirty="0"/>
          </a:p>
          <a:p>
            <a:pPr lvl="1"/>
            <a:r>
              <a:rPr lang="en-US" altLang="zh-CN" dirty="0"/>
              <a:t>print(“%s\</a:t>
            </a:r>
            <a:r>
              <a:rPr lang="en-US" altLang="zh-CN" dirty="0" err="1"/>
              <a:t>t%s</a:t>
            </a:r>
            <a:r>
              <a:rPr lang="en-US" altLang="zh-CN" dirty="0"/>
              <a:t>” % (</a:t>
            </a:r>
            <a:r>
              <a:rPr lang="zh-CN" altLang="en-US" dirty="0"/>
              <a:t>键</a:t>
            </a:r>
            <a:r>
              <a:rPr lang="en-US" altLang="zh-CN" dirty="0"/>
              <a:t>, </a:t>
            </a:r>
            <a:r>
              <a:rPr lang="zh-CN" altLang="en-US" dirty="0"/>
              <a:t>值</a:t>
            </a:r>
            <a:r>
              <a:rPr lang="en-US" altLang="zh-CN" dirty="0"/>
              <a:t>) ),  </a:t>
            </a:r>
            <a:r>
              <a:rPr lang="zh-CN" altLang="en-US" dirty="0"/>
              <a:t>或者</a:t>
            </a:r>
            <a:r>
              <a:rPr lang="en-US" altLang="zh-CN" dirty="0"/>
              <a:t>  </a:t>
            </a:r>
            <a:r>
              <a:rPr lang="en-US" altLang="zh-CN" dirty="0"/>
              <a:t>print(“{}\t{}”.format(key, value))</a:t>
            </a:r>
            <a:endParaRPr lang="en-US" altLang="zh-CN" dirty="0"/>
          </a:p>
          <a:p>
            <a:pPr lvl="1"/>
            <a:r>
              <a:rPr lang="zh-CN" altLang="en-US" dirty="0"/>
              <a:t>以第一个制表位作为分隔符；</a:t>
            </a:r>
            <a:endParaRPr lang="en-US" altLang="zh-CN" dirty="0"/>
          </a:p>
          <a:p>
            <a:pPr lvl="1"/>
            <a:r>
              <a:rPr lang="zh-CN" altLang="en-US" dirty="0"/>
              <a:t>若有多个制表位，后面的都为值：  </a:t>
            </a:r>
            <a:r>
              <a:rPr lang="en-US" altLang="zh-CN" dirty="0"/>
              <a:t>key, value = </a:t>
            </a:r>
            <a:r>
              <a:rPr lang="en-US" altLang="zh-CN" dirty="0" err="1"/>
              <a:t>line.split</a:t>
            </a:r>
            <a:r>
              <a:rPr lang="en-US" altLang="zh-CN" dirty="0"/>
              <a:t>(“\t”, 1)</a:t>
            </a:r>
            <a:endParaRPr lang="en-US" altLang="zh-CN" dirty="0"/>
          </a:p>
          <a:p>
            <a:pPr lvl="1"/>
            <a:r>
              <a:rPr lang="zh-CN" altLang="en-US" dirty="0"/>
              <a:t>若没有制表位，则该行文本全为键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6455" y="365125"/>
            <a:ext cx="10533380" cy="872490"/>
          </a:xfrm>
        </p:spPr>
        <p:txBody>
          <a:bodyPr/>
          <a:p>
            <a:r>
              <a:rPr lang="en-US" altLang="zh-CN"/>
              <a:t>Hadoop streaming</a:t>
            </a:r>
            <a:r>
              <a:rPr lang="zh-CN" altLang="en-US"/>
              <a:t>编程</a:t>
            </a:r>
            <a:r>
              <a:rPr lang="en-US" altLang="zh-CN"/>
              <a:t>-</a:t>
            </a:r>
            <a:r>
              <a:rPr lang="en-US" altLang="zh-CN"/>
              <a:t>mapper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327150" y="1146175"/>
            <a:ext cx="6096000" cy="5631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 template_mapper.py</a:t>
            </a:r>
            <a:endParaRPr lang="zh-CN" altLang="en-US"/>
          </a:p>
          <a:p>
            <a:r>
              <a:rPr lang="zh-CN" altLang="en-US"/>
              <a:t>import sys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mapper(line):</a:t>
            </a:r>
            <a:endParaRPr lang="zh-CN" altLang="en-US"/>
          </a:p>
          <a:p>
            <a:r>
              <a:rPr lang="zh-CN" altLang="en-US"/>
              <a:t>    key, value = "", ""</a:t>
            </a:r>
            <a:endParaRPr lang="zh-CN" altLang="en-US"/>
          </a:p>
          <a:p>
            <a:r>
              <a:rPr lang="zh-CN" altLang="en-US"/>
              <a:t>    ############################</a:t>
            </a:r>
            <a:endParaRPr lang="zh-CN" altLang="en-US"/>
          </a:p>
          <a:p>
            <a:r>
              <a:rPr lang="zh-CN" altLang="en-US"/>
              <a:t>    ## 定义map函数，并输出&lt;key, value&gt;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print("%s\t%s" % (key, value))</a:t>
            </a:r>
            <a:endParaRPr lang="zh-CN" altLang="en-US"/>
          </a:p>
          <a:p>
            <a:r>
              <a:rPr lang="zh-CN" altLang="en-US"/>
              <a:t>    ############################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main():</a:t>
            </a:r>
            <a:endParaRPr lang="zh-CN" altLang="en-US"/>
          </a:p>
          <a:p>
            <a:r>
              <a:rPr lang="zh-CN" altLang="en-US"/>
              <a:t>    for line in sys.stdin:</a:t>
            </a:r>
            <a:endParaRPr lang="zh-CN" altLang="en-US"/>
          </a:p>
          <a:p>
            <a:r>
              <a:rPr lang="zh-CN" altLang="en-US"/>
              <a:t>        line = line.strip()</a:t>
            </a:r>
            <a:endParaRPr lang="zh-CN" altLang="en-US"/>
          </a:p>
          <a:p>
            <a:r>
              <a:rPr lang="zh-CN" altLang="en-US"/>
              <a:t>        # 筛选符合条件的数据</a:t>
            </a:r>
            <a:endParaRPr lang="zh-CN" altLang="en-US"/>
          </a:p>
          <a:p>
            <a:r>
              <a:rPr lang="zh-CN" altLang="en-US"/>
              <a:t>        if(line):   </a:t>
            </a:r>
            <a:endParaRPr lang="zh-CN" altLang="en-US"/>
          </a:p>
          <a:p>
            <a:r>
              <a:rPr lang="zh-CN" altLang="en-US"/>
              <a:t>            mapper(line)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__name__ == "__main__":</a:t>
            </a:r>
            <a:endParaRPr lang="zh-CN" altLang="en-US"/>
          </a:p>
          <a:p>
            <a:r>
              <a:rPr lang="zh-CN" altLang="en-US"/>
              <a:t>    main()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 streaming</a:t>
            </a:r>
            <a:r>
              <a:rPr lang="zh-CN" altLang="en-US"/>
              <a:t>编程</a:t>
            </a:r>
            <a:r>
              <a:rPr lang="en-US" altLang="zh-CN"/>
              <a:t>--</a:t>
            </a:r>
            <a:r>
              <a:rPr lang="en-US" altLang="zh-CN"/>
              <a:t>reducer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352425" y="1529715"/>
            <a:ext cx="11496675" cy="5077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# templat_reducer.py</a:t>
            </a:r>
            <a:endParaRPr lang="zh-CN" altLang="en-US"/>
          </a:p>
          <a:p>
            <a:r>
              <a:rPr lang="zh-CN" altLang="en-US"/>
              <a:t>import sys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reducer(key, values):</a:t>
            </a:r>
            <a:endParaRPr lang="zh-CN" altLang="en-US"/>
          </a:p>
          <a:p>
            <a:r>
              <a:rPr lang="zh-CN" altLang="en-US"/>
              <a:t>    ###################################</a:t>
            </a:r>
            <a:endParaRPr lang="zh-CN" altLang="en-US"/>
          </a:p>
          <a:p>
            <a:r>
              <a:rPr lang="zh-CN" altLang="en-US"/>
              <a:t>    ## 定义reduce函数，输出&lt;key, value&gt;</a:t>
            </a:r>
            <a:endParaRPr lang="zh-CN" altLang="en-US"/>
          </a:p>
          <a:p>
            <a:r>
              <a:rPr lang="zh-CN" altLang="en-US"/>
              <a:t>    key2, value2 = "", ""</a:t>
            </a:r>
            <a:endParaRPr lang="zh-CN" altLang="en-US"/>
          </a:p>
          <a:p>
            <a:r>
              <a:rPr lang="zh-CN" altLang="en-US"/>
              <a:t>    </a:t>
            </a:r>
            <a:endParaRPr lang="zh-CN" altLang="en-US"/>
          </a:p>
          <a:p>
            <a:r>
              <a:rPr lang="zh-CN" altLang="en-US"/>
              <a:t>    print("%s\t%s" % (key2, value2))</a:t>
            </a:r>
            <a:endParaRPr lang="zh-CN" altLang="en-US"/>
          </a:p>
          <a:p>
            <a:r>
              <a:rPr lang="zh-CN" altLang="en-US"/>
              <a:t>    ###################################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def group():</a:t>
            </a:r>
            <a:endParaRPr lang="zh-CN" altLang="en-US"/>
          </a:p>
          <a:p>
            <a:r>
              <a:rPr lang="zh-CN" altLang="en-US"/>
              <a:t>    """将框架排序后的&lt;k1,v1&gt;,&lt;k1,v2&gt;,&lt;k2,v3&gt;&lt;k2,v4&gt; 包装为&lt;k1,[v1,v2]&gt;,&lt;k2,[v3,v4]&gt;后提交reduce函数执行"""</a:t>
            </a:r>
            <a:endParaRPr lang="zh-CN" altLang="en-US"/>
          </a:p>
          <a:p>
            <a:r>
              <a:rPr lang="zh-CN" altLang="en-US"/>
              <a:t>        reducer(cur_key, ivalues)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if __name__ == "__main__":</a:t>
            </a:r>
            <a:endParaRPr lang="zh-CN" altLang="en-US"/>
          </a:p>
          <a:p>
            <a:r>
              <a:rPr lang="zh-CN" altLang="en-US"/>
              <a:t>    group()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8640" y="336550"/>
            <a:ext cx="11094720" cy="6185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def group():</a:t>
            </a:r>
            <a:endParaRPr lang="zh-CN" altLang="en-US"/>
          </a:p>
          <a:p>
            <a:r>
              <a:rPr lang="zh-CN" altLang="en-US"/>
              <a:t>    """将框架排序后的&lt;k1,v1&gt;,&lt;k1,v2&gt;,&lt;k2,v3&gt;&lt;k2,v4&gt; 包装为&lt;k1,[v1,v2]&gt;,&lt;k2,[v3,v4]&gt;后提交reduce函数执行"""</a:t>
            </a:r>
            <a:endParaRPr lang="zh-CN" altLang="en-US"/>
          </a:p>
          <a:p>
            <a:r>
              <a:rPr lang="zh-CN" altLang="en-US"/>
              <a:t>    cur_key = last_key = value = None</a:t>
            </a:r>
            <a:endParaRPr lang="zh-CN" altLang="en-US"/>
          </a:p>
          <a:p>
            <a:r>
              <a:rPr lang="zh-CN" altLang="en-US"/>
              <a:t>    values = []</a:t>
            </a:r>
            <a:endParaRPr lang="zh-CN" altLang="en-US"/>
          </a:p>
          <a:p>
            <a:r>
              <a:rPr lang="zh-CN" altLang="en-US"/>
              <a:t>    for line in sys.stdin:</a:t>
            </a:r>
            <a:endParaRPr lang="zh-CN" altLang="en-US"/>
          </a:p>
          <a:p>
            <a:r>
              <a:rPr lang="zh-CN" altLang="en-US"/>
              <a:t>        try:   #如果不是键值对</a:t>
            </a:r>
            <a:endParaRPr lang="zh-CN" altLang="en-US"/>
          </a:p>
          <a:p>
            <a:r>
              <a:rPr lang="zh-CN" altLang="en-US"/>
              <a:t>            last_key, value = line.strip().split("\t", 1)</a:t>
            </a:r>
            <a:endParaRPr lang="zh-CN" altLang="en-US"/>
          </a:p>
          <a:p>
            <a:r>
              <a:rPr lang="zh-CN" altLang="en-US"/>
              <a:t>        except:</a:t>
            </a:r>
            <a:endParaRPr lang="zh-CN" altLang="en-US"/>
          </a:p>
          <a:p>
            <a:r>
              <a:rPr lang="zh-CN" altLang="en-US"/>
              <a:t>            continue</a:t>
            </a:r>
            <a:endParaRPr lang="zh-CN" altLang="en-US"/>
          </a:p>
          <a:p>
            <a:r>
              <a:rPr lang="zh-CN" altLang="en-US"/>
              <a:t>        if not cur_key: #输入的是第一条记录</a:t>
            </a:r>
            <a:endParaRPr lang="zh-CN" altLang="en-US"/>
          </a:p>
          <a:p>
            <a:r>
              <a:rPr lang="zh-CN" altLang="en-US"/>
              <a:t>            cur_key = last_key</a:t>
            </a:r>
            <a:endParaRPr lang="zh-CN" altLang="en-US"/>
          </a:p>
          <a:p>
            <a:r>
              <a:rPr lang="zh-CN" altLang="en-US"/>
              <a:t>            values.append(value)</a:t>
            </a:r>
            <a:r>
              <a:rPr lang="en-US" altLang="zh-CN"/>
              <a:t>   # </a:t>
            </a:r>
            <a:r>
              <a:rPr lang="en-US" altLang="zh-CN">
                <a:solidFill>
                  <a:srgbClr val="FF0000"/>
                </a:solidFill>
              </a:rPr>
              <a:t>value</a:t>
            </a:r>
            <a:r>
              <a:rPr lang="zh-CN" altLang="en-US">
                <a:solidFill>
                  <a:srgbClr val="FF0000"/>
                </a:solidFill>
              </a:rPr>
              <a:t>为字符串，需要在</a:t>
            </a:r>
            <a:r>
              <a:rPr lang="en-US" altLang="zh-CN">
                <a:solidFill>
                  <a:srgbClr val="FF0000"/>
                </a:solidFill>
              </a:rPr>
              <a:t>reduce</a:t>
            </a:r>
            <a:r>
              <a:rPr lang="zh-CN" altLang="en-US">
                <a:solidFill>
                  <a:srgbClr val="FF0000"/>
                </a:solidFill>
              </a:rPr>
              <a:t>函数中根据需要转换为其他类型</a:t>
            </a:r>
            <a:endParaRPr lang="zh-CN" altLang="en-US"/>
          </a:p>
          <a:p>
            <a:r>
              <a:rPr lang="zh-CN" altLang="en-US"/>
              <a:t>        elif cur_key == last_key:  # 输入的键值没变化</a:t>
            </a:r>
            <a:endParaRPr lang="zh-CN" altLang="en-US"/>
          </a:p>
          <a:p>
            <a:r>
              <a:rPr lang="zh-CN" altLang="en-US"/>
              <a:t>            values.append(value)</a:t>
            </a:r>
            <a:endParaRPr lang="zh-CN" altLang="en-US"/>
          </a:p>
          <a:p>
            <a:r>
              <a:rPr lang="zh-CN" altLang="en-US"/>
              <a:t>        else:                     # 输入的是一个新键，表明前一个键的值都已输完</a:t>
            </a:r>
            <a:endParaRPr lang="zh-CN" altLang="en-US"/>
          </a:p>
          <a:p>
            <a:r>
              <a:rPr lang="zh-CN" altLang="en-US"/>
              <a:t>            reducer(cur_key, values)</a:t>
            </a:r>
            <a:endParaRPr lang="zh-CN" altLang="en-US"/>
          </a:p>
          <a:p>
            <a:r>
              <a:rPr lang="zh-CN" altLang="en-US"/>
              <a:t>            cur_key = last_key</a:t>
            </a:r>
            <a:endParaRPr lang="zh-CN" altLang="en-US"/>
          </a:p>
          <a:p>
            <a:r>
              <a:rPr lang="zh-CN" altLang="en-US"/>
              <a:t>            values = []</a:t>
            </a:r>
            <a:endParaRPr lang="zh-CN" altLang="en-US"/>
          </a:p>
          <a:p>
            <a:r>
              <a:rPr lang="zh-CN" altLang="en-US"/>
              <a:t>            values.append(value)</a:t>
            </a:r>
            <a:endParaRPr lang="zh-CN" altLang="en-US"/>
          </a:p>
          <a:p>
            <a:r>
              <a:rPr lang="zh-CN" altLang="en-US"/>
              <a:t>    else:    # 所有的记录都已处理完，将最后一个键值对交reduce处理</a:t>
            </a:r>
            <a:endParaRPr lang="zh-CN" altLang="en-US"/>
          </a:p>
          <a:p>
            <a:r>
              <a:rPr lang="zh-CN" altLang="en-US"/>
              <a:t>        reducer(cur_key, values)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liMjQ0NWU5NGYwODlmNTQ3MjcyZDM3OGU5Njk5YzUifQ=="/>
  <p:tag name="KSO_WPP_MARK_KEY" val="3214dcae-31d1-474f-aed2-bef0a626f9a3"/>
  <p:tag name="COMMONDATA" val="eyJoZGlkIjoiZjI4NTQ3MjIyM2FhNWZiNjFmMzgyODExMzc5YzM3OW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5302</Words>
  <Application>WPS 演示</Application>
  <PresentationFormat>宽屏</PresentationFormat>
  <Paragraphs>301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6" baseType="lpstr">
      <vt:lpstr>Arial</vt:lpstr>
      <vt:lpstr>宋体</vt:lpstr>
      <vt:lpstr>Wingdings</vt:lpstr>
      <vt:lpstr>等线 Light</vt:lpstr>
      <vt:lpstr>微软雅黑</vt:lpstr>
      <vt:lpstr>等线</vt:lpstr>
      <vt:lpstr>Calibri</vt:lpstr>
      <vt:lpstr>Arial Unicode MS</vt:lpstr>
      <vt:lpstr>Consolas</vt:lpstr>
      <vt:lpstr>楷体</vt:lpstr>
      <vt:lpstr>华文中宋</vt:lpstr>
      <vt:lpstr>方正舒体</vt:lpstr>
      <vt:lpstr>华文宋体</vt:lpstr>
      <vt:lpstr>Microsoft YaHei UI</vt:lpstr>
      <vt:lpstr>汉仪雅酷黑 85W</vt:lpstr>
      <vt:lpstr>华文彩云</vt:lpstr>
      <vt:lpstr>华文新魏</vt:lpstr>
      <vt:lpstr>幼圆</vt:lpstr>
      <vt:lpstr>方正粗黑宋简体</vt:lpstr>
      <vt:lpstr>华文行楷</vt:lpstr>
      <vt:lpstr>华文隶书</vt:lpstr>
      <vt:lpstr>仿宋</vt:lpstr>
      <vt:lpstr>华文细黑</vt:lpstr>
      <vt:lpstr>Office 主题​​</vt:lpstr>
      <vt:lpstr>Mapreduce工作流程— 计算实例</vt:lpstr>
      <vt:lpstr>PowerPoint 演示文稿</vt:lpstr>
      <vt:lpstr>PowerPoint 演示文稿</vt:lpstr>
      <vt:lpstr>Hadoop streaming： ----支持任意语言或脚本的MapReduce编程框架</vt:lpstr>
      <vt:lpstr>Hadoop streaming 计算流程</vt:lpstr>
      <vt:lpstr>Hadoop streaming编程概要</vt:lpstr>
      <vt:lpstr>Hadoop streaming编程-mapper</vt:lpstr>
      <vt:lpstr>Hadoop streaming编程--reducer</vt:lpstr>
      <vt:lpstr>PowerPoint 演示文稿</vt:lpstr>
      <vt:lpstr>实例1—变压器类别统计</vt:lpstr>
      <vt:lpstr>某供电企业的变压器档案存放在csv文件，如下：</vt:lpstr>
      <vt:lpstr>需求：</vt:lpstr>
      <vt:lpstr>难点</vt:lpstr>
      <vt:lpstr>思路：</vt:lpstr>
      <vt:lpstr>核心问题：</vt:lpstr>
      <vt:lpstr>map(line)：</vt:lpstr>
      <vt:lpstr>动手时间：</vt:lpstr>
      <vt:lpstr>实例2-挖掘父子关系</vt:lpstr>
      <vt:lpstr>PowerPoint 演示文稿</vt:lpstr>
      <vt:lpstr>map(line)：</vt:lpstr>
      <vt:lpstr>动手实践</vt:lpstr>
      <vt:lpstr>提交集群(hadoop2.7)计算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&amp;spark 案例</dc:title>
  <dc:creator>zheng yuelin</dc:creator>
  <cp:lastModifiedBy>rycf</cp:lastModifiedBy>
  <cp:revision>56</cp:revision>
  <dcterms:created xsi:type="dcterms:W3CDTF">2024-09-21T14:47:00Z</dcterms:created>
  <dcterms:modified xsi:type="dcterms:W3CDTF">2024-09-22T12:40:12Z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6F83DDF3F71246C99F5BC01FC3E6C6FC_12</vt:lpwstr>
  </property>
  <property fmtid="{D5CDD505-2E9C-101B-9397-08002B2CF9AE}" pid="3" name="KSOProductBuildVer">
    <vt:lpwstr>2052-11.1.0.12165</vt:lpwstr>
  </property>
</Properties>
</file>