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81" r:id="rId3"/>
    <p:sldId id="284" r:id="rId4"/>
    <p:sldId id="285" r:id="rId5"/>
    <p:sldId id="286" r:id="rId6"/>
    <p:sldId id="282" r:id="rId7"/>
  </p:sldIdLst>
  <p:sldSz cx="9144000" cy="5143500" type="screen16x9"/>
  <p:notesSz cx="6858000" cy="9144000"/>
  <p:defaultTextStyle>
    <a:defPPr>
      <a:defRPr lang="zh-Han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00"/>
    <a:srgbClr val="149423"/>
    <a:srgbClr val="33CC33"/>
    <a:srgbClr val="00CC66"/>
    <a:srgbClr val="56B60E"/>
    <a:srgbClr val="156B13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73091" autoAdjust="0"/>
  </p:normalViewPr>
  <p:slideViewPr>
    <p:cSldViewPr>
      <p:cViewPr varScale="1">
        <p:scale>
          <a:sx n="106" d="100"/>
          <a:sy n="106" d="100"/>
        </p:scale>
        <p:origin x="-114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D1AC-FAB0-7449-9861-CC29E5A94217}" type="datetimeFigureOut">
              <a:rPr kumimoji="1" lang="zh-Hans" altLang="en-US" smtClean="0"/>
              <a:t>2016/10/31</a:t>
            </a:fld>
            <a:endParaRPr kumimoji="1" lang="zh-Han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Hans" altLang="en-US" smtClean="0"/>
              <a:t>单击此处编辑母版文本样式</a:t>
            </a:r>
          </a:p>
          <a:p>
            <a:pPr lvl="1"/>
            <a:r>
              <a:rPr kumimoji="1" lang="zh-Hans" altLang="en-US" smtClean="0"/>
              <a:t>二级</a:t>
            </a:r>
          </a:p>
          <a:p>
            <a:pPr lvl="2"/>
            <a:r>
              <a:rPr kumimoji="1" lang="zh-Hans" altLang="en-US" smtClean="0"/>
              <a:t>三级</a:t>
            </a:r>
          </a:p>
          <a:p>
            <a:pPr lvl="3"/>
            <a:r>
              <a:rPr kumimoji="1" lang="zh-Hans" altLang="en-US" smtClean="0"/>
              <a:t>四级</a:t>
            </a:r>
          </a:p>
          <a:p>
            <a:pPr lvl="4"/>
            <a:r>
              <a:rPr kumimoji="1" lang="zh-Hans" altLang="en-US" smtClean="0"/>
              <a:t>五级</a:t>
            </a:r>
            <a:endParaRPr kumimoji="1"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ans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7185-D629-6442-BA86-61EFDD167D75}" type="slidenum">
              <a:rPr kumimoji="1" lang="zh-Hans" altLang="en-US" smtClean="0"/>
              <a:t>‹#›</a:t>
            </a:fld>
            <a:endParaRPr kumimoji="1" lang="zh-Hans" altLang="en-US"/>
          </a:p>
        </p:txBody>
      </p:sp>
    </p:spTree>
    <p:extLst>
      <p:ext uri="{BB962C8B-B14F-4D97-AF65-F5344CB8AC3E}">
        <p14:creationId xmlns:p14="http://schemas.microsoft.com/office/powerpoint/2010/main" val="258818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17185-D629-6442-BA86-61EFDD167D75}" type="slidenum">
              <a:rPr kumimoji="1" lang="zh-Hans" altLang="en-US" smtClean="0"/>
              <a:t>2</a:t>
            </a:fld>
            <a:endParaRPr kumimoji="1" lang="zh-Hans" altLang="en-US"/>
          </a:p>
        </p:txBody>
      </p:sp>
    </p:spTree>
    <p:extLst>
      <p:ext uri="{BB962C8B-B14F-4D97-AF65-F5344CB8AC3E}">
        <p14:creationId xmlns:p14="http://schemas.microsoft.com/office/powerpoint/2010/main" val="107882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Hans" altLang="en-US" smtClean="0"/>
              <a:t>单击此处编辑母版副标题样式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E68-AF87-45A6-AB94-7AA60B758F77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12E-193A-440A-907E-80C2691B7B63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275-1441-4A26-AB15-21011E5237DA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gradFill flip="none" rotWithShape="1">
          <a:gsLst>
            <a:gs pos="0">
              <a:srgbClr val="56B60E"/>
            </a:gs>
            <a:gs pos="38000">
              <a:srgbClr val="149423"/>
            </a:gs>
            <a:gs pos="100000">
              <a:schemeClr val="accent3">
                <a:lumMod val="50000"/>
              </a:schemeClr>
            </a:gs>
            <a:gs pos="85000">
              <a:srgbClr val="156B1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951" y="1995687"/>
            <a:ext cx="8291264" cy="720079"/>
          </a:xfrm>
        </p:spPr>
        <p:txBody>
          <a:bodyPr>
            <a:noAutofit/>
          </a:bodyPr>
          <a:lstStyle>
            <a:lvl1pPr algn="ctr">
              <a:defRPr sz="4000" b="1" baseline="0">
                <a:solidFill>
                  <a:srgbClr val="FFFFFF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Enter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Your Subject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147814"/>
            <a:ext cx="8363272" cy="40169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ans" dirty="0" smtClean="0"/>
              <a:t>Enter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Your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Name</a:t>
            </a:r>
            <a:r>
              <a:rPr lang="zh-Hans" altLang="en-US" dirty="0" smtClean="0"/>
              <a:t> </a:t>
            </a:r>
            <a:r>
              <a:rPr lang="en-US" altLang="zh-Hans" dirty="0" smtClean="0"/>
              <a:t>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4788107"/>
            <a:ext cx="360804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2015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2838168"/>
            <a:ext cx="8244372" cy="23763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Hans" dirty="0" smtClean="0"/>
              <a:t>Enter</a:t>
            </a:r>
            <a:r>
              <a:rPr kumimoji="1" lang="zh-Hans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en-US" altLang="zh-Hans" dirty="0" smtClean="0"/>
              <a:t>our Team Mission Or Your Product Definition</a:t>
            </a:r>
            <a:endParaRPr kumimoji="1" lang="zh-Hans" altLang="en-US" dirty="0"/>
          </a:p>
        </p:txBody>
      </p:sp>
      <p:pic>
        <p:nvPicPr>
          <p:cNvPr id="1029" name="Picture 5" descr="C:\Users\lqcheng\Desktop\images20141221170957049_info300X300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1" y="4784536"/>
            <a:ext cx="267493" cy="2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 rot="2700000">
            <a:off x="3590408" y="1590158"/>
            <a:ext cx="1963182" cy="19631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>
            <a:off x="3464735" y="1464485"/>
            <a:ext cx="2214528" cy="22145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4389197" y="3779969"/>
            <a:ext cx="368776" cy="179960"/>
          </a:xfrm>
          <a:custGeom>
            <a:avLst/>
            <a:gdLst>
              <a:gd name="connsiteX0" fmla="*/ 0 w 288032"/>
              <a:gd name="connsiteY0" fmla="*/ 219804 h 219804"/>
              <a:gd name="connsiteX1" fmla="*/ 144016 w 288032"/>
              <a:gd name="connsiteY1" fmla="*/ 0 h 219804"/>
              <a:gd name="connsiteX2" fmla="*/ 288032 w 288032"/>
              <a:gd name="connsiteY2" fmla="*/ 219804 h 219804"/>
              <a:gd name="connsiteX3" fmla="*/ 0 w 288032"/>
              <a:gd name="connsiteY3" fmla="*/ 219804 h 219804"/>
              <a:gd name="connsiteX0" fmla="*/ 0 w 364232"/>
              <a:gd name="connsiteY0" fmla="*/ 216629 h 219804"/>
              <a:gd name="connsiteX1" fmla="*/ 220216 w 364232"/>
              <a:gd name="connsiteY1" fmla="*/ 0 h 219804"/>
              <a:gd name="connsiteX2" fmla="*/ 364232 w 364232"/>
              <a:gd name="connsiteY2" fmla="*/ 219804 h 219804"/>
              <a:gd name="connsiteX3" fmla="*/ 0 w 364232"/>
              <a:gd name="connsiteY3" fmla="*/ 216629 h 219804"/>
              <a:gd name="connsiteX0" fmla="*/ 0 w 434082"/>
              <a:gd name="connsiteY0" fmla="*/ 216629 h 216629"/>
              <a:gd name="connsiteX1" fmla="*/ 220216 w 434082"/>
              <a:gd name="connsiteY1" fmla="*/ 0 h 216629"/>
              <a:gd name="connsiteX2" fmla="*/ 434082 w 434082"/>
              <a:gd name="connsiteY2" fmla="*/ 210279 h 216629"/>
              <a:gd name="connsiteX3" fmla="*/ 0 w 434082"/>
              <a:gd name="connsiteY3" fmla="*/ 216629 h 216629"/>
              <a:gd name="connsiteX0" fmla="*/ 0 w 424557"/>
              <a:gd name="connsiteY0" fmla="*/ 207104 h 210279"/>
              <a:gd name="connsiteX1" fmla="*/ 210691 w 424557"/>
              <a:gd name="connsiteY1" fmla="*/ 0 h 210279"/>
              <a:gd name="connsiteX2" fmla="*/ 424557 w 424557"/>
              <a:gd name="connsiteY2" fmla="*/ 210279 h 210279"/>
              <a:gd name="connsiteX3" fmla="*/ 0 w 424557"/>
              <a:gd name="connsiteY3" fmla="*/ 207104 h 210279"/>
              <a:gd name="connsiteX0" fmla="*/ 0 w 430907"/>
              <a:gd name="connsiteY0" fmla="*/ 210279 h 210279"/>
              <a:gd name="connsiteX1" fmla="*/ 217041 w 430907"/>
              <a:gd name="connsiteY1" fmla="*/ 0 h 210279"/>
              <a:gd name="connsiteX2" fmla="*/ 430907 w 430907"/>
              <a:gd name="connsiteY2" fmla="*/ 210279 h 210279"/>
              <a:gd name="connsiteX3" fmla="*/ 0 w 430907"/>
              <a:gd name="connsiteY3" fmla="*/ 210279 h 21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07" h="210279">
                <a:moveTo>
                  <a:pt x="0" y="210279"/>
                </a:moveTo>
                <a:lnTo>
                  <a:pt x="217041" y="0"/>
                </a:lnTo>
                <a:lnTo>
                  <a:pt x="430907" y="210279"/>
                </a:lnTo>
                <a:lnTo>
                  <a:pt x="0" y="210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1419622"/>
            <a:ext cx="3730495" cy="372387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5436096" y="0"/>
            <a:ext cx="3707904" cy="370132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8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E82A-AA59-453C-81CD-EFE1CF1A0918}" type="datetime1">
              <a:rPr lang="en-US" altLang="zh-CN" smtClean="0"/>
              <a:t>10/31/2016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77490" y="726281"/>
            <a:ext cx="7854950" cy="3954066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738605" y="700807"/>
            <a:ext cx="2526907" cy="0"/>
          </a:xfrm>
          <a:prstGeom prst="line">
            <a:avLst/>
          </a:prstGeom>
          <a:ln w="12700" cap="rnd"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569768" y="699542"/>
            <a:ext cx="2946623" cy="0"/>
          </a:xfrm>
          <a:prstGeom prst="line">
            <a:avLst/>
          </a:prstGeom>
          <a:ln w="12700" cap="rnd">
            <a:head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3337520" y="670110"/>
            <a:ext cx="2160240" cy="58864"/>
          </a:xfrm>
          <a:custGeom>
            <a:avLst/>
            <a:gdLst>
              <a:gd name="connsiteX0" fmla="*/ 0 w 2160240"/>
              <a:gd name="connsiteY0" fmla="*/ 0 h 58864"/>
              <a:gd name="connsiteX1" fmla="*/ 2160240 w 2160240"/>
              <a:gd name="connsiteY1" fmla="*/ 0 h 58864"/>
              <a:gd name="connsiteX2" fmla="*/ 2160240 w 2160240"/>
              <a:gd name="connsiteY2" fmla="*/ 58864 h 58864"/>
              <a:gd name="connsiteX3" fmla="*/ 0 w 2160240"/>
              <a:gd name="connsiteY3" fmla="*/ 58864 h 58864"/>
              <a:gd name="connsiteX4" fmla="*/ 0 w 2160240"/>
              <a:gd name="connsiteY4" fmla="*/ 0 h 58864"/>
              <a:gd name="connsiteX0" fmla="*/ 0 w 2160240"/>
              <a:gd name="connsiteY0" fmla="*/ 0 h 58864"/>
              <a:gd name="connsiteX1" fmla="*/ 2072134 w 2160240"/>
              <a:gd name="connsiteY1" fmla="*/ 0 h 58864"/>
              <a:gd name="connsiteX2" fmla="*/ 2160240 w 2160240"/>
              <a:gd name="connsiteY2" fmla="*/ 58864 h 58864"/>
              <a:gd name="connsiteX3" fmla="*/ 0 w 2160240"/>
              <a:gd name="connsiteY3" fmla="*/ 58864 h 58864"/>
              <a:gd name="connsiteX4" fmla="*/ 0 w 2160240"/>
              <a:gd name="connsiteY4" fmla="*/ 0 h 58864"/>
              <a:gd name="connsiteX0" fmla="*/ 0 w 2160240"/>
              <a:gd name="connsiteY0" fmla="*/ 0 h 58864"/>
              <a:gd name="connsiteX1" fmla="*/ 2072134 w 2160240"/>
              <a:gd name="connsiteY1" fmla="*/ 0 h 58864"/>
              <a:gd name="connsiteX2" fmla="*/ 2160240 w 2160240"/>
              <a:gd name="connsiteY2" fmla="*/ 58864 h 58864"/>
              <a:gd name="connsiteX3" fmla="*/ 73819 w 2160240"/>
              <a:gd name="connsiteY3" fmla="*/ 56483 h 58864"/>
              <a:gd name="connsiteX4" fmla="*/ 0 w 2160240"/>
              <a:gd name="connsiteY4" fmla="*/ 0 h 5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0" h="58864">
                <a:moveTo>
                  <a:pt x="0" y="0"/>
                </a:moveTo>
                <a:lnTo>
                  <a:pt x="2072134" y="0"/>
                </a:lnTo>
                <a:lnTo>
                  <a:pt x="2160240" y="58864"/>
                </a:lnTo>
                <a:lnTo>
                  <a:pt x="73819" y="5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CC66"/>
              </a:gs>
              <a:gs pos="100000">
                <a:srgbClr val="33CC33"/>
              </a:gs>
              <a:gs pos="51000">
                <a:srgbClr val="156B1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21896" y="568911"/>
            <a:ext cx="1794495" cy="2160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0800000">
            <a:off x="673223" y="592795"/>
            <a:ext cx="1722487" cy="2160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4" y="36621"/>
            <a:ext cx="7847999" cy="621000"/>
          </a:xfrm>
        </p:spPr>
        <p:txBody>
          <a:bodyPr>
            <a:normAutofit/>
          </a:bodyPr>
          <a:lstStyle>
            <a:lvl1pPr marL="0" algn="ctr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45C-F10D-4FAB-AF93-E41992027274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2678-76A1-4FF1-A5C7-45420F46BA0A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5B6E-8516-4DE6-843C-0743C3D46C37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86C7-4C9F-49BE-9C37-20C22E3837BA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567-56FC-4783-A3A4-6DB2F35B9DEE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rgbClr val="56B60E"/>
            </a:gs>
            <a:gs pos="25000">
              <a:srgbClr val="149423"/>
            </a:gs>
            <a:gs pos="91000">
              <a:srgbClr val="156B1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FB5-3BAE-4480-8316-500293AFE676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4D07-524D-442D-82BD-2D702CA95343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s" altLang="en-US" smtClean="0"/>
              <a:t>单击此处编辑母版标题样式</a:t>
            </a:r>
            <a:endParaRPr lang="zh-Han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zh-Han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0701-258D-404B-A90B-91FC88713B93}" type="datetime1">
              <a:rPr lang="en-US" altLang="zh-Hans" smtClean="0"/>
              <a:t>10/31/2016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Hans" dirty="0" smtClean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m.qq.com/security_lab/scans_online.jsp" TargetMode="External"/><Relationship Id="rId3" Type="http://schemas.openxmlformats.org/officeDocument/2006/relationships/hyperlink" Target="http://virusscan.jotti.org/en" TargetMode="External"/><Relationship Id="rId7" Type="http://schemas.openxmlformats.org/officeDocument/2006/relationships/hyperlink" Target="http://scan.shouji.360.cn/" TargetMode="External"/><Relationship Id="rId2" Type="http://schemas.openxmlformats.org/officeDocument/2006/relationships/hyperlink" Target="http://www.virsca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anguanjia.com/?c=Check" TargetMode="External"/><Relationship Id="rId5" Type="http://schemas.openxmlformats.org/officeDocument/2006/relationships/hyperlink" Target="https://www.virustotal.com/" TargetMode="External"/><Relationship Id="rId4" Type="http://schemas.openxmlformats.org/officeDocument/2006/relationships/hyperlink" Target="http://camas.comod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baina.com/test_team:shell_team:virus_sca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995686"/>
            <a:ext cx="8291264" cy="720079"/>
          </a:xfrm>
        </p:spPr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病毒扫描测试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Xiao Na Lin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2016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41030"/>
            <a:ext cx="2664296" cy="2266823"/>
          </a:xfrm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1835696" y="4746178"/>
            <a:ext cx="5616624" cy="273844"/>
          </a:xfrm>
          <a:prstGeom prst="rect">
            <a:avLst/>
          </a:prstGeom>
        </p:spPr>
        <p:txBody>
          <a:bodyPr/>
          <a:lstStyle>
            <a:defPPr>
              <a:defRPr lang="zh-Han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2016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MoboTap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Inc. All Rights Reserved.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683568" y="987574"/>
            <a:ext cx="5112568" cy="2664296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为什么要进行病毒扫描？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264375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611560" y="987574"/>
            <a:ext cx="5472608" cy="2952328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版本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发布前，需要确认应用是否会被病毒扫描工具标识为危险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有病毒应用，导致用户对产品有负面影响或者直接卸载。我们需要进行病毒扫描。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08" y="1485330"/>
            <a:ext cx="1158428" cy="11584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病毒扫描测试工具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42960"/>
            <a:ext cx="1159200" cy="1028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7755"/>
            <a:ext cx="1159200" cy="115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550"/>
            <a:ext cx="1159200" cy="115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7624" y="287575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Avast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198" y="287575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 Security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1120" y="287575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McAfee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772" y="2875751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Norton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0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国外：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http://www.virscan.org/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http://virusscan.jotti.org/en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http://camas.comodo.com/</a:t>
            </a: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（需要很长时间才有结果）</a:t>
            </a:r>
            <a:endParaRPr lang="en-US" altLang="zh-CN" sz="18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https://www.virustotal.com/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需开启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才能打开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http://www.anguanjia.com/?c=Check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http://scan.shouji.360.cn/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zh-CN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</a:t>
            </a: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://m.qq.com/security_lab/scans_online.jsp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病毒扫描网站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打开病毒扫描软件（用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helper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查看软件的版本）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更新病毒库（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每天进行病毒扫描都要更新病毒库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图扫描结果（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截图不要太小！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填写病毒测试报告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备注：详细步骤见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://wiki.baina.com/test_team:shell_team:virus_scan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病毒扫描步骤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6372200" y="1563638"/>
            <a:ext cx="360040" cy="72008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爆炸形 2 6"/>
          <p:cNvSpPr/>
          <p:nvPr/>
        </p:nvSpPr>
        <p:spPr>
          <a:xfrm>
            <a:off x="5868144" y="2139702"/>
            <a:ext cx="1728192" cy="1080120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211710"/>
            <a:ext cx="8291264" cy="720079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Thanks!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4788107"/>
            <a:ext cx="360804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2016 </a:t>
            </a:r>
            <a:r>
              <a:rPr lang="en-US" dirty="0" err="1" smtClean="0"/>
              <a:t>MoboTap</a:t>
            </a:r>
            <a:r>
              <a:rPr lang="en-US" dirty="0" smtClean="0"/>
              <a:t> Inc.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A8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170</Words>
  <Application>Microsoft Office PowerPoint</Application>
  <PresentationFormat>全屏显示(16:9)</PresentationFormat>
  <Paragraphs>35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病毒扫描测试</vt:lpstr>
      <vt:lpstr>PowerPoint 演示文稿</vt:lpstr>
      <vt:lpstr>病毒扫描测试工具</vt:lpstr>
      <vt:lpstr>病毒扫描网站</vt:lpstr>
      <vt:lpstr>病毒扫描步骤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Search Weekly Update</dc:title>
  <dc:creator>Quan Yuan(PM)</dc:creator>
  <cp:lastModifiedBy>XiaoNa Lin(Intern)</cp:lastModifiedBy>
  <cp:revision>568</cp:revision>
  <dcterms:created xsi:type="dcterms:W3CDTF">2014-07-25T06:57:36Z</dcterms:created>
  <dcterms:modified xsi:type="dcterms:W3CDTF">2016-10-31T02:52:28Z</dcterms:modified>
</cp:coreProperties>
</file>