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-management-frontend-goodnight.app.secoder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B5E7-D739-274B-B1DC-A5AA6709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N" sz="4800" dirty="0"/>
              <a:t>资产管理系统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CN" sz="4000" dirty="0"/>
              <a:t>第一次迭代</a:t>
            </a:r>
            <a:endParaRPr lang="en-C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3E88-155B-6344-93CC-AAFF2BC2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954149"/>
            <a:ext cx="5414125" cy="1196717"/>
          </a:xfrm>
        </p:spPr>
        <p:txBody>
          <a:bodyPr>
            <a:normAutofit/>
          </a:bodyPr>
          <a:lstStyle/>
          <a:p>
            <a:r>
              <a:rPr lang="en-CN" sz="2000" dirty="0"/>
              <a:t>乐阳</a:t>
            </a:r>
            <a:r>
              <a:rPr lang="zh-CN" altLang="en-US" sz="2000" dirty="0"/>
              <a:t> 黄翘楚 谢云桐 </a:t>
            </a:r>
            <a:r>
              <a:rPr lang="zh-CN" altLang="en-CN" sz="2000" dirty="0"/>
              <a:t>张鹤潇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4942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E1BB-E78E-0B4E-A751-9AA5F7DA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在线部署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2D63-761D-444D-834F-FC2C4E21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https://asset-management-frontend-</a:t>
            </a:r>
            <a:r>
              <a:rPr lang="en-US" dirty="0" err="1">
                <a:hlinkClick r:id="rId2"/>
              </a:rPr>
              <a:t>goodnight.app.secoder.net</a:t>
            </a:r>
            <a:r>
              <a:rPr lang="en-US" dirty="0">
                <a:hlinkClick r:id="rId2"/>
              </a:rPr>
              <a:t>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3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D41D-34C0-0540-AF4B-7C337E6F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小组成员分工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5BDF-97A7-694C-88C0-64212AB3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前端界面</a:t>
            </a:r>
            <a:r>
              <a:rPr lang="zh-CN" altLang="en-US" dirty="0"/>
              <a:t>：谢云</a:t>
            </a:r>
            <a:r>
              <a:rPr lang="zh-CN" altLang="en-US"/>
              <a:t>桐、黄翘楚</a:t>
            </a:r>
            <a:endParaRPr lang="en-US" altLang="zh-CN" dirty="0"/>
          </a:p>
          <a:p>
            <a:r>
              <a:rPr lang="zh-CN" altLang="en-US" dirty="0"/>
              <a:t>配置环境、登录注册逻辑：乐阳</a:t>
            </a:r>
            <a:endParaRPr lang="en-US" altLang="zh-CN" dirty="0"/>
          </a:p>
          <a:p>
            <a:r>
              <a:rPr lang="zh-CN" altLang="en-US" dirty="0"/>
              <a:t>后端：张鹤潇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754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F4DE-DDEF-684F-BEF7-EB69CBE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登陆界面</a:t>
            </a:r>
            <a:endParaRPr lang="en-C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A4C0B0-A429-EE4D-BF72-CD49B611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179" y="803275"/>
            <a:ext cx="3725579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7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3B6D-CB1D-2440-AB7D-48F87A9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注册界面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0B5AA-A34B-4D49-9EC1-F8EC144A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104" y="803275"/>
            <a:ext cx="359773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1DC6-0490-3E42-81C1-854C674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欢迎页面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F1C0B3-37BE-B84E-9958-EF4A96658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837170"/>
            <a:ext cx="6281738" cy="11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1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2130-F97C-F14A-80F6-A96411B4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用户信息加密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3075-0AD5-4F41-A775-023A9269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dirty="0" err="1"/>
              <a:t>BCrypt</a:t>
            </a:r>
            <a:r>
              <a:rPr lang="en-US" dirty="0"/>
              <a:t> </a:t>
            </a:r>
            <a:r>
              <a:rPr lang="zh-CN" altLang="en-US" dirty="0"/>
              <a:t>哈希算法进行加密，密码加密存储，</a:t>
            </a:r>
            <a:r>
              <a:rPr lang="en-US" dirty="0"/>
              <a:t>login </a:t>
            </a:r>
            <a:r>
              <a:rPr lang="zh-CN" altLang="en-US" dirty="0"/>
              <a:t>时返回加密</a:t>
            </a:r>
            <a:r>
              <a:rPr lang="zh-CN" altLang="en-US"/>
              <a:t>用户名作为 </a:t>
            </a:r>
            <a:r>
              <a:rPr lang="en-US"/>
              <a:t>Token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zh-CN" altLang="en-US" dirty="0"/>
              <a:t>统一明文每次加密结果不同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10851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资产管理系统  第一次迭代</vt:lpstr>
      <vt:lpstr>在线部署</vt:lpstr>
      <vt:lpstr>小组成员分工</vt:lpstr>
      <vt:lpstr>登陆界面</vt:lpstr>
      <vt:lpstr>注册界面</vt:lpstr>
      <vt:lpstr>欢迎页面</vt:lpstr>
      <vt:lpstr>用户信息加密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资产管理系统  第一次迭代</dc:title>
  <dc:creator>HeX Zhang</dc:creator>
  <cp:lastModifiedBy>谢 云桐</cp:lastModifiedBy>
  <cp:revision>3</cp:revision>
  <dcterms:created xsi:type="dcterms:W3CDTF">2020-10-08T01:08:22Z</dcterms:created>
  <dcterms:modified xsi:type="dcterms:W3CDTF">2020-10-08T05:42:16Z</dcterms:modified>
</cp:coreProperties>
</file>