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57" r:id="rId5"/>
    <p:sldId id="258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t-management-frontend-goodnight.app.secoder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9B5E7-D739-274B-B1DC-A5AA6709D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CN" sz="4900" dirty="0"/>
              <a:t>资产管理系统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CN" sz="4000" dirty="0"/>
              <a:t>第二次迭代</a:t>
            </a:r>
            <a:endParaRPr lang="en-C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13E88-155B-6344-93CC-AAFF2BC23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954149"/>
            <a:ext cx="5414125" cy="1196717"/>
          </a:xfrm>
        </p:spPr>
        <p:txBody>
          <a:bodyPr>
            <a:normAutofit/>
          </a:bodyPr>
          <a:lstStyle/>
          <a:p>
            <a:r>
              <a:rPr lang="en-CN" sz="2000" dirty="0"/>
              <a:t>乐阳</a:t>
            </a:r>
            <a:r>
              <a:rPr lang="zh-CN" altLang="en-US" sz="2000" dirty="0"/>
              <a:t> 黄翘楚 谢云桐 </a:t>
            </a:r>
            <a:r>
              <a:rPr lang="zh-CN" altLang="en-CN" sz="2000" dirty="0"/>
              <a:t>张鹤潇</a:t>
            </a:r>
            <a:endParaRPr lang="en-US" altLang="zh-CN" sz="2000" dirty="0"/>
          </a:p>
          <a:p>
            <a:r>
              <a:rPr lang="en-US" sz="2000" dirty="0"/>
              <a:t>2020.10.22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34942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E1BB-E78E-0B4E-A751-9AA5F7DA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演示环节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C2D63-761D-444D-834F-FC2C4E21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https://asset-management-frontend-</a:t>
            </a:r>
            <a:r>
              <a:rPr lang="en-US" dirty="0" err="1">
                <a:hlinkClick r:id="rId2"/>
              </a:rPr>
              <a:t>goodnight.app.secoder.net</a:t>
            </a:r>
            <a:r>
              <a:rPr lang="en-US" dirty="0">
                <a:hlinkClick r:id="rId2"/>
              </a:rPr>
              <a:t>/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837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D41D-34C0-0540-AF4B-7C337E6F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第二次</a:t>
            </a:r>
            <a:br>
              <a:rPr lang="en-US" altLang="zh-CN"/>
            </a:br>
            <a:r>
              <a:rPr lang="zh-CN" altLang="en-US"/>
              <a:t>迭代计划</a:t>
            </a:r>
            <a:endParaRPr lang="en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D723D24-F3A5-4512-ABEB-03A64A5E9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730"/>
          <a:stretch/>
        </p:blipFill>
        <p:spPr>
          <a:xfrm>
            <a:off x="8297694" y="1465676"/>
            <a:ext cx="3407923" cy="42582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D59630-FC08-476E-8E69-68DBD82AE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22"/>
          <a:stretch/>
        </p:blipFill>
        <p:spPr>
          <a:xfrm>
            <a:off x="5361639" y="1465676"/>
            <a:ext cx="3013877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7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2A8D-BE85-984C-8D9E-B41A5D0C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架构调整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2E4D-C48F-0A45-95D7-1A2C4010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前端基本完全重构</a:t>
            </a:r>
          </a:p>
          <a:p>
            <a:r>
              <a:rPr lang="en-CN" dirty="0"/>
              <a:t>使用</a:t>
            </a:r>
            <a:r>
              <a:rPr lang="zh-CN" altLang="en-US" dirty="0"/>
              <a:t> </a:t>
            </a:r>
            <a:r>
              <a:rPr lang="en-US" altLang="zh-CN" dirty="0"/>
              <a:t>React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Redux</a:t>
            </a:r>
            <a:r>
              <a:rPr lang="zh-CN" altLang="en-US" dirty="0"/>
              <a:t> 完成前端逻辑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Ant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完成前端界面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后端用 </a:t>
            </a:r>
            <a:r>
              <a:rPr lang="en-US" altLang="zh-CN" dirty="0" err="1"/>
              <a:t>jwt</a:t>
            </a:r>
            <a:r>
              <a:rPr lang="en-US" altLang="zh-CN" dirty="0"/>
              <a:t> </a:t>
            </a:r>
            <a:r>
              <a:rPr lang="zh-CN" altLang="en-US" dirty="0"/>
              <a:t>进行用户身份检查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7699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F4DE-DDEF-684F-BEF7-EB69CBE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dirty="0"/>
              <a:t>登录界面</a:t>
            </a:r>
            <a:endParaRPr lang="en-C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9CC86B-A246-8047-B34E-7A062B0CC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2119" y="1046162"/>
            <a:ext cx="5473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7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3B6D-CB1D-2440-AB7D-48F87A93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用户主页</a:t>
            </a:r>
            <a:endParaRPr lang="en-CN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40B5ED-666A-47A9-B804-EC05FF928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102850"/>
            <a:ext cx="6281738" cy="26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EF79-20F3-9841-8D37-158D8FE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dirty="0"/>
              <a:t>用户管理</a:t>
            </a:r>
            <a:endParaRPr lang="en-CN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E760AAD-741F-4FAA-A945-9A46B64FE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2381784"/>
            <a:ext cx="6281738" cy="20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EE42-1EC1-B340-B998-C83375FF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</a:rPr>
              <a:t>日志</a:t>
            </a:r>
            <a:r>
              <a:rPr lang="en-CN" altLang="zh-CN" dirty="0"/>
              <a:t>管理</a:t>
            </a:r>
            <a:endParaRPr lang="en-CN" dirty="0">
              <a:ea typeface="+mn-ea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BDA18B7-FFB0-4BDE-9AD8-B98DC01B5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77036"/>
            <a:ext cx="6281738" cy="29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5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49546-B3BA-4C45-BDAD-1B20F546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资产管理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7D5CD-F0F7-4E61-8CBD-CEAEED52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7921898-D843-4161-82C0-F4EFB25CB267}"/>
              </a:ext>
            </a:extLst>
          </p:cNvPr>
          <p:cNvSpPr txBox="1">
            <a:spLocks/>
          </p:cNvSpPr>
          <p:nvPr/>
        </p:nvSpPr>
        <p:spPr>
          <a:xfrm>
            <a:off x="5270847" y="955586"/>
            <a:ext cx="6281873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3168AF-75C8-4F6C-928A-3FAE94A5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355" y="2349925"/>
            <a:ext cx="6706296" cy="26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5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8C285-18CB-4C34-ADBC-613DC18E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457B9-F8F4-44D0-A8FB-FDADAC89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后端日志和用户管理模块单元测试已完成，总测试覆盖率近 </a:t>
            </a:r>
            <a:r>
              <a:rPr lang="en-US" altLang="zh-CN" dirty="0"/>
              <a:t>90%.</a:t>
            </a:r>
          </a:p>
          <a:p>
            <a:r>
              <a:rPr lang="zh-CN" altLang="en-US" dirty="0"/>
              <a:t>前端测试覆盖率约 </a:t>
            </a:r>
            <a:r>
              <a:rPr lang="en-US" altLang="zh-CN" dirty="0"/>
              <a:t>45%.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03790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84</Words>
  <Application>Microsoft Office PowerPoint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资产管理系统  第二次迭代</vt:lpstr>
      <vt:lpstr>第二次 迭代计划</vt:lpstr>
      <vt:lpstr>架构调整</vt:lpstr>
      <vt:lpstr>登录界面</vt:lpstr>
      <vt:lpstr>用户主页</vt:lpstr>
      <vt:lpstr>用户管理</vt:lpstr>
      <vt:lpstr>日志管理</vt:lpstr>
      <vt:lpstr>资产管理</vt:lpstr>
      <vt:lpstr>单元测试</vt:lpstr>
      <vt:lpstr>演示环节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资产管理系统  第一次迭代</dc:title>
  <dc:creator>HeX Zhang</dc:creator>
  <cp:lastModifiedBy>HeX Zhang</cp:lastModifiedBy>
  <cp:revision>11</cp:revision>
  <dcterms:created xsi:type="dcterms:W3CDTF">2020-10-08T01:08:22Z</dcterms:created>
  <dcterms:modified xsi:type="dcterms:W3CDTF">2020-10-21T13:57:29Z</dcterms:modified>
</cp:coreProperties>
</file>