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/>
    <p:restoredTop sz="96405"/>
  </p:normalViewPr>
  <p:slideViewPr>
    <p:cSldViewPr snapToGrid="0" snapToObjects="1">
      <p:cViewPr varScale="1">
        <p:scale>
          <a:sx n="147" d="100"/>
          <a:sy n="147" d="100"/>
        </p:scale>
        <p:origin x="5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1" d="100"/>
          <a:sy n="111" d="100"/>
        </p:scale>
        <p:origin x="46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C1B06-71FC-EF4F-A631-806435097A3F}" type="datetimeFigureOut">
              <a:rPr lang="en-CN" smtClean="0"/>
              <a:t>2020/11/5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92320-1F94-2E49-8362-73EED60ECB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582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t-management-frontend-goodnight.app.secoder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B5E7-D739-274B-B1DC-A5AA6709D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CN" sz="4900" dirty="0"/>
              <a:t>资产管理系统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CN" sz="4000" dirty="0"/>
              <a:t>第</a:t>
            </a:r>
            <a:r>
              <a:rPr lang="zh-CN" altLang="en-US" sz="4000" dirty="0"/>
              <a:t>三</a:t>
            </a:r>
            <a:r>
              <a:rPr lang="en-CN" sz="4000" dirty="0"/>
              <a:t>次迭代</a:t>
            </a:r>
            <a:endParaRPr lang="en-C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13E88-155B-6344-93CC-AAFF2BC23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954149"/>
            <a:ext cx="5414125" cy="1196717"/>
          </a:xfrm>
        </p:spPr>
        <p:txBody>
          <a:bodyPr>
            <a:normAutofit/>
          </a:bodyPr>
          <a:lstStyle/>
          <a:p>
            <a:r>
              <a:rPr lang="en-CN" sz="2000" dirty="0"/>
              <a:t>乐阳</a:t>
            </a:r>
            <a:r>
              <a:rPr lang="zh-CN" altLang="en-US" sz="2000" dirty="0"/>
              <a:t> 黄翘楚 谢云桐 </a:t>
            </a:r>
            <a:r>
              <a:rPr lang="zh-CN" altLang="en-CN" sz="2000" dirty="0"/>
              <a:t>张鹤潇</a:t>
            </a:r>
            <a:endParaRPr lang="en-US" altLang="zh-CN" sz="2000" dirty="0"/>
          </a:p>
          <a:p>
            <a:r>
              <a:rPr lang="en-US" sz="2000" dirty="0"/>
              <a:t>2020.10.29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349423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8C285-18CB-4C34-ADBC-613DC18E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第一周分工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04ACDA-E411-594F-9C55-C7D1012C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115733"/>
            <a:ext cx="6281738" cy="46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0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7C0A-E7DB-454C-AEF0-2C289C64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第二周分工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66BB98-E408-A649-B8BD-18BA721EB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7517" y="803275"/>
            <a:ext cx="4902904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2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BDBE-F9A8-7D47-90F6-207A04E3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单元测试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954C-BCBF-194C-8117-BAAB24D3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702" y="738839"/>
            <a:ext cx="6281873" cy="3222171"/>
          </a:xfrm>
        </p:spPr>
        <p:txBody>
          <a:bodyPr/>
          <a:lstStyle/>
          <a:p>
            <a:r>
              <a:rPr lang="en-CN" dirty="0"/>
              <a:t>后端覆盖率超过</a:t>
            </a:r>
            <a:r>
              <a:rPr lang="en-US" altLang="zh-CN" dirty="0"/>
              <a:t>95%</a:t>
            </a:r>
            <a:r>
              <a:rPr lang="zh-CN" altLang="en-US" dirty="0"/>
              <a:t>。前端覆盖率超过</a:t>
            </a:r>
            <a:r>
              <a:rPr lang="en-US" altLang="zh-CN" dirty="0"/>
              <a:t>60%</a:t>
            </a:r>
          </a:p>
          <a:p>
            <a:endParaRPr lang="en-US" altLang="zh-CN" dirty="0"/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AC408-9E52-6F41-BE91-F0156FC1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201" y="2349924"/>
            <a:ext cx="4482565" cy="386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E1BB-E78E-0B4E-A751-9AA5F7DA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演示环节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2D63-761D-444D-834F-FC2C4E21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https://asset-management-frontend-</a:t>
            </a:r>
            <a:r>
              <a:rPr lang="en-US" dirty="0" err="1">
                <a:hlinkClick r:id="rId2"/>
              </a:rPr>
              <a:t>goodnight.app.secoder.net</a:t>
            </a:r>
            <a:r>
              <a:rPr lang="en-US" dirty="0">
                <a:hlinkClick r:id="rId2"/>
              </a:rPr>
              <a:t>/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83760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41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Rockwell</vt:lpstr>
      <vt:lpstr>Wingdings</vt:lpstr>
      <vt:lpstr>Atlas</vt:lpstr>
      <vt:lpstr>资产管理系统  第三次迭代</vt:lpstr>
      <vt:lpstr>第一周分工</vt:lpstr>
      <vt:lpstr>第二周分工</vt:lpstr>
      <vt:lpstr>单元测试</vt:lpstr>
      <vt:lpstr>演示环节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资产管理系统  第一次迭代</dc:title>
  <dc:creator>HeX Zhang</dc:creator>
  <cp:lastModifiedBy>谢 云桐</cp:lastModifiedBy>
  <cp:revision>31</cp:revision>
  <dcterms:created xsi:type="dcterms:W3CDTF">2020-10-08T01:08:22Z</dcterms:created>
  <dcterms:modified xsi:type="dcterms:W3CDTF">2020-11-05T03:32:08Z</dcterms:modified>
</cp:coreProperties>
</file>