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70" r:id="rId4"/>
    <p:sldId id="26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84491" autoAdjust="0"/>
  </p:normalViewPr>
  <p:slideViewPr>
    <p:cSldViewPr snapToGrid="0" snapToObjects="1">
      <p:cViewPr varScale="1">
        <p:scale>
          <a:sx n="61" d="100"/>
          <a:sy n="61" d="100"/>
        </p:scale>
        <p:origin x="1574" y="3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1" d="100"/>
          <a:sy n="111" d="100"/>
        </p:scale>
        <p:origin x="46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1B06-71FC-EF4F-A631-806435097A3F}" type="datetimeFigureOut">
              <a:rPr lang="en-CN" smtClean="0"/>
              <a:t>11/18/2020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2320-1F94-2E49-8362-73EED60ECB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582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完善资产关联</a:t>
            </a:r>
            <a:r>
              <a:rPr lang="en-US" altLang="zh-CN" dirty="0"/>
              <a:t>(</a:t>
            </a:r>
            <a:r>
              <a:rPr lang="zh-CN" altLang="en-US" dirty="0"/>
              <a:t>父子</a:t>
            </a:r>
            <a:r>
              <a:rPr lang="en-US" altLang="zh-CN" dirty="0"/>
              <a:t>)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完成资产自定义搜索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重做资产领用模块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去除冗余模块，优化细节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完成所有必选功能和超过一半可选功能</a:t>
            </a:r>
            <a:r>
              <a:rPr lang="en-US" altLang="zh-CN" dirty="0"/>
              <a:t>(8/14).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2320-1F94-2E49-8362-73EED60ECB4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134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完善资产关联</a:t>
            </a:r>
            <a:r>
              <a:rPr lang="en-US" altLang="zh-CN" dirty="0"/>
              <a:t>(</a:t>
            </a:r>
            <a:r>
              <a:rPr lang="zh-CN" altLang="en-US" dirty="0"/>
              <a:t>父子</a:t>
            </a:r>
            <a:r>
              <a:rPr lang="en-US" altLang="zh-CN" dirty="0"/>
              <a:t>)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完成资产自定义搜索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重做资产领用模块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去除冗余模块，优化细节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完成所有必选功能和超过一半可选功能</a:t>
            </a:r>
            <a:r>
              <a:rPr lang="en-US" altLang="zh-CN" dirty="0"/>
              <a:t>(8/14).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2320-1F94-2E49-8362-73EED60ECB4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960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-management-frontend-goodnight.app.secoder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B5E7-D739-274B-B1DC-A5AA6709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900" dirty="0"/>
              <a:t>企业资产管理系统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zh-CN" altLang="en-US" sz="4000" dirty="0"/>
              <a:t>第四次迭代</a:t>
            </a:r>
            <a:endParaRPr lang="en-C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3E88-155B-6344-93CC-AAFF2BC2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954149"/>
            <a:ext cx="5414125" cy="1196717"/>
          </a:xfrm>
        </p:spPr>
        <p:txBody>
          <a:bodyPr>
            <a:normAutofit/>
          </a:bodyPr>
          <a:lstStyle/>
          <a:p>
            <a:r>
              <a:rPr lang="en-CN" sz="2000" dirty="0"/>
              <a:t>乐阳</a:t>
            </a:r>
            <a:r>
              <a:rPr lang="zh-CN" altLang="en-US" sz="2000" dirty="0"/>
              <a:t> 黄翘楚 谢云桐 </a:t>
            </a:r>
            <a:r>
              <a:rPr lang="zh-CN" altLang="en-CN" sz="2000" dirty="0"/>
              <a:t>张鹤潇</a:t>
            </a:r>
            <a:endParaRPr lang="en-US" altLang="zh-CN" sz="2000" dirty="0"/>
          </a:p>
          <a:p>
            <a:r>
              <a:rPr lang="en-US" sz="2000" dirty="0"/>
              <a:t>2020.11.19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4942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8C285-18CB-4C34-ADBC-613DC18E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B5CDA9D4-77F7-4585-930F-CE878B5C2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3025" y="1227841"/>
            <a:ext cx="7322948" cy="44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0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8C285-18CB-4C34-ADBC-613DC18E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8F366-3871-48F4-BA4A-CDFB6A47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完善资产关联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完成资产自定义搜索功能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重做资产领用模块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去除冗余模块，优化细节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前端表格搜索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进行鲁棒性测试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所有必选功能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超过一半可选功能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(8/14).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96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BDBE-F9A8-7D47-90F6-207A04E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954C-BCBF-194C-8117-BAAB24D3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702" y="1117269"/>
            <a:ext cx="6281873" cy="3222171"/>
          </a:xfrm>
        </p:spPr>
        <p:txBody>
          <a:bodyPr>
            <a:normAutofit/>
          </a:bodyPr>
          <a:lstStyle/>
          <a:p>
            <a:r>
              <a:rPr lang="en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后端覆盖率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sonarqube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前端覆盖率达到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07D58F-5E33-4E86-BB39-14492751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00" y="4339440"/>
            <a:ext cx="4516527" cy="14564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E6001B-A721-4E99-B6D2-3C314C27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00" y="3094935"/>
            <a:ext cx="4280120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E1BB-E78E-0B4E-A751-9AA5F7DA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现场演示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2D63-761D-444D-834F-FC2C4E21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https://asset-management-frontend-</a:t>
            </a:r>
            <a:r>
              <a:rPr lang="en-US" dirty="0" err="1">
                <a:hlinkClick r:id="rId2"/>
              </a:rPr>
              <a:t>goodnight.app.secoder.net</a:t>
            </a:r>
            <a:r>
              <a:rPr lang="en-US" dirty="0">
                <a:hlinkClick r:id="rId2"/>
              </a:rPr>
              <a:t>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3760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158</Words>
  <Application>Microsoft Office PowerPoint</Application>
  <PresentationFormat>宽屏</PresentationFormat>
  <Paragraphs>32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宋体</vt:lpstr>
      <vt:lpstr>微软雅黑</vt:lpstr>
      <vt:lpstr>Calibri</vt:lpstr>
      <vt:lpstr>Calibri Light</vt:lpstr>
      <vt:lpstr>Rockwell</vt:lpstr>
      <vt:lpstr>Wingdings</vt:lpstr>
      <vt:lpstr>Atlas</vt:lpstr>
      <vt:lpstr>企业资产管理系统  第四次迭代</vt:lpstr>
      <vt:lpstr>完成工作</vt:lpstr>
      <vt:lpstr>进展</vt:lpstr>
      <vt:lpstr>单元测试</vt:lpstr>
      <vt:lpstr>现场演示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资产管理系统  第一次迭代</dc:title>
  <dc:creator>HeX Zhang</dc:creator>
  <cp:lastModifiedBy>黄 翘楚</cp:lastModifiedBy>
  <cp:revision>43</cp:revision>
  <dcterms:created xsi:type="dcterms:W3CDTF">2020-10-08T01:08:22Z</dcterms:created>
  <dcterms:modified xsi:type="dcterms:W3CDTF">2020-11-19T11:44:06Z</dcterms:modified>
</cp:coreProperties>
</file>