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mp3" ContentType="audio/mp3"/>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74" r:id="rId9"/>
    <p:sldId id="265" r:id="rId10"/>
    <p:sldId id="262" r:id="rId11"/>
    <p:sldId id="264" r:id="rId12"/>
    <p:sldId id="263" r:id="rId13"/>
    <p:sldId id="268" r:id="rId14"/>
    <p:sldId id="266" r:id="rId15"/>
    <p:sldId id="270" r:id="rId16"/>
    <p:sldId id="269" r:id="rId17"/>
    <p:sldId id="271" r:id="rId18"/>
    <p:sldId id="272" r:id="rId19"/>
    <p:sldId id="267" r:id="rId20"/>
    <p:sldId id="273" r:id="rId21"/>
    <p:sldId id="261" r:id="rId22"/>
    <p:sldId id="275" r:id="rId23"/>
    <p:sldId id="276" r:id="rId24"/>
  </p:sldIdLst>
  <p:sldSz cx="12192000" cy="6858000"/>
  <p:notesSz cx="6858000" cy="9144000"/>
  <p:embeddedFontLst>
    <p:embeddedFont>
      <p:font typeface="FuturaBookC" pitchFamily="2" charset="-52"/>
      <p:regular r:id="rId28"/>
    </p:embeddedFont>
    <p:embeddedFont>
      <p:font typeface="FZZhengHeiS-DB-GB" panose="02000000000000000000" pitchFamily="2" charset="-122"/>
      <p:regular r:id="rId29"/>
    </p:embeddedFont>
    <p:embeddedFont>
      <p:font typeface="微软雅黑" panose="020B0503020204020204" pitchFamily="34" charset="-122"/>
      <p:regular r:id="rId30"/>
    </p:embeddedFont>
    <p:embeddedFont>
      <p:font typeface="Calibri" panose="020F0502020204030204" charset="0"/>
      <p:regular r:id="rId31"/>
      <p:bold r:id="rId32"/>
      <p:italic r:id="rId33"/>
      <p:boldItalic r:id="rId34"/>
    </p:embeddedFont>
    <p:embeddedFont>
      <p:font typeface="Calibri Light" panose="020F0302020204030204" charset="0"/>
      <p:regular r:id="rId35"/>
      <p:italic r:id="rId36"/>
    </p:embeddedFont>
    <p:embeddedFont>
      <p:font typeface="等线" panose="02010600030101010101" charset="-122"/>
      <p:regular r:id="rId37"/>
    </p:embeddedFont>
  </p:embeddedFontLst>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A90"/>
    <a:srgbClr val="A8D8B9"/>
    <a:srgbClr val="11607E"/>
    <a:srgbClr val="7EC9CC"/>
    <a:srgbClr val="20B3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4" d="100"/>
          <a:sy n="84" d="100"/>
        </p:scale>
        <p:origin x="600" y="-25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9.xml"/><Relationship Id="rId37" Type="http://schemas.openxmlformats.org/officeDocument/2006/relationships/font" Target="fonts/font10.fntdata"/><Relationship Id="rId36" Type="http://schemas.openxmlformats.org/officeDocument/2006/relationships/font" Target="fonts/font9.fntdata"/><Relationship Id="rId35" Type="http://schemas.openxmlformats.org/officeDocument/2006/relationships/font" Target="fonts/font8.fntdata"/><Relationship Id="rId34" Type="http://schemas.openxmlformats.org/officeDocument/2006/relationships/font" Target="fonts/font7.fntdata"/><Relationship Id="rId33" Type="http://schemas.openxmlformats.org/officeDocument/2006/relationships/font" Target="fonts/font6.fntdata"/><Relationship Id="rId32" Type="http://schemas.openxmlformats.org/officeDocument/2006/relationships/font" Target="fonts/font5.fntdata"/><Relationship Id="rId31" Type="http://schemas.openxmlformats.org/officeDocument/2006/relationships/font" Target="fonts/font4.fntdata"/><Relationship Id="rId30" Type="http://schemas.openxmlformats.org/officeDocument/2006/relationships/font" Target="fonts/font3.fntdata"/><Relationship Id="rId3" Type="http://schemas.openxmlformats.org/officeDocument/2006/relationships/slide" Target="slides/slide1.xml"/><Relationship Id="rId29" Type="http://schemas.openxmlformats.org/officeDocument/2006/relationships/font" Target="fonts/font2.fntdata"/><Relationship Id="rId28" Type="http://schemas.openxmlformats.org/officeDocument/2006/relationships/font" Target="fonts/font1.fntdata"/><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5" Type="http://schemas.microsoft.com/office/2011/relationships/chartColorStyle" Target="colors8.xml"/><Relationship Id="rId4" Type="http://schemas.microsoft.com/office/2011/relationships/chartStyle" Target="style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36</c:v>
                </c:pt>
                <c:pt idx="4">
                  <c:v>35</c:v>
                </c:pt>
                <c:pt idx="5">
                  <c:v>29</c:v>
                </c:pt>
                <c:pt idx="6">
                  <c:v>27</c:v>
                </c:pt>
              </c:numCache>
            </c:numRef>
          </c:val>
        </c:ser>
        <c:ser>
          <c:idx val="2"/>
          <c:order val="2"/>
          <c:tx>
            <c:strRef>
              <c:f>Sheet1!$D$1</c:f>
              <c:strCache>
                <c:ptCount val="1"/>
                <c:pt idx="0">
                  <c:v>系列 3</c:v>
                </c:pt>
              </c:strCache>
            </c:strRef>
          </c:tx>
          <c:spPr>
            <a:solidFill>
              <a:srgbClr val="11607E"/>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22</c:v>
                </c:pt>
                <c:pt idx="4">
                  <c:v>35</c:v>
                </c:pt>
                <c:pt idx="5">
                  <c:v>35</c:v>
                </c:pt>
                <c:pt idx="6">
                  <c:v>34</c:v>
                </c:pt>
              </c:numCache>
            </c:numRef>
          </c:val>
        </c:ser>
        <c:ser>
          <c:idx val="3"/>
          <c:order val="3"/>
          <c:tx>
            <c:strRef>
              <c:f>Sheet1!$E$1</c:f>
              <c:strCache>
                <c:ptCount val="1"/>
                <c:pt idx="0">
                  <c:v>系列 32</c:v>
                </c:pt>
              </c:strCache>
            </c:strRef>
          </c:tx>
          <c:spPr>
            <a:solidFill>
              <a:srgbClr val="7EC9CC"/>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24</c:v>
                </c:pt>
                <c:pt idx="3">
                  <c:v>24</c:v>
                </c:pt>
                <c:pt idx="4">
                  <c:v>19</c:v>
                </c:pt>
                <c:pt idx="5">
                  <c:v>23</c:v>
                </c:pt>
                <c:pt idx="6">
                  <c:v>24</c:v>
                </c:pt>
              </c:numCache>
            </c:numRef>
          </c:val>
        </c:ser>
        <c:dLbls>
          <c:showLegendKey val="0"/>
          <c:showVal val="0"/>
          <c:showCatName val="0"/>
          <c:showSerName val="0"/>
          <c:showPercent val="0"/>
          <c:showBubbleSize val="0"/>
        </c:dLbls>
        <c:axId val="609998720"/>
        <c:axId val="609999280"/>
      </c:radarChart>
      <c:catAx>
        <c:axId val="609998720"/>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09999280"/>
        <c:crosses val="autoZero"/>
        <c:auto val="1"/>
        <c:lblAlgn val="ctr"/>
        <c:lblOffset val="100"/>
        <c:noMultiLvlLbl val="0"/>
      </c:catAx>
      <c:valAx>
        <c:axId val="60999928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09998720"/>
        <c:crosses val="autoZero"/>
        <c:crossBetween val="between"/>
      </c:valAx>
      <c:spPr>
        <a:noFill/>
        <a:ln>
          <a:noFill/>
        </a:ln>
        <a:effectLst/>
      </c:spPr>
    </c:plotArea>
    <c:plotVisOnly val="1"/>
    <c:dispBlanksAs val="gap"/>
    <c:showDLblsOverMax val="0"/>
    <c:extLst>
      <c:ext uri="{0b15fc19-7d7d-44ad-8c2d-2c3a37ce22c3}">
        <chartProps xmlns="https://web.wps.cn/et/2018/main" chartId="{f59025e8-f5f6-4014-9293-e9a930e8b44b}"/>
      </c:ext>
    </c:extLst>
  </c:chart>
  <c:spPr>
    <a:noFill/>
    <a:ln>
      <a:noFill/>
    </a:ln>
    <a:effectLst/>
  </c:spPr>
  <c:txPr>
    <a:bodyPr/>
    <a:lstStyle/>
    <a:p>
      <a:pPr>
        <a:defRPr lang="zh-CN"/>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11607E"/>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612898208"/>
        <c:axId val="728469520"/>
      </c:radarChart>
      <c:catAx>
        <c:axId val="612898208"/>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8469520"/>
        <c:crosses val="autoZero"/>
        <c:auto val="1"/>
        <c:lblAlgn val="ctr"/>
        <c:lblOffset val="100"/>
        <c:noMultiLvlLbl val="0"/>
      </c:catAx>
      <c:valAx>
        <c:axId val="72846952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2898208"/>
        <c:crosses val="autoZero"/>
        <c:crossBetween val="between"/>
      </c:valAx>
      <c:spPr>
        <a:noFill/>
        <a:ln>
          <a:noFill/>
        </a:ln>
        <a:effectLst/>
      </c:spPr>
    </c:plotArea>
    <c:plotVisOnly val="1"/>
    <c:dispBlanksAs val="gap"/>
    <c:showDLblsOverMax val="0"/>
    <c:extLst>
      <c:ext uri="{0b15fc19-7d7d-44ad-8c2d-2c3a37ce22c3}">
        <chartProps xmlns="https://web.wps.cn/et/2018/main" chartId="{e60a0670-3fba-471e-b931-1af9733e32ea}"/>
      </c:ext>
    </c:extLst>
  </c:chart>
  <c:spPr>
    <a:no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246678149606"/>
          <c:y val="0.103666455237054"/>
          <c:w val="0.468881766732283"/>
          <c:h val="0.703322606833009"/>
        </c:manualLayout>
      </c:layout>
      <c:doughnutChart>
        <c:varyColors val="1"/>
        <c:ser>
          <c:idx val="0"/>
          <c:order val="0"/>
          <c:tx>
            <c:strRef>
              <c:f>Sheet1!$B$1</c:f>
              <c:strCache>
                <c:ptCount val="1"/>
                <c:pt idx="0">
                  <c:v>销售额</c:v>
                </c:pt>
              </c:strCache>
            </c:strRef>
          </c:tx>
          <c:spPr>
            <a:ln w="19050">
              <a:noFill/>
            </a:ln>
          </c:spPr>
          <c:explosion val="0"/>
          <c:dPt>
            <c:idx val="0"/>
            <c:bubble3D val="0"/>
            <c:spPr>
              <a:solidFill>
                <a:srgbClr val="00AA90"/>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dLbls>
            <c:dLbl>
              <c:idx val="0"/>
              <c:layout>
                <c:manualLayout>
                  <c:x val="-0.222196667057087"/>
                  <c:y val="0.0281931653188233"/>
                </c:manualLayout>
              </c:layout>
              <c:tx>
                <c:rich>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r>
                      <a:rPr lang="en-US" altLang="zh-CN" sz="4000">
                        <a:solidFill>
                          <a:srgbClr val="00AA90"/>
                        </a:solidFill>
                        <a:latin typeface="FuturaBookC" pitchFamily="2" charset="-52"/>
                      </a:rPr>
                      <a:t>[</a:t>
                    </a:r>
                    <a:r>
                      <a:rPr lang="zh-CN" altLang="en-US" sz="4000">
                        <a:solidFill>
                          <a:srgbClr val="00AA90"/>
                        </a:solidFill>
                        <a:latin typeface="FuturaBookC" pitchFamily="2" charset="-52"/>
                      </a:rPr>
                      <a:t>百分比</a:t>
                    </a:r>
                    <a:r>
                      <a:rPr lang="en-US" altLang="zh-CN" sz="4000">
                        <a:solidFill>
                          <a:srgbClr val="00AA90"/>
                        </a:solidFill>
                        <a:latin typeface="FuturaBookC" pitchFamily="2" charset="-52"/>
                      </a:rPr>
                      <a:t>]</a:t>
                    </a:r>
                    <a:endParaRPr lang="zh-CN" altLang="en-US"/>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p>
              </c:txPr>
              <c:showLegendKey val="0"/>
              <c:showVal val="0"/>
              <c:showCatName val="0"/>
              <c:showSerName val="0"/>
              <c:showPercent val="1"/>
              <c:showBubbleSize val="0"/>
              <c:extLst>
                <c:ext xmlns:c15="http://schemas.microsoft.com/office/drawing/2012/chart" uri="{CE6537A1-D6FC-4f65-9D91-7224C49458BB}">
                  <c15:layout>
                    <c:manualLayout>
                      <c:w val="0.221242249015748"/>
                      <c:h val="0.241898422619438"/>
                    </c:manualLayout>
                  </c15:layout>
                </c:ext>
              </c:extLst>
            </c:dLbl>
            <c:dLbl>
              <c:idx val="1"/>
              <c:delete val="1"/>
            </c:dLbl>
            <c:dLbl>
              <c:idx val="2"/>
              <c:delete val="1"/>
            </c:dLbl>
            <c:dLbl>
              <c:idx val="3"/>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accent5">
                        <a:lumMod val="50000"/>
                      </a:schemeClr>
                    </a:solidFill>
                    <a:latin typeface="+mn-lt"/>
                    <a:ea typeface="+mn-ea"/>
                    <a:cs typeface="+mn-cs"/>
                  </a:defRPr>
                </a:pPr>
              </a:p>
            </c:txPr>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Sheet1!$A$2:$A$5</c:f>
              <c:strCache>
                <c:ptCount val="4"/>
                <c:pt idx="0">
                  <c:v>项目1</c:v>
                </c:pt>
                <c:pt idx="1">
                  <c:v>项目2</c:v>
                </c:pt>
                <c:pt idx="2">
                  <c:v>项目3</c:v>
                </c:pt>
                <c:pt idx="3">
                  <c:v>项目4</c:v>
                </c:pt>
              </c:strCache>
            </c:strRef>
          </c:cat>
          <c:val>
            <c:numRef>
              <c:f>Sheet1!$B$2:$B$5</c:f>
              <c:numCache>
                <c:formatCode>General</c:formatCode>
                <c:ptCount val="4"/>
                <c:pt idx="0">
                  <c:v>5</c:v>
                </c:pt>
                <c:pt idx="1">
                  <c:v>3.2</c:v>
                </c:pt>
                <c:pt idx="2">
                  <c:v>1.4</c:v>
                </c:pt>
                <c:pt idx="3">
                  <c:v>1.2</c:v>
                </c:pt>
              </c:numCache>
            </c:numRef>
          </c:val>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extLst>
      <c:ext uri="{0b15fc19-7d7d-44ad-8c2d-2c3a37ce22c3}">
        <chartProps xmlns="https://web.wps.cn/et/2018/main" chartId="{c154dab8-4403-47d9-b5ab-381ee173d7b8}"/>
      </c:ext>
    </c:extLst>
  </c:chart>
  <c:spPr>
    <a:noFill/>
    <a:ln>
      <a:noFill/>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246678149606"/>
          <c:y val="0.103666455237054"/>
          <c:w val="0.468881766732283"/>
          <c:h val="0.703322606833009"/>
        </c:manualLayout>
      </c:layout>
      <c:doughnutChart>
        <c:varyColors val="1"/>
        <c:ser>
          <c:idx val="0"/>
          <c:order val="0"/>
          <c:tx>
            <c:strRef>
              <c:f>Sheet1!$B$1</c:f>
              <c:strCache>
                <c:ptCount val="1"/>
                <c:pt idx="0">
                  <c:v>销售额</c:v>
                </c:pt>
              </c:strCache>
            </c:strRef>
          </c:tx>
          <c:spPr>
            <a:ln w="19050">
              <a:noFill/>
            </a:ln>
          </c:spPr>
          <c:explosion val="0"/>
          <c:dPt>
            <c:idx val="0"/>
            <c:bubble3D val="0"/>
            <c:spPr>
              <a:solidFill>
                <a:srgbClr val="00AA90"/>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dLbls>
            <c:dLbl>
              <c:idx val="0"/>
              <c:layout>
                <c:manualLayout>
                  <c:x val="-0.193887848444677"/>
                  <c:y val="0.138497199964961"/>
                </c:manualLayout>
              </c:layout>
              <c:tx>
                <c:rich>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r>
                      <a:rPr lang="en-US" altLang="zh-CN" sz="4000">
                        <a:solidFill>
                          <a:srgbClr val="00AA90"/>
                        </a:solidFill>
                        <a:latin typeface="FuturaBookC" pitchFamily="2" charset="-52"/>
                      </a:rPr>
                      <a:t>[</a:t>
                    </a:r>
                    <a:r>
                      <a:rPr lang="zh-CN" altLang="en-US" sz="4000">
                        <a:solidFill>
                          <a:srgbClr val="00AA90"/>
                        </a:solidFill>
                        <a:latin typeface="FuturaBookC" pitchFamily="2" charset="-52"/>
                      </a:rPr>
                      <a:t>百分比</a:t>
                    </a:r>
                    <a:r>
                      <a:rPr lang="en-US" altLang="zh-CN" sz="4000">
                        <a:solidFill>
                          <a:srgbClr val="00AA90"/>
                        </a:solidFill>
                        <a:latin typeface="FuturaBookC" pitchFamily="2" charset="-52"/>
                      </a:rPr>
                      <a:t>]</a:t>
                    </a:r>
                    <a:endParaRPr lang="zh-CN" altLang="en-US"/>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p>
              </c:txPr>
              <c:showLegendKey val="0"/>
              <c:showVal val="0"/>
              <c:showCatName val="0"/>
              <c:showSerName val="0"/>
              <c:showPercent val="1"/>
              <c:showBubbleSize val="0"/>
              <c:extLst>
                <c:ext xmlns:c15="http://schemas.microsoft.com/office/drawing/2012/chart" uri="{CE6537A1-D6FC-4f65-9D91-7224C49458BB}">
                  <c15:layout>
                    <c:manualLayout>
                      <c:w val="0.221242249015748"/>
                      <c:h val="0.241898422619438"/>
                    </c:manualLayout>
                  </c15:layout>
                </c:ext>
              </c:extLst>
            </c:dLbl>
            <c:dLbl>
              <c:idx val="1"/>
              <c:delete val="1"/>
            </c:dLbl>
            <c:dLbl>
              <c:idx val="2"/>
              <c:delete val="1"/>
            </c:dLbl>
            <c:dLbl>
              <c:idx val="3"/>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accent5">
                        <a:lumMod val="50000"/>
                      </a:schemeClr>
                    </a:solidFill>
                    <a:latin typeface="+mn-lt"/>
                    <a:ea typeface="+mn-ea"/>
                    <a:cs typeface="+mn-cs"/>
                  </a:defRPr>
                </a:pPr>
              </a:p>
            </c:txPr>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Sheet1!$A$2:$A$5</c:f>
              <c:strCache>
                <c:ptCount val="4"/>
                <c:pt idx="0">
                  <c:v>项目1</c:v>
                </c:pt>
                <c:pt idx="1">
                  <c:v>项目2</c:v>
                </c:pt>
                <c:pt idx="2">
                  <c:v>项目3</c:v>
                </c:pt>
                <c:pt idx="3">
                  <c:v>项目4</c:v>
                </c:pt>
              </c:strCache>
            </c:strRef>
          </c:cat>
          <c:val>
            <c:numRef>
              <c:f>Sheet1!$B$2:$B$5</c:f>
              <c:numCache>
                <c:formatCode>General</c:formatCode>
                <c:ptCount val="4"/>
                <c:pt idx="0">
                  <c:v>2.8</c:v>
                </c:pt>
                <c:pt idx="1">
                  <c:v>3.2</c:v>
                </c:pt>
                <c:pt idx="2">
                  <c:v>1.4</c:v>
                </c:pt>
                <c:pt idx="3">
                  <c:v>1.2</c:v>
                </c:pt>
              </c:numCache>
            </c:numRef>
          </c:val>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extLst>
      <c:ext uri="{0b15fc19-7d7d-44ad-8c2d-2c3a37ce22c3}">
        <chartProps xmlns="https://web.wps.cn/et/2018/main" chartId="{a96a3c36-185a-4a41-a63b-8f2a3f145daa}"/>
      </c:ext>
    </c:extLst>
  </c:chart>
  <c:spPr>
    <a:noFill/>
    <a:ln>
      <a:no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0246678149606"/>
          <c:y val="0.103666455237054"/>
          <c:w val="0.468881766732283"/>
          <c:h val="0.703322606833009"/>
        </c:manualLayout>
      </c:layout>
      <c:doughnutChart>
        <c:varyColors val="1"/>
        <c:ser>
          <c:idx val="0"/>
          <c:order val="0"/>
          <c:tx>
            <c:strRef>
              <c:f>Sheet1!$B$1</c:f>
              <c:strCache>
                <c:ptCount val="1"/>
                <c:pt idx="0">
                  <c:v>销售额</c:v>
                </c:pt>
              </c:strCache>
            </c:strRef>
          </c:tx>
          <c:spPr>
            <a:ln w="19050">
              <a:noFill/>
            </a:ln>
          </c:spPr>
          <c:explosion val="0"/>
          <c:dPt>
            <c:idx val="0"/>
            <c:bubble3D val="0"/>
            <c:spPr>
              <a:solidFill>
                <a:srgbClr val="00AA90"/>
              </a:solidFill>
              <a:ln w="19050">
                <a:noFill/>
              </a:ln>
              <a:effectLst/>
            </c:spPr>
          </c:dPt>
          <c:dPt>
            <c:idx val="1"/>
            <c:bubble3D val="0"/>
            <c:spPr>
              <a:noFill/>
              <a:ln w="19050">
                <a:noFill/>
              </a:ln>
              <a:effectLst/>
            </c:spPr>
          </c:dPt>
          <c:dPt>
            <c:idx val="2"/>
            <c:bubble3D val="0"/>
            <c:spPr>
              <a:noFill/>
              <a:ln w="19050">
                <a:noFill/>
              </a:ln>
              <a:effectLst/>
            </c:spPr>
          </c:dPt>
          <c:dPt>
            <c:idx val="3"/>
            <c:bubble3D val="0"/>
            <c:spPr>
              <a:noFill/>
              <a:ln w="19050">
                <a:noFill/>
              </a:ln>
              <a:effectLst/>
            </c:spPr>
          </c:dPt>
          <c:dLbls>
            <c:dLbl>
              <c:idx val="0"/>
              <c:layout>
                <c:manualLayout>
                  <c:x val="-0.106387863642682"/>
                  <c:y val="0.242498146917033"/>
                </c:manualLayout>
              </c:layout>
              <c:tx>
                <c:rich>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r>
                      <a:rPr lang="en-US" altLang="zh-CN" sz="4000">
                        <a:solidFill>
                          <a:srgbClr val="00AA90"/>
                        </a:solidFill>
                        <a:latin typeface="FuturaBookC" pitchFamily="2" charset="-52"/>
                      </a:rPr>
                      <a:t>[</a:t>
                    </a:r>
                    <a:r>
                      <a:rPr lang="zh-CN" altLang="en-US" sz="4000">
                        <a:solidFill>
                          <a:srgbClr val="00AA90"/>
                        </a:solidFill>
                        <a:latin typeface="FuturaBookC" pitchFamily="2" charset="-52"/>
                      </a:rPr>
                      <a:t>百分比</a:t>
                    </a:r>
                    <a:r>
                      <a:rPr lang="en-US" altLang="zh-CN" sz="4000">
                        <a:solidFill>
                          <a:srgbClr val="00AA90"/>
                        </a:solidFill>
                        <a:latin typeface="FuturaBookC" pitchFamily="2" charset="-52"/>
                      </a:rPr>
                      <a:t>]</a:t>
                    </a:r>
                    <a:endParaRPr lang="zh-CN" altLang="en-US"/>
                  </a:p>
                </c:rich>
              </c:tx>
              <c:numFmt formatCode="General" sourceLinked="1"/>
              <c:spPr>
                <a:noFill/>
                <a:ln>
                  <a:noFill/>
                </a:ln>
                <a:effectLst/>
              </c:spPr>
              <c:txPr>
                <a:bodyPr rot="0" spcFirstLastPara="1" vertOverflow="ellipsis" vert="horz" wrap="square" lIns="38100" tIns="19050" rIns="38100" bIns="19050" anchor="ctr" anchorCtr="1">
                  <a:noAutofit/>
                </a:bodyPr>
                <a:lstStyle/>
                <a:p>
                  <a:pPr>
                    <a:defRPr lang="zh-CN" sz="4800" b="0" i="0" u="none" strike="noStrike" kern="1200" baseline="0">
                      <a:solidFill>
                        <a:schemeClr val="accent5">
                          <a:lumMod val="50000"/>
                        </a:schemeClr>
                      </a:solidFill>
                      <a:latin typeface="FuturaBookC" pitchFamily="2" charset="-52"/>
                      <a:ea typeface="+mn-ea"/>
                      <a:cs typeface="+mn-cs"/>
                    </a:defRPr>
                  </a:pPr>
                </a:p>
              </c:txPr>
              <c:showLegendKey val="0"/>
              <c:showVal val="0"/>
              <c:showCatName val="0"/>
              <c:showSerName val="0"/>
              <c:showPercent val="1"/>
              <c:showBubbleSize val="0"/>
              <c:extLst>
                <c:ext xmlns:c15="http://schemas.microsoft.com/office/drawing/2012/chart" uri="{CE6537A1-D6FC-4f65-9D91-7224C49458BB}">
                  <c15:layout>
                    <c:manualLayout>
                      <c:w val="0.221242249015748"/>
                      <c:h val="0.241898422619438"/>
                    </c:manualLayout>
                  </c15:layout>
                </c:ext>
              </c:extLst>
            </c:dLbl>
            <c:dLbl>
              <c:idx val="1"/>
              <c:delete val="1"/>
            </c:dLbl>
            <c:dLbl>
              <c:idx val="2"/>
              <c:delete val="1"/>
            </c:dLbl>
            <c:dLbl>
              <c:idx val="3"/>
              <c:delete val="1"/>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accent5">
                        <a:lumMod val="50000"/>
                      </a:schemeClr>
                    </a:solidFill>
                    <a:latin typeface="+mn-lt"/>
                    <a:ea typeface="+mn-ea"/>
                    <a:cs typeface="+mn-cs"/>
                  </a:defRPr>
                </a:pPr>
              </a:p>
            </c:txPr>
            <c:showLegendKey val="0"/>
            <c:showVal val="0"/>
            <c:showCatName val="0"/>
            <c:showSerName val="0"/>
            <c:showPercent val="1"/>
            <c:showBubbleSize val="0"/>
            <c:showLeaderLines val="0"/>
            <c:extLst>
              <c:ext xmlns:c15="http://schemas.microsoft.com/office/drawing/2012/chart" uri="{CE6537A1-D6FC-4f65-9D91-7224C49458BB}">
                <c15:layout/>
                <c15:showLeaderLines val="0"/>
                <c15:leaderLines>
                  <c:spPr>
                    <a:ln w="9525" cap="flat" cmpd="sng" algn="ctr">
                      <a:solidFill>
                        <a:schemeClr val="tx1">
                          <a:lumMod val="35000"/>
                          <a:lumOff val="65000"/>
                        </a:schemeClr>
                      </a:solidFill>
                      <a:round/>
                    </a:ln>
                    <a:effectLst/>
                  </c:spPr>
                </c15:leaderLines>
              </c:ext>
            </c:extLst>
          </c:dLbls>
          <c:cat>
            <c:strRef>
              <c:f>Sheet1!$A$2:$A$5</c:f>
              <c:strCache>
                <c:ptCount val="4"/>
                <c:pt idx="0">
                  <c:v>项目1</c:v>
                </c:pt>
                <c:pt idx="1">
                  <c:v>项目2</c:v>
                </c:pt>
                <c:pt idx="2">
                  <c:v>项目3</c:v>
                </c:pt>
                <c:pt idx="3">
                  <c:v>项目4</c:v>
                </c:pt>
              </c:strCache>
            </c:strRef>
          </c:cat>
          <c:val>
            <c:numRef>
              <c:f>Sheet1!$B$2:$B$5</c:f>
              <c:numCache>
                <c:formatCode>General</c:formatCode>
                <c:ptCount val="4"/>
                <c:pt idx="0">
                  <c:v>1.1</c:v>
                </c:pt>
                <c:pt idx="1">
                  <c:v>3.2</c:v>
                </c:pt>
                <c:pt idx="2">
                  <c:v>1.4</c:v>
                </c:pt>
                <c:pt idx="3">
                  <c:v>1.2</c:v>
                </c:pt>
              </c:numCache>
            </c:numRef>
          </c:val>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gap"/>
    <c:showDLblsOverMax val="0"/>
    <c:extLst>
      <c:ext uri="{0b15fc19-7d7d-44ad-8c2d-2c3a37ce22c3}">
        <chartProps xmlns="https://web.wps.cn/et/2018/main" chartId="{a175eadd-771d-4a7e-adef-bf1c29edffe9}"/>
      </c:ext>
    </c:extLst>
  </c:chart>
  <c:spPr>
    <a:noFill/>
    <a:ln>
      <a:noFill/>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11607E"/>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7EC9CC"/>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728500320"/>
        <c:axId val="728500880"/>
      </c:radarChart>
      <c:catAx>
        <c:axId val="728500320"/>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8500880"/>
        <c:crosses val="autoZero"/>
        <c:auto val="1"/>
        <c:lblAlgn val="ctr"/>
        <c:lblOffset val="100"/>
        <c:noMultiLvlLbl val="0"/>
      </c:catAx>
      <c:valAx>
        <c:axId val="72850088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8500320"/>
        <c:crosses val="autoZero"/>
        <c:crossBetween val="between"/>
      </c:valAx>
      <c:spPr>
        <a:noFill/>
        <a:ln>
          <a:noFill/>
        </a:ln>
        <a:effectLst/>
      </c:spPr>
    </c:plotArea>
    <c:plotVisOnly val="1"/>
    <c:dispBlanksAs val="gap"/>
    <c:showDLblsOverMax val="0"/>
    <c:extLst>
      <c:ext uri="{0b15fc19-7d7d-44ad-8c2d-2c3a37ce22c3}">
        <chartProps xmlns="https://web.wps.cn/et/2018/main" chartId="{738aacca-4363-4f90-830e-e14d26b4d40c}"/>
      </c:ext>
    </c:extLst>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11607E"/>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00AA90"/>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610003760"/>
        <c:axId val="610004320"/>
      </c:radarChart>
      <c:catAx>
        <c:axId val="610003760"/>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0004320"/>
        <c:crosses val="autoZero"/>
        <c:auto val="1"/>
        <c:lblAlgn val="ctr"/>
        <c:lblOffset val="100"/>
        <c:noMultiLvlLbl val="0"/>
      </c:catAx>
      <c:valAx>
        <c:axId val="61000432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0003760"/>
        <c:crosses val="autoZero"/>
        <c:crossBetween val="between"/>
      </c:valAx>
      <c:spPr>
        <a:noFill/>
        <a:ln>
          <a:noFill/>
        </a:ln>
        <a:effectLst/>
      </c:spPr>
    </c:plotArea>
    <c:plotVisOnly val="1"/>
    <c:dispBlanksAs val="gap"/>
    <c:showDLblsOverMax val="0"/>
    <c:extLst>
      <c:ext uri="{0b15fc19-7d7d-44ad-8c2d-2c3a37ce22c3}">
        <chartProps xmlns="https://web.wps.cn/et/2018/main" chartId="{08ae76ac-c725-47c3-9e44-751b5f4c7809}"/>
      </c:ext>
    </c:extLst>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11607E"/>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7EC9CC"/>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610009920"/>
        <c:axId val="610010480"/>
      </c:radarChart>
      <c:catAx>
        <c:axId val="610009920"/>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0010480"/>
        <c:crosses val="autoZero"/>
        <c:auto val="1"/>
        <c:lblAlgn val="ctr"/>
        <c:lblOffset val="100"/>
        <c:noMultiLvlLbl val="0"/>
      </c:catAx>
      <c:valAx>
        <c:axId val="610010480"/>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0009920"/>
        <c:crosses val="autoZero"/>
        <c:crossBetween val="between"/>
      </c:valAx>
      <c:spPr>
        <a:noFill/>
        <a:ln>
          <a:noFill/>
        </a:ln>
        <a:effectLst/>
      </c:spPr>
    </c:plotArea>
    <c:plotVisOnly val="1"/>
    <c:dispBlanksAs val="gap"/>
    <c:showDLblsOverMax val="0"/>
    <c:extLst>
      <c:ext uri="{0b15fc19-7d7d-44ad-8c2d-2c3a37ce22c3}">
        <chartProps xmlns="https://web.wps.cn/et/2018/main" chartId="{2d5a85e0-de84-4a52-b901-058a30e4e50b}"/>
      </c:ext>
    </c:extLst>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11607E"/>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614014992"/>
        <c:axId val="614015552"/>
      </c:radarChart>
      <c:catAx>
        <c:axId val="614014992"/>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4015552"/>
        <c:crosses val="autoZero"/>
        <c:auto val="1"/>
        <c:lblAlgn val="ctr"/>
        <c:lblOffset val="100"/>
        <c:noMultiLvlLbl val="0"/>
      </c:catAx>
      <c:valAx>
        <c:axId val="61401555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4014992"/>
        <c:crosses val="autoZero"/>
        <c:crossBetween val="between"/>
      </c:valAx>
      <c:spPr>
        <a:noFill/>
        <a:ln>
          <a:noFill/>
        </a:ln>
        <a:effectLst/>
      </c:spPr>
    </c:plotArea>
    <c:plotVisOnly val="1"/>
    <c:dispBlanksAs val="gap"/>
    <c:showDLblsOverMax val="0"/>
    <c:extLst>
      <c:ext uri="{0b15fc19-7d7d-44ad-8c2d-2c3a37ce22c3}">
        <chartProps xmlns="https://web.wps.cn/et/2018/main" chartId="{ed96b2f2-6459-4b8e-8f4d-092c1864f9e5}"/>
      </c:ext>
    </c:extLst>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11607E"/>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614021152"/>
        <c:axId val="614021712"/>
      </c:radarChart>
      <c:catAx>
        <c:axId val="614021152"/>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4021712"/>
        <c:crosses val="autoZero"/>
        <c:auto val="1"/>
        <c:lblAlgn val="ctr"/>
        <c:lblOffset val="100"/>
        <c:noMultiLvlLbl val="0"/>
      </c:catAx>
      <c:valAx>
        <c:axId val="614021712"/>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614021152"/>
        <c:crosses val="autoZero"/>
        <c:crossBetween val="between"/>
      </c:valAx>
      <c:spPr>
        <a:noFill/>
        <a:ln>
          <a:noFill/>
        </a:ln>
        <a:effectLst/>
      </c:spPr>
    </c:plotArea>
    <c:plotVisOnly val="1"/>
    <c:dispBlanksAs val="gap"/>
    <c:showDLblsOverMax val="0"/>
    <c:extLst>
      <c:ext uri="{0b15fc19-7d7d-44ad-8c2d-2c3a37ce22c3}">
        <chartProps xmlns="https://web.wps.cn/et/2018/main" chartId="{94dd5a70-1e29-47c1-8d7c-0f1508fb3450}"/>
      </c:ext>
    </c:extLst>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系列 1</c:v>
                </c:pt>
              </c:strCache>
            </c:strRef>
          </c:tx>
          <c:spPr>
            <a:solidFill>
              <a:srgbClr val="A8D8B9"/>
            </a:solidFill>
            <a:ln>
              <a:noFill/>
            </a:ln>
            <a:effectLst/>
          </c:spPr>
          <c:dLbls>
            <c:delete val="1"/>
          </c:dLbls>
          <c:cat>
            <c:strRef>
              <c:f>Sheet1!$A$2:$A$6</c:f>
              <c:strCache>
                <c:ptCount val="5"/>
                <c:pt idx="0">
                  <c:v>SEASON1</c:v>
                </c:pt>
                <c:pt idx="1">
                  <c:v>SEASON2</c:v>
                </c:pt>
                <c:pt idx="2">
                  <c:v>SEASON3</c:v>
                </c:pt>
                <c:pt idx="3">
                  <c:v>SEASON4</c:v>
                </c:pt>
                <c:pt idx="4">
                  <c:v>SEASON5</c:v>
                </c:pt>
              </c:strCache>
            </c:strRef>
          </c:cat>
          <c:val>
            <c:numRef>
              <c:f>Sheet1!$B$2:$B$6</c:f>
              <c:numCache>
                <c:formatCode>General</c:formatCode>
                <c:ptCount val="5"/>
                <c:pt idx="0">
                  <c:v>32</c:v>
                </c:pt>
                <c:pt idx="1">
                  <c:v>32</c:v>
                </c:pt>
                <c:pt idx="2">
                  <c:v>28</c:v>
                </c:pt>
                <c:pt idx="3">
                  <c:v>27</c:v>
                </c:pt>
                <c:pt idx="4">
                  <c:v>27</c:v>
                </c:pt>
              </c:numCache>
            </c:numRef>
          </c:val>
        </c:ser>
        <c:ser>
          <c:idx val="1"/>
          <c:order val="1"/>
          <c:tx>
            <c:strRef>
              <c:f>Sheet1!$C$1</c:f>
              <c:strCache>
                <c:ptCount val="1"/>
                <c:pt idx="0">
                  <c:v>系列 2</c:v>
                </c:pt>
              </c:strCache>
            </c:strRef>
          </c:tx>
          <c:spPr>
            <a:solidFill>
              <a:srgbClr val="11607E"/>
            </a:solidFill>
            <a:ln>
              <a:noFill/>
            </a:ln>
            <a:effectLst/>
          </c:spPr>
          <c:dLbls>
            <c:delete val="1"/>
          </c:dLbls>
          <c:cat>
            <c:strRef>
              <c:f>Sheet1!$A$2:$A$6</c:f>
              <c:strCache>
                <c:ptCount val="5"/>
                <c:pt idx="0">
                  <c:v>SEASON1</c:v>
                </c:pt>
                <c:pt idx="1">
                  <c:v>SEASON2</c:v>
                </c:pt>
                <c:pt idx="2">
                  <c:v>SEASON3</c:v>
                </c:pt>
                <c:pt idx="3">
                  <c:v>SEASON4</c:v>
                </c:pt>
                <c:pt idx="4">
                  <c:v>SEASON5</c:v>
                </c:pt>
              </c:strCache>
            </c:strRef>
          </c:cat>
          <c:val>
            <c:numRef>
              <c:f>Sheet1!$C$2:$C$6</c:f>
              <c:numCache>
                <c:formatCode>General</c:formatCode>
                <c:ptCount val="5"/>
                <c:pt idx="0">
                  <c:v>16</c:v>
                </c:pt>
                <c:pt idx="1">
                  <c:v>19</c:v>
                </c:pt>
                <c:pt idx="2">
                  <c:v>20</c:v>
                </c:pt>
                <c:pt idx="3">
                  <c:v>21</c:v>
                </c:pt>
                <c:pt idx="4">
                  <c:v>28</c:v>
                </c:pt>
              </c:numCache>
            </c:numRef>
          </c:val>
        </c:ser>
        <c:ser>
          <c:idx val="2"/>
          <c:order val="2"/>
          <c:tx>
            <c:strRef>
              <c:f>Sheet1!$D$1</c:f>
              <c:strCache>
                <c:ptCount val="1"/>
                <c:pt idx="0">
                  <c:v>系列 22</c:v>
                </c:pt>
              </c:strCache>
            </c:strRef>
          </c:tx>
          <c:spPr>
            <a:solidFill>
              <a:srgbClr val="7EC9CC"/>
            </a:solidFill>
            <a:ln w="25400">
              <a:noFill/>
            </a:ln>
            <a:effectLst/>
          </c:spPr>
          <c:dLbls>
            <c:delete val="1"/>
          </c:dLbls>
          <c:cat>
            <c:strRef>
              <c:f>Sheet1!$A$2:$A$6</c:f>
              <c:strCache>
                <c:ptCount val="5"/>
                <c:pt idx="0">
                  <c:v>SEASON1</c:v>
                </c:pt>
                <c:pt idx="1">
                  <c:v>SEASON2</c:v>
                </c:pt>
                <c:pt idx="2">
                  <c:v>SEASON3</c:v>
                </c:pt>
                <c:pt idx="3">
                  <c:v>SEASON4</c:v>
                </c:pt>
                <c:pt idx="4">
                  <c:v>SEASON5</c:v>
                </c:pt>
              </c:strCache>
            </c:strRef>
          </c:cat>
          <c:val>
            <c:numRef>
              <c:f>Sheet1!$D$2:$D$6</c:f>
              <c:numCache>
                <c:formatCode>General</c:formatCode>
                <c:ptCount val="5"/>
                <c:pt idx="0">
                  <c:v>11</c:v>
                </c:pt>
                <c:pt idx="1">
                  <c:v>15</c:v>
                </c:pt>
                <c:pt idx="2">
                  <c:v>25</c:v>
                </c:pt>
                <c:pt idx="3">
                  <c:v>27</c:v>
                </c:pt>
                <c:pt idx="4">
                  <c:v>19</c:v>
                </c:pt>
              </c:numCache>
            </c:numRef>
          </c:val>
        </c:ser>
        <c:ser>
          <c:idx val="3"/>
          <c:order val="3"/>
          <c:tx>
            <c:strRef>
              <c:f>Sheet1!$E$1</c:f>
              <c:strCache>
                <c:ptCount val="1"/>
                <c:pt idx="0">
                  <c:v>系列 23</c:v>
                </c:pt>
              </c:strCache>
            </c:strRef>
          </c:tx>
          <c:spPr>
            <a:solidFill>
              <a:srgbClr val="00AA90"/>
            </a:solidFill>
            <a:ln w="25400">
              <a:noFill/>
            </a:ln>
            <a:effectLst/>
          </c:spPr>
          <c:dLbls>
            <c:delete val="1"/>
          </c:dLbls>
          <c:cat>
            <c:strRef>
              <c:f>Sheet1!$A$2:$A$6</c:f>
              <c:strCache>
                <c:ptCount val="5"/>
                <c:pt idx="0">
                  <c:v>SEASON1</c:v>
                </c:pt>
                <c:pt idx="1">
                  <c:v>SEASON2</c:v>
                </c:pt>
                <c:pt idx="2">
                  <c:v>SEASON3</c:v>
                </c:pt>
                <c:pt idx="3">
                  <c:v>SEASON4</c:v>
                </c:pt>
                <c:pt idx="4">
                  <c:v>SEASON5</c:v>
                </c:pt>
              </c:strCache>
            </c:strRef>
          </c:cat>
          <c:val>
            <c:numRef>
              <c:f>Sheet1!$E$2:$E$6</c:f>
              <c:numCache>
                <c:formatCode>General</c:formatCode>
                <c:ptCount val="5"/>
                <c:pt idx="0">
                  <c:v>9</c:v>
                </c:pt>
                <c:pt idx="1">
                  <c:v>15</c:v>
                </c:pt>
                <c:pt idx="2">
                  <c:v>10</c:v>
                </c:pt>
                <c:pt idx="3">
                  <c:v>17</c:v>
                </c:pt>
                <c:pt idx="4">
                  <c:v>18</c:v>
                </c:pt>
              </c:numCache>
            </c:numRef>
          </c:val>
        </c:ser>
        <c:dLbls>
          <c:showLegendKey val="0"/>
          <c:showVal val="0"/>
          <c:showCatName val="0"/>
          <c:showSerName val="0"/>
          <c:showPercent val="0"/>
          <c:showBubbleSize val="0"/>
        </c:dLbls>
        <c:axId val="614026192"/>
        <c:axId val="614026752"/>
      </c:areaChart>
      <c:catAx>
        <c:axId val="61402619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614026752"/>
        <c:crosses val="autoZero"/>
        <c:auto val="1"/>
        <c:lblAlgn val="ctr"/>
        <c:lblOffset val="100"/>
        <c:noMultiLvlLbl val="0"/>
      </c:catAx>
      <c:valAx>
        <c:axId val="61402675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mn-lt"/>
                <a:ea typeface="+mn-ea"/>
                <a:cs typeface="+mn-cs"/>
              </a:defRPr>
            </a:pPr>
          </a:p>
        </c:txPr>
        <c:crossAx val="614026192"/>
        <c:crosses val="autoZero"/>
        <c:crossBetween val="midCat"/>
      </c:valAx>
      <c:spPr>
        <a:noFill/>
        <a:ln>
          <a:noFill/>
        </a:ln>
        <a:effectLst/>
      </c:spPr>
    </c:plotArea>
    <c:plotVisOnly val="1"/>
    <c:dispBlanksAs val="zero"/>
    <c:showDLblsOverMax val="0"/>
    <c:extLst>
      <c:ext uri="{0b15fc19-7d7d-44ad-8c2d-2c3a37ce22c3}">
        <chartProps xmlns="https://web.wps.cn/et/2018/main" chartId="{1e883fcd-1fda-4d65-b1cc-10181ed48596}"/>
      </c:ext>
    </c:extLst>
  </c:chart>
  <c:spPr>
    <a:noFill/>
    <a:ln>
      <a:noFill/>
    </a:ln>
    <a:effectLst/>
  </c:spPr>
  <c:txPr>
    <a:bodyPr/>
    <a:lstStyle/>
    <a:p>
      <a:pPr>
        <a:defRPr lang="zh-CN" baseline="0">
          <a:solidFill>
            <a:schemeClr val="tx1">
              <a:lumMod val="75000"/>
              <a:lumOff val="25000"/>
            </a:schemeClr>
          </a:solidFill>
        </a:defRPr>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11607E"/>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720808416"/>
        <c:axId val="720808976"/>
      </c:radarChart>
      <c:catAx>
        <c:axId val="720808416"/>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0808976"/>
        <c:crosses val="autoZero"/>
        <c:auto val="1"/>
        <c:lblAlgn val="ctr"/>
        <c:lblOffset val="100"/>
        <c:noMultiLvlLbl val="0"/>
      </c:catAx>
      <c:valAx>
        <c:axId val="72080897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0808416"/>
        <c:crosses val="autoZero"/>
        <c:crossBetween val="between"/>
      </c:valAx>
      <c:spPr>
        <a:noFill/>
        <a:ln>
          <a:noFill/>
        </a:ln>
        <a:effectLst/>
      </c:spPr>
    </c:plotArea>
    <c:plotVisOnly val="1"/>
    <c:dispBlanksAs val="gap"/>
    <c:showDLblsOverMax val="0"/>
    <c:extLst>
      <c:ext uri="{0b15fc19-7d7d-44ad-8c2d-2c3a37ce22c3}">
        <chartProps xmlns="https://web.wps.cn/et/2018/main" chartId="{e5cfd9b1-8d6c-458c-9623-c8c16050d2ab}"/>
      </c:ext>
    </c:extLst>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71875"/>
          <c:y val="0.199518641639383"/>
          <c:w val="0.965625"/>
          <c:h val="0.658108416649386"/>
        </c:manualLayout>
      </c:layout>
      <c:barChart>
        <c:barDir val="col"/>
        <c:grouping val="clustered"/>
        <c:varyColors val="0"/>
        <c:ser>
          <c:idx val="0"/>
          <c:order val="0"/>
          <c:tx>
            <c:strRef>
              <c:f>Sheet1!$B$1</c:f>
              <c:strCache>
                <c:ptCount val="1"/>
                <c:pt idx="0">
                  <c:v>2016年</c:v>
                </c:pt>
              </c:strCache>
            </c:strRef>
          </c:tx>
          <c:spPr>
            <a:blipFill>
              <a:blip xmlns:r="http://schemas.openxmlformats.org/officeDocument/2006/relationships" r:embed="rId2"/>
              <a:stretch>
                <a:fillRect/>
              </a:stretch>
            </a:blipFill>
            <a:ln>
              <a:noFill/>
            </a:ln>
            <a:effectLst/>
          </c:spPr>
          <c:invertIfNegative val="0"/>
          <c:pictureOptions>
            <c:pictureFormat val="stack"/>
          </c:pictureOptions>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FuturaBookC" pitchFamily="2" charset="-52"/>
                    <a:ea typeface="FZZhengHeiS-DB-GB" panose="02000000000000000000" pitchFamily="2"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重点产品A</c:v>
                </c:pt>
                <c:pt idx="1">
                  <c:v>重点产品B</c:v>
                </c:pt>
                <c:pt idx="2">
                  <c:v>重点产品C</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2017年</c:v>
                </c:pt>
              </c:strCache>
            </c:strRef>
          </c:tx>
          <c:spPr>
            <a:blipFill>
              <a:blip xmlns:r="http://schemas.openxmlformats.org/officeDocument/2006/relationships" r:embed="rId3"/>
              <a:stretch>
                <a:fillRect/>
              </a:stretch>
            </a:blipFill>
            <a:ln>
              <a:noFill/>
            </a:ln>
            <a:effectLst/>
          </c:spPr>
          <c:invertIfNegative val="0"/>
          <c:pictureOptions>
            <c:pictureFormat val="stack"/>
          </c:pictureOptions>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FuturaBookC" pitchFamily="2" charset="-52"/>
                    <a:ea typeface="FZZhengHeiS-DB-GB" panose="02000000000000000000" pitchFamily="2" charset="-122"/>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重点产品A</c:v>
                </c:pt>
                <c:pt idx="1">
                  <c:v>重点产品B</c:v>
                </c:pt>
                <c:pt idx="2">
                  <c:v>重点产品C</c:v>
                </c:pt>
              </c:strCache>
            </c:strRef>
          </c:cat>
          <c:val>
            <c:numRef>
              <c:f>Sheet1!$C$2:$C$4</c:f>
              <c:numCache>
                <c:formatCode>General</c:formatCode>
                <c:ptCount val="3"/>
                <c:pt idx="0">
                  <c:v>2.4</c:v>
                </c:pt>
                <c:pt idx="1">
                  <c:v>4.4</c:v>
                </c:pt>
                <c:pt idx="2">
                  <c:v>1.8</c:v>
                </c:pt>
              </c:numCache>
            </c:numRef>
          </c:val>
        </c:ser>
        <c:dLbls>
          <c:showLegendKey val="0"/>
          <c:showVal val="1"/>
          <c:showCatName val="0"/>
          <c:showSerName val="0"/>
          <c:showPercent val="0"/>
          <c:showBubbleSize val="0"/>
        </c:dLbls>
        <c:gapWidth val="219"/>
        <c:overlap val="-27"/>
        <c:axId val="720815696"/>
        <c:axId val="720816256"/>
      </c:barChart>
      <c:catAx>
        <c:axId val="720815696"/>
        <c:scaling>
          <c:orientation val="minMax"/>
        </c:scaling>
        <c:delete val="0"/>
        <c:axPos val="b"/>
        <c:numFmt formatCode="General" sourceLinked="1"/>
        <c:majorTickMark val="none"/>
        <c:minorTickMark val="none"/>
        <c:tickLblPos val="nextTo"/>
        <c:spPr>
          <a:noFill/>
          <a:ln w="9525" cap="flat" cmpd="sng" algn="ctr">
            <a:solidFill>
              <a:srgbClr val="00AA90"/>
            </a:solidFill>
            <a:round/>
          </a:ln>
          <a:effectLst/>
        </c:spPr>
        <c:txPr>
          <a:bodyPr rot="-60000000" spcFirstLastPara="1" vertOverflow="ellipsis" vert="horz" wrap="square" anchor="ctr" anchorCtr="1"/>
          <a:lstStyle/>
          <a:p>
            <a:pPr>
              <a:defRPr lang="zh-CN" sz="1195" b="0" i="0" u="none" strike="noStrike" kern="1200" baseline="0">
                <a:solidFill>
                  <a:schemeClr val="tx1">
                    <a:lumMod val="75000"/>
                    <a:lumOff val="25000"/>
                  </a:schemeClr>
                </a:solidFill>
                <a:latin typeface="FuturaBookC" pitchFamily="2" charset="-52"/>
                <a:ea typeface="FZZhengHeiS-DB-GB" panose="02000000000000000000" pitchFamily="2" charset="-122"/>
                <a:cs typeface="+mn-cs"/>
              </a:defRPr>
            </a:pPr>
          </a:p>
        </c:txPr>
        <c:crossAx val="720816256"/>
        <c:crosses val="autoZero"/>
        <c:auto val="1"/>
        <c:lblAlgn val="ctr"/>
        <c:lblOffset val="100"/>
        <c:noMultiLvlLbl val="0"/>
      </c:catAx>
      <c:valAx>
        <c:axId val="72081625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75000"/>
                    <a:lumOff val="25000"/>
                  </a:schemeClr>
                </a:solidFill>
                <a:latin typeface="FuturaBookC" pitchFamily="2" charset="-52"/>
                <a:ea typeface="FZZhengHeiS-DB-GB" panose="02000000000000000000" pitchFamily="2" charset="-122"/>
                <a:cs typeface="+mn-cs"/>
              </a:defRPr>
            </a:pPr>
          </a:p>
        </c:txPr>
        <c:crossAx val="720815696"/>
        <c:crosses val="autoZero"/>
        <c:crossBetween val="between"/>
      </c:valAx>
      <c:spPr>
        <a:noFill/>
        <a:ln w="25400">
          <a:noFill/>
        </a:ln>
        <a:effectLst/>
      </c:spPr>
    </c:plotArea>
    <c:legend>
      <c:legendPos val="b"/>
      <c:layout>
        <c:manualLayout>
          <c:xMode val="edge"/>
          <c:yMode val="edge"/>
          <c:x val="0.677898255704046"/>
          <c:y val="0.0292476609715319"/>
          <c:w val="0.253130462492875"/>
          <c:h val="0.132774108350116"/>
        </c:manualLayout>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75000"/>
                  <a:lumOff val="25000"/>
                </a:schemeClr>
              </a:solidFill>
              <a:latin typeface="FuturaBookC" pitchFamily="2" charset="-52"/>
              <a:ea typeface="FZZhengHeiS-DB-GB" panose="02000000000000000000" pitchFamily="2" charset="-122"/>
              <a:cs typeface="+mn-cs"/>
            </a:defRPr>
          </a:pPr>
        </a:p>
      </c:txPr>
    </c:legend>
    <c:plotVisOnly val="1"/>
    <c:dispBlanksAs val="gap"/>
    <c:showDLblsOverMax val="0"/>
    <c:extLst>
      <c:ext uri="{0b15fc19-7d7d-44ad-8c2d-2c3a37ce22c3}">
        <chartProps xmlns="https://web.wps.cn/et/2018/main" chartId="{be38876d-e34d-4bb0-b081-c93cee221ba6}"/>
      </c:ext>
    </c:extLst>
  </c:chart>
  <c:spPr>
    <a:noFill/>
    <a:ln>
      <a:noFill/>
    </a:ln>
    <a:effectLst/>
  </c:spPr>
  <c:txPr>
    <a:bodyPr/>
    <a:lstStyle/>
    <a:p>
      <a:pPr>
        <a:defRPr lang="zh-CN" baseline="0">
          <a:solidFill>
            <a:schemeClr val="tx1">
              <a:lumMod val="75000"/>
              <a:lumOff val="25000"/>
            </a:schemeClr>
          </a:solidFill>
          <a:latin typeface="FuturaBookC" pitchFamily="2" charset="-52"/>
          <a:ea typeface="FZZhengHeiS-DB-GB" panose="02000000000000000000" pitchFamily="2" charset="-122"/>
        </a:defRPr>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491140570852"/>
          <c:y val="0.00785864826818617"/>
          <c:w val="0.706545628143526"/>
          <c:h val="0.984282703463628"/>
        </c:manualLayout>
      </c:layout>
      <c:radarChart>
        <c:radarStyle val="filled"/>
        <c:varyColors val="0"/>
        <c:ser>
          <c:idx val="0"/>
          <c:order val="0"/>
          <c:tx>
            <c:strRef>
              <c:f>Sheet1!$B$1</c:f>
              <c:strCache>
                <c:ptCount val="1"/>
                <c:pt idx="0">
                  <c:v>系列 1</c:v>
                </c:pt>
              </c:strCache>
            </c:strRef>
          </c:tx>
          <c:spPr>
            <a:solidFill>
              <a:srgbClr val="20B3A1"/>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Sheet1!$B$2:$B$8</c:f>
              <c:numCache>
                <c:formatCode>General</c:formatCode>
                <c:ptCount val="7"/>
                <c:pt idx="0">
                  <c:v>32</c:v>
                </c:pt>
                <c:pt idx="1">
                  <c:v>32</c:v>
                </c:pt>
                <c:pt idx="2">
                  <c:v>33</c:v>
                </c:pt>
                <c:pt idx="3">
                  <c:v>30</c:v>
                </c:pt>
                <c:pt idx="4">
                  <c:v>15</c:v>
                </c:pt>
                <c:pt idx="5">
                  <c:v>22</c:v>
                </c:pt>
                <c:pt idx="6">
                  <c:v>33</c:v>
                </c:pt>
              </c:numCache>
            </c:numRef>
          </c:val>
        </c:ser>
        <c:ser>
          <c:idx val="1"/>
          <c:order val="1"/>
          <c:tx>
            <c:strRef>
              <c:f>Sheet1!$C$1</c:f>
              <c:strCache>
                <c:ptCount val="1"/>
                <c:pt idx="0">
                  <c:v>系列 2</c:v>
                </c:pt>
              </c:strCache>
            </c:strRef>
          </c:tx>
          <c:spPr>
            <a:solidFill>
              <a:srgbClr val="7EC9CC"/>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Sheet1!$C$2:$C$8</c:f>
              <c:numCache>
                <c:formatCode>General</c:formatCode>
                <c:ptCount val="7"/>
                <c:pt idx="0">
                  <c:v>24</c:v>
                </c:pt>
                <c:pt idx="1">
                  <c:v>33</c:v>
                </c:pt>
                <c:pt idx="2">
                  <c:v>25</c:v>
                </c:pt>
                <c:pt idx="3">
                  <c:v>33</c:v>
                </c:pt>
                <c:pt idx="4">
                  <c:v>35</c:v>
                </c:pt>
                <c:pt idx="5">
                  <c:v>29</c:v>
                </c:pt>
                <c:pt idx="6">
                  <c:v>27</c:v>
                </c:pt>
              </c:numCache>
            </c:numRef>
          </c:val>
        </c:ser>
        <c:ser>
          <c:idx val="2"/>
          <c:order val="2"/>
          <c:tx>
            <c:strRef>
              <c:f>Sheet1!$D$1</c:f>
              <c:strCache>
                <c:ptCount val="1"/>
                <c:pt idx="0">
                  <c:v>系列 3</c:v>
                </c:pt>
              </c:strCache>
            </c:strRef>
          </c:tx>
          <c:spPr>
            <a:solidFill>
              <a:srgbClr val="00AA90"/>
            </a:solidFill>
            <a:ln>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Sheet1!$D$2:$D$8</c:f>
              <c:numCache>
                <c:formatCode>General</c:formatCode>
                <c:ptCount val="7"/>
                <c:pt idx="0">
                  <c:v>8</c:v>
                </c:pt>
                <c:pt idx="1">
                  <c:v>8</c:v>
                </c:pt>
                <c:pt idx="2">
                  <c:v>8</c:v>
                </c:pt>
                <c:pt idx="3">
                  <c:v>28</c:v>
                </c:pt>
                <c:pt idx="4">
                  <c:v>35</c:v>
                </c:pt>
                <c:pt idx="5">
                  <c:v>35</c:v>
                </c:pt>
                <c:pt idx="6">
                  <c:v>34</c:v>
                </c:pt>
              </c:numCache>
            </c:numRef>
          </c:val>
        </c:ser>
        <c:ser>
          <c:idx val="3"/>
          <c:order val="3"/>
          <c:tx>
            <c:strRef>
              <c:f>Sheet1!$E$1</c:f>
              <c:strCache>
                <c:ptCount val="1"/>
                <c:pt idx="0">
                  <c:v>系列 32</c:v>
                </c:pt>
              </c:strCache>
            </c:strRef>
          </c:tx>
          <c:spPr>
            <a:solidFill>
              <a:srgbClr val="A8D8B9"/>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Sheet1!$E$2:$E$8</c:f>
              <c:numCache>
                <c:formatCode>General</c:formatCode>
                <c:ptCount val="7"/>
                <c:pt idx="0">
                  <c:v>15</c:v>
                </c:pt>
                <c:pt idx="1">
                  <c:v>19</c:v>
                </c:pt>
                <c:pt idx="2">
                  <c:v>9</c:v>
                </c:pt>
                <c:pt idx="3">
                  <c:v>11</c:v>
                </c:pt>
                <c:pt idx="4">
                  <c:v>22</c:v>
                </c:pt>
                <c:pt idx="5">
                  <c:v>39</c:v>
                </c:pt>
                <c:pt idx="6">
                  <c:v>39</c:v>
                </c:pt>
              </c:numCache>
            </c:numRef>
          </c:val>
        </c:ser>
        <c:ser>
          <c:idx val="4"/>
          <c:order val="4"/>
          <c:tx>
            <c:strRef>
              <c:f>Sheet1!$F$1</c:f>
              <c:strCache>
                <c:ptCount val="1"/>
                <c:pt idx="0">
                  <c:v>系列 322</c:v>
                </c:pt>
              </c:strCache>
            </c:strRef>
          </c:tx>
          <c:spPr>
            <a:solidFill>
              <a:srgbClr val="11607E"/>
            </a:solidFill>
            <a:ln w="25400">
              <a:noFill/>
            </a:ln>
            <a:effectLst/>
          </c:spPr>
          <c:marker>
            <c:symbol val="none"/>
          </c:marker>
          <c:dLbls>
            <c:delete val="1"/>
          </c:dLbls>
          <c:cat>
            <c:numRef>
              <c:f>Sheet1!$A$2:$A$8</c:f>
              <c:numCache>
                <c:formatCode>yyyy/m/d</c:formatCode>
                <c:ptCount val="7"/>
                <c:pt idx="0" c:formatCode="yyyy/m/d">
                  <c:v>37261</c:v>
                </c:pt>
                <c:pt idx="1" c:formatCode="yyyy/m/d">
                  <c:v>37262</c:v>
                </c:pt>
                <c:pt idx="2" c:formatCode="yyyy/m/d">
                  <c:v>37263</c:v>
                </c:pt>
                <c:pt idx="3" c:formatCode="yyyy/m/d">
                  <c:v>37264</c:v>
                </c:pt>
                <c:pt idx="4" c:formatCode="yyyy/m/d">
                  <c:v>37265</c:v>
                </c:pt>
                <c:pt idx="5" c:formatCode="yyyy/m/d">
                  <c:v>37266</c:v>
                </c:pt>
                <c:pt idx="6" c:formatCode="yyyy/m/d">
                  <c:v>37267</c:v>
                </c:pt>
              </c:numCache>
            </c:numRef>
          </c:cat>
          <c:val>
            <c:numRef>
              <c:f>Sheet1!$F$2:$F$8</c:f>
              <c:numCache>
                <c:formatCode>General</c:formatCode>
                <c:ptCount val="7"/>
                <c:pt idx="0">
                  <c:v>30</c:v>
                </c:pt>
                <c:pt idx="1">
                  <c:v>12</c:v>
                </c:pt>
                <c:pt idx="2">
                  <c:v>26</c:v>
                </c:pt>
                <c:pt idx="3">
                  <c:v>29</c:v>
                </c:pt>
                <c:pt idx="4">
                  <c:v>19</c:v>
                </c:pt>
                <c:pt idx="5">
                  <c:v>23</c:v>
                </c:pt>
                <c:pt idx="6">
                  <c:v>24</c:v>
                </c:pt>
              </c:numCache>
            </c:numRef>
          </c:val>
        </c:ser>
        <c:dLbls>
          <c:showLegendKey val="0"/>
          <c:showVal val="0"/>
          <c:showCatName val="0"/>
          <c:showSerName val="0"/>
          <c:showPercent val="0"/>
          <c:showBubbleSize val="0"/>
        </c:dLbls>
        <c:axId val="720821856"/>
        <c:axId val="720822416"/>
      </c:radarChart>
      <c:catAx>
        <c:axId val="720821856"/>
        <c:scaling>
          <c:orientation val="minMax"/>
        </c:scaling>
        <c:delete val="1"/>
        <c:axPos val="b"/>
        <c:numFmt formatCode="m/d/yyyy"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0822416"/>
        <c:crosses val="autoZero"/>
        <c:auto val="1"/>
        <c:lblAlgn val="ctr"/>
        <c:lblOffset val="100"/>
        <c:noMultiLvlLbl val="0"/>
      </c:catAx>
      <c:valAx>
        <c:axId val="720822416"/>
        <c:scaling>
          <c:orientation val="minMax"/>
        </c:scaling>
        <c:delete val="1"/>
        <c:axPos val="l"/>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720821856"/>
        <c:crosses val="autoZero"/>
        <c:crossBetween val="between"/>
      </c:valAx>
      <c:spPr>
        <a:noFill/>
        <a:ln>
          <a:noFill/>
        </a:ln>
        <a:effectLst/>
      </c:spPr>
    </c:plotArea>
    <c:plotVisOnly val="1"/>
    <c:dispBlanksAs val="gap"/>
    <c:showDLblsOverMax val="0"/>
    <c:extLst>
      <c:ext uri="{0b15fc19-7d7d-44ad-8c2d-2c3a37ce22c3}">
        <chartProps xmlns="https://web.wps.cn/et/2018/main" chartId="{045357e2-a43f-4240-9a3c-9ddd7e39c8fc}"/>
      </c:ext>
    </c:extLst>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1EA985-0242-4F60-AC14-3F81E237F7C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760C6-B883-40F4-9DD4-40897EC261E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8B760C6-B883-40F4-9DD4-40897EC261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aphicFrame>
        <p:nvGraphicFramePr>
          <p:cNvPr id="7" name="图表 6"/>
          <p:cNvGraphicFramePr/>
          <p:nvPr userDrawn="1"/>
        </p:nvGraphicFramePr>
        <p:xfrm>
          <a:off x="-2394020" y="-1818595"/>
          <a:ext cx="5368491" cy="363719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图表 7"/>
          <p:cNvGraphicFramePr/>
          <p:nvPr userDrawn="1"/>
        </p:nvGraphicFramePr>
        <p:xfrm>
          <a:off x="9717304" y="5039405"/>
          <a:ext cx="5368491" cy="36371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6253C0D-749F-4A6D-B8E3-5CE778D6F00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2BC19E-7F0C-494C-ABAD-7AB6469DAFD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53C0D-749F-4A6D-B8E3-5CE778D6F00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BC19E-7F0C-494C-ABAD-7AB6469DAFD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Tm="3000"/>
    </mc:Choice>
    <mc:Fallback>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1.png"/><Relationship Id="rId3" Type="http://schemas.microsoft.com/office/2007/relationships/media" Target="../media/media1.mp3"/><Relationship Id="rId2" Type="http://schemas.openxmlformats.org/officeDocument/2006/relationships/audio" Target="../media/media1.mp3"/><Relationship Id="rId1" Type="http://schemas.openxmlformats.org/officeDocument/2006/relationships/chart" Target="../charts/char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chart" Target="../charts/chart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chart" Target="../charts/chart9.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microsoft.com/office/2007/relationships/hdphoto" Target="../media/image13.wdp"/><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chart" Target="../charts/char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3.xml"/><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chart" Target="../charts/chart11.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chart" Target="../charts/char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chart" Target="../charts/chart1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chart" Target="../charts/chart6.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3.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444430" y="-698956"/>
          <a:ext cx="12185720" cy="8255911"/>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041692" y="1809750"/>
            <a:ext cx="2419812" cy="769441"/>
          </a:xfrm>
          <a:prstGeom prst="rect">
            <a:avLst/>
          </a:prstGeom>
          <a:noFill/>
        </p:spPr>
        <p:txBody>
          <a:bodyPr wrap="square" rtlCol="0">
            <a:spAutoFit/>
          </a:bodyPr>
          <a:lstStyle/>
          <a:p>
            <a:pPr algn="dist"/>
            <a:r>
              <a:rPr lang="en-US" altLang="zh-CN" sz="4400" dirty="0">
                <a:solidFill>
                  <a:schemeClr val="bg1"/>
                </a:solidFill>
                <a:latin typeface="FuturaBookC" pitchFamily="2" charset="-52"/>
              </a:rPr>
              <a:t>201xX</a:t>
            </a:r>
            <a:endParaRPr lang="zh-CN" altLang="en-US" sz="4400" dirty="0">
              <a:solidFill>
                <a:schemeClr val="bg1"/>
              </a:solidFill>
              <a:latin typeface="FuturaBookC" pitchFamily="2" charset="-52"/>
            </a:endParaRPr>
          </a:p>
        </p:txBody>
      </p:sp>
      <p:sp>
        <p:nvSpPr>
          <p:cNvPr id="6" name="文本框 5"/>
          <p:cNvSpPr txBox="1"/>
          <p:nvPr/>
        </p:nvSpPr>
        <p:spPr>
          <a:xfrm>
            <a:off x="2948940" y="3074670"/>
            <a:ext cx="6370955" cy="583565"/>
          </a:xfrm>
          <a:prstGeom prst="rect">
            <a:avLst/>
          </a:prstGeom>
          <a:noFill/>
        </p:spPr>
        <p:txBody>
          <a:bodyPr wrap="square" rtlCol="0">
            <a:spAutoFit/>
          </a:bodyPr>
          <a:lstStyle/>
          <a:p>
            <a:pPr algn="just"/>
            <a:r>
              <a:rPr lang="zh-CN" altLang="en-US" sz="3200" dirty="0">
                <a:solidFill>
                  <a:schemeClr val="bg1"/>
                </a:solidFill>
                <a:latin typeface="FZZhengHeiS-DB-GB" panose="02000000000000000000" pitchFamily="2" charset="-122"/>
                <a:ea typeface="FZZhengHeiS-DB-GB" panose="02000000000000000000" pitchFamily="2" charset="-122"/>
              </a:rPr>
              <a:t>甲亢哥中国行：文化碰撞与交流</a:t>
            </a:r>
            <a:endParaRPr lang="zh-CN" altLang="en-US" sz="3200" dirty="0">
              <a:solidFill>
                <a:schemeClr val="bg1"/>
              </a:solidFill>
              <a:latin typeface="FZZhengHeiS-DB-GB" panose="02000000000000000000" pitchFamily="2" charset="-122"/>
              <a:ea typeface="FZZhengHeiS-DB-GB" panose="02000000000000000000" pitchFamily="2" charset="-122"/>
            </a:endParaRPr>
          </a:p>
        </p:txBody>
      </p:sp>
      <p:cxnSp>
        <p:nvCxnSpPr>
          <p:cNvPr id="7" name="直接连接符 6"/>
          <p:cNvCxnSpPr/>
          <p:nvPr/>
        </p:nvCxnSpPr>
        <p:spPr>
          <a:xfrm>
            <a:off x="5705475" y="3886200"/>
            <a:ext cx="781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014787" y="4152958"/>
            <a:ext cx="4162425" cy="646331"/>
          </a:xfrm>
          <a:prstGeom prst="rect">
            <a:avLst/>
          </a:prstGeom>
          <a:noFill/>
        </p:spPr>
        <p:txBody>
          <a:bodyPr wrap="square" rtlCol="0">
            <a:spAutoFit/>
          </a:bodyPr>
          <a:lstStyle/>
          <a:p>
            <a:pPr algn="ctr"/>
            <a:r>
              <a:rPr lang="en-US" altLang="zh-CN" dirty="0">
                <a:solidFill>
                  <a:schemeClr val="bg1"/>
                </a:solidFill>
                <a:latin typeface="FuturaBookC" pitchFamily="2" charset="-52"/>
              </a:rPr>
              <a:t>Life was like a box of chocolates, you never know what you’re go to get.</a:t>
            </a:r>
            <a:endParaRPr lang="en-US" altLang="zh-CN" dirty="0">
              <a:solidFill>
                <a:schemeClr val="bg1"/>
              </a:solidFill>
              <a:latin typeface="FuturaBookC" pitchFamily="2" charset="-52"/>
            </a:endParaRPr>
          </a:p>
        </p:txBody>
      </p:sp>
      <p:sp>
        <p:nvSpPr>
          <p:cNvPr id="9" name="等腰三角形 8"/>
          <p:cNvSpPr/>
          <p:nvPr/>
        </p:nvSpPr>
        <p:spPr>
          <a:xfrm rot="19545928">
            <a:off x="505111" y="768626"/>
            <a:ext cx="427575" cy="368599"/>
          </a:xfrm>
          <a:prstGeom prst="triangle">
            <a:avLst>
              <a:gd name="adj" fmla="val 29009"/>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545928">
            <a:off x="1375608" y="428883"/>
            <a:ext cx="435771" cy="494002"/>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545928">
            <a:off x="1669895" y="1558123"/>
            <a:ext cx="253223" cy="349598"/>
          </a:xfrm>
          <a:prstGeom prst="triangle">
            <a:avLst>
              <a:gd name="adj" fmla="val 10000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856013">
            <a:off x="10578230" y="5516312"/>
            <a:ext cx="364541" cy="314259"/>
          </a:xfrm>
          <a:prstGeom prst="triangle">
            <a:avLst>
              <a:gd name="adj" fmla="val 29009"/>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10667451" y="4615651"/>
            <a:ext cx="371529" cy="421175"/>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505228">
            <a:off x="10877957" y="5613809"/>
            <a:ext cx="453119" cy="513668"/>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9959448" y="4457603"/>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Mark Mothersbaugh - Let Me Tell You About My Boat">
            <a:hlinkClick r:id="" action="ppaction://media"/>
          </p:cNvPr>
          <p:cNvPicPr>
            <a:picLocks noChangeAspect="1"/>
          </p:cNvPicPr>
          <p:nvPr>
            <a:audioFile r:link="rId2"/>
            <p:extLst>
              <p:ext uri="{DAA4B4D4-6D71-4841-9C94-3DE7FCFB9230}">
                <p14:media xmlns:p14="http://schemas.microsoft.com/office/powerpoint/2010/main" r:embed="rId3"/>
              </p:ext>
            </p:extLst>
          </p:nvPr>
        </p:nvPicPr>
        <p:blipFill>
          <a:blip r:embed="rId4"/>
          <a:stretch>
            <a:fillRect/>
          </a:stretch>
        </p:blipFill>
        <p:spPr>
          <a:xfrm>
            <a:off x="5724525" y="-1196975"/>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nvGrpSpPr>
          <p:cNvPr id="3" name="组合 2"/>
          <p:cNvGrpSpPr/>
          <p:nvPr/>
        </p:nvGrpSpPr>
        <p:grpSpPr>
          <a:xfrm>
            <a:off x="1523097" y="1607122"/>
            <a:ext cx="4700540" cy="3886868"/>
            <a:chOff x="2159218" y="1763533"/>
            <a:chExt cx="4700540" cy="3886868"/>
          </a:xfrm>
          <a:solidFill>
            <a:srgbClr val="A8D8B9"/>
          </a:solidFill>
        </p:grpSpPr>
        <p:sp>
          <p:nvSpPr>
            <p:cNvPr id="4" name="Freeform 5"/>
            <p:cNvSpPr/>
            <p:nvPr/>
          </p:nvSpPr>
          <p:spPr bwMode="auto">
            <a:xfrm>
              <a:off x="4132495" y="1813474"/>
              <a:ext cx="2058542" cy="1755242"/>
            </a:xfrm>
            <a:custGeom>
              <a:avLst/>
              <a:gdLst>
                <a:gd name="T0" fmla="*/ 673 w 714"/>
                <a:gd name="T1" fmla="*/ 51 h 609"/>
                <a:gd name="T2" fmla="*/ 632 w 714"/>
                <a:gd name="T3" fmla="*/ 59 h 609"/>
                <a:gd name="T4" fmla="*/ 609 w 714"/>
                <a:gd name="T5" fmla="*/ 28 h 609"/>
                <a:gd name="T6" fmla="*/ 584 w 714"/>
                <a:gd name="T7" fmla="*/ 30 h 609"/>
                <a:gd name="T8" fmla="*/ 564 w 714"/>
                <a:gd name="T9" fmla="*/ 11 h 609"/>
                <a:gd name="T10" fmla="*/ 570 w 714"/>
                <a:gd name="T11" fmla="*/ 22 h 609"/>
                <a:gd name="T12" fmla="*/ 575 w 714"/>
                <a:gd name="T13" fmla="*/ 42 h 609"/>
                <a:gd name="T14" fmla="*/ 553 w 714"/>
                <a:gd name="T15" fmla="*/ 122 h 609"/>
                <a:gd name="T16" fmla="*/ 491 w 714"/>
                <a:gd name="T17" fmla="*/ 157 h 609"/>
                <a:gd name="T18" fmla="*/ 522 w 714"/>
                <a:gd name="T19" fmla="*/ 214 h 609"/>
                <a:gd name="T20" fmla="*/ 568 w 714"/>
                <a:gd name="T21" fmla="*/ 214 h 609"/>
                <a:gd name="T22" fmla="*/ 509 w 714"/>
                <a:gd name="T23" fmla="*/ 270 h 609"/>
                <a:gd name="T24" fmla="*/ 455 w 714"/>
                <a:gd name="T25" fmla="*/ 332 h 609"/>
                <a:gd name="T26" fmla="*/ 393 w 714"/>
                <a:gd name="T27" fmla="*/ 364 h 609"/>
                <a:gd name="T28" fmla="*/ 353 w 714"/>
                <a:gd name="T29" fmla="*/ 422 h 609"/>
                <a:gd name="T30" fmla="*/ 215 w 714"/>
                <a:gd name="T31" fmla="*/ 465 h 609"/>
                <a:gd name="T32" fmla="*/ 101 w 714"/>
                <a:gd name="T33" fmla="*/ 427 h 609"/>
                <a:gd name="T34" fmla="*/ 1 w 714"/>
                <a:gd name="T35" fmla="*/ 422 h 609"/>
                <a:gd name="T36" fmla="*/ 12 w 714"/>
                <a:gd name="T37" fmla="*/ 454 h 609"/>
                <a:gd name="T38" fmla="*/ 23 w 714"/>
                <a:gd name="T39" fmla="*/ 494 h 609"/>
                <a:gd name="T40" fmla="*/ 69 w 714"/>
                <a:gd name="T41" fmla="*/ 483 h 609"/>
                <a:gd name="T42" fmla="*/ 69 w 714"/>
                <a:gd name="T43" fmla="*/ 522 h 609"/>
                <a:gd name="T44" fmla="*/ 95 w 714"/>
                <a:gd name="T45" fmla="*/ 541 h 609"/>
                <a:gd name="T46" fmla="*/ 109 w 714"/>
                <a:gd name="T47" fmla="*/ 559 h 609"/>
                <a:gd name="T48" fmla="*/ 121 w 714"/>
                <a:gd name="T49" fmla="*/ 556 h 609"/>
                <a:gd name="T50" fmla="*/ 180 w 714"/>
                <a:gd name="T51" fmla="*/ 535 h 609"/>
                <a:gd name="T52" fmla="*/ 191 w 714"/>
                <a:gd name="T53" fmla="*/ 562 h 609"/>
                <a:gd name="T54" fmla="*/ 167 w 714"/>
                <a:gd name="T55" fmla="*/ 581 h 609"/>
                <a:gd name="T56" fmla="*/ 209 w 714"/>
                <a:gd name="T57" fmla="*/ 605 h 609"/>
                <a:gd name="T58" fmla="*/ 237 w 714"/>
                <a:gd name="T59" fmla="*/ 553 h 609"/>
                <a:gd name="T60" fmla="*/ 261 w 714"/>
                <a:gd name="T61" fmla="*/ 546 h 609"/>
                <a:gd name="T62" fmla="*/ 270 w 714"/>
                <a:gd name="T63" fmla="*/ 590 h 609"/>
                <a:gd name="T64" fmla="*/ 307 w 714"/>
                <a:gd name="T65" fmla="*/ 608 h 609"/>
                <a:gd name="T66" fmla="*/ 333 w 714"/>
                <a:gd name="T67" fmla="*/ 564 h 609"/>
                <a:gd name="T68" fmla="*/ 367 w 714"/>
                <a:gd name="T69" fmla="*/ 538 h 609"/>
                <a:gd name="T70" fmla="*/ 377 w 714"/>
                <a:gd name="T71" fmla="*/ 533 h 609"/>
                <a:gd name="T72" fmla="*/ 403 w 714"/>
                <a:gd name="T73" fmla="*/ 526 h 609"/>
                <a:gd name="T74" fmla="*/ 425 w 714"/>
                <a:gd name="T75" fmla="*/ 503 h 609"/>
                <a:gd name="T76" fmla="*/ 457 w 714"/>
                <a:gd name="T77" fmla="*/ 492 h 609"/>
                <a:gd name="T78" fmla="*/ 456 w 714"/>
                <a:gd name="T79" fmla="*/ 462 h 609"/>
                <a:gd name="T80" fmla="*/ 479 w 714"/>
                <a:gd name="T81" fmla="*/ 420 h 609"/>
                <a:gd name="T82" fmla="*/ 494 w 714"/>
                <a:gd name="T83" fmla="*/ 448 h 609"/>
                <a:gd name="T84" fmla="*/ 506 w 714"/>
                <a:gd name="T85" fmla="*/ 432 h 609"/>
                <a:gd name="T86" fmla="*/ 537 w 714"/>
                <a:gd name="T87" fmla="*/ 403 h 609"/>
                <a:gd name="T88" fmla="*/ 562 w 714"/>
                <a:gd name="T89" fmla="*/ 398 h 609"/>
                <a:gd name="T90" fmla="*/ 572 w 714"/>
                <a:gd name="T91" fmla="*/ 417 h 609"/>
                <a:gd name="T92" fmla="*/ 601 w 714"/>
                <a:gd name="T93" fmla="*/ 444 h 609"/>
                <a:gd name="T94" fmla="*/ 613 w 714"/>
                <a:gd name="T95" fmla="*/ 436 h 609"/>
                <a:gd name="T96" fmla="*/ 633 w 714"/>
                <a:gd name="T97" fmla="*/ 416 h 609"/>
                <a:gd name="T98" fmla="*/ 677 w 714"/>
                <a:gd name="T99" fmla="*/ 385 h 609"/>
                <a:gd name="T100" fmla="*/ 712 w 714"/>
                <a:gd name="T101" fmla="*/ 354 h 609"/>
                <a:gd name="T102" fmla="*/ 699 w 714"/>
                <a:gd name="T103" fmla="*/ 324 h 609"/>
                <a:gd name="T104" fmla="*/ 674 w 714"/>
                <a:gd name="T105" fmla="*/ 322 h 609"/>
                <a:gd name="T106" fmla="*/ 657 w 714"/>
                <a:gd name="T107" fmla="*/ 295 h 609"/>
                <a:gd name="T108" fmla="*/ 637 w 714"/>
                <a:gd name="T109" fmla="*/ 263 h 609"/>
                <a:gd name="T110" fmla="*/ 652 w 714"/>
                <a:gd name="T111" fmla="*/ 254 h 609"/>
                <a:gd name="T112" fmla="*/ 662 w 714"/>
                <a:gd name="T113" fmla="*/ 226 h 609"/>
                <a:gd name="T114" fmla="*/ 657 w 714"/>
                <a:gd name="T115" fmla="*/ 190 h 609"/>
                <a:gd name="T116" fmla="*/ 672 w 714"/>
                <a:gd name="T117" fmla="*/ 168 h 609"/>
                <a:gd name="T118" fmla="*/ 691 w 714"/>
                <a:gd name="T119" fmla="*/ 163 h 609"/>
                <a:gd name="T120" fmla="*/ 699 w 714"/>
                <a:gd name="T121" fmla="*/ 125 h 609"/>
                <a:gd name="T122" fmla="*/ 701 w 714"/>
                <a:gd name="T123" fmla="*/ 84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14" h="609">
                  <a:moveTo>
                    <a:pt x="699" y="64"/>
                  </a:moveTo>
                  <a:cubicBezTo>
                    <a:pt x="697" y="56"/>
                    <a:pt x="697" y="56"/>
                    <a:pt x="697" y="56"/>
                  </a:cubicBezTo>
                  <a:cubicBezTo>
                    <a:pt x="689" y="43"/>
                    <a:pt x="689" y="43"/>
                    <a:pt x="689" y="43"/>
                  </a:cubicBezTo>
                  <a:cubicBezTo>
                    <a:pt x="683" y="40"/>
                    <a:pt x="683" y="40"/>
                    <a:pt x="683" y="40"/>
                  </a:cubicBezTo>
                  <a:cubicBezTo>
                    <a:pt x="677" y="43"/>
                    <a:pt x="677" y="43"/>
                    <a:pt x="677" y="43"/>
                  </a:cubicBezTo>
                  <a:cubicBezTo>
                    <a:pt x="674" y="50"/>
                    <a:pt x="674" y="50"/>
                    <a:pt x="674" y="50"/>
                  </a:cubicBezTo>
                  <a:cubicBezTo>
                    <a:pt x="673" y="51"/>
                    <a:pt x="673" y="51"/>
                    <a:pt x="673" y="51"/>
                  </a:cubicBezTo>
                  <a:cubicBezTo>
                    <a:pt x="673" y="51"/>
                    <a:pt x="673" y="51"/>
                    <a:pt x="673" y="51"/>
                  </a:cubicBezTo>
                  <a:cubicBezTo>
                    <a:pt x="672" y="51"/>
                    <a:pt x="672" y="51"/>
                    <a:pt x="672" y="51"/>
                  </a:cubicBezTo>
                  <a:cubicBezTo>
                    <a:pt x="661" y="53"/>
                    <a:pt x="661" y="53"/>
                    <a:pt x="661" y="53"/>
                  </a:cubicBezTo>
                  <a:cubicBezTo>
                    <a:pt x="660" y="54"/>
                    <a:pt x="659" y="54"/>
                    <a:pt x="658" y="56"/>
                  </a:cubicBezTo>
                  <a:cubicBezTo>
                    <a:pt x="655" y="58"/>
                    <a:pt x="655" y="58"/>
                    <a:pt x="655" y="58"/>
                  </a:cubicBezTo>
                  <a:cubicBezTo>
                    <a:pt x="649" y="63"/>
                    <a:pt x="649" y="63"/>
                    <a:pt x="649" y="63"/>
                  </a:cubicBezTo>
                  <a:cubicBezTo>
                    <a:pt x="648" y="64"/>
                    <a:pt x="648" y="64"/>
                    <a:pt x="648" y="64"/>
                  </a:cubicBezTo>
                  <a:cubicBezTo>
                    <a:pt x="643" y="65"/>
                    <a:pt x="643" y="65"/>
                    <a:pt x="643" y="65"/>
                  </a:cubicBezTo>
                  <a:cubicBezTo>
                    <a:pt x="640" y="64"/>
                    <a:pt x="637" y="62"/>
                    <a:pt x="632" y="59"/>
                  </a:cubicBezTo>
                  <a:cubicBezTo>
                    <a:pt x="631" y="58"/>
                    <a:pt x="631" y="58"/>
                    <a:pt x="631" y="58"/>
                  </a:cubicBezTo>
                  <a:cubicBezTo>
                    <a:pt x="623" y="50"/>
                    <a:pt x="619" y="45"/>
                    <a:pt x="619" y="42"/>
                  </a:cubicBezTo>
                  <a:cubicBezTo>
                    <a:pt x="619" y="31"/>
                    <a:pt x="619" y="31"/>
                    <a:pt x="619" y="31"/>
                  </a:cubicBezTo>
                  <a:cubicBezTo>
                    <a:pt x="619" y="31"/>
                    <a:pt x="619" y="31"/>
                    <a:pt x="619" y="31"/>
                  </a:cubicBezTo>
                  <a:cubicBezTo>
                    <a:pt x="619" y="30"/>
                    <a:pt x="619" y="30"/>
                    <a:pt x="619" y="30"/>
                  </a:cubicBezTo>
                  <a:cubicBezTo>
                    <a:pt x="621" y="28"/>
                    <a:pt x="621" y="28"/>
                    <a:pt x="621" y="28"/>
                  </a:cubicBezTo>
                  <a:cubicBezTo>
                    <a:pt x="609" y="24"/>
                    <a:pt x="609" y="24"/>
                    <a:pt x="609" y="24"/>
                  </a:cubicBezTo>
                  <a:cubicBezTo>
                    <a:pt x="609" y="28"/>
                    <a:pt x="609" y="28"/>
                    <a:pt x="609" y="28"/>
                  </a:cubicBezTo>
                  <a:cubicBezTo>
                    <a:pt x="609" y="30"/>
                    <a:pt x="607" y="31"/>
                    <a:pt x="605" y="32"/>
                  </a:cubicBezTo>
                  <a:cubicBezTo>
                    <a:pt x="601" y="34"/>
                    <a:pt x="601" y="34"/>
                    <a:pt x="601" y="34"/>
                  </a:cubicBezTo>
                  <a:cubicBezTo>
                    <a:pt x="600" y="34"/>
                    <a:pt x="600" y="34"/>
                    <a:pt x="600" y="34"/>
                  </a:cubicBezTo>
                  <a:cubicBezTo>
                    <a:pt x="600" y="33"/>
                    <a:pt x="600" y="33"/>
                    <a:pt x="600" y="33"/>
                  </a:cubicBezTo>
                  <a:cubicBezTo>
                    <a:pt x="594" y="32"/>
                    <a:pt x="594" y="32"/>
                    <a:pt x="594" y="32"/>
                  </a:cubicBezTo>
                  <a:cubicBezTo>
                    <a:pt x="595" y="36"/>
                    <a:pt x="595" y="36"/>
                    <a:pt x="595" y="36"/>
                  </a:cubicBezTo>
                  <a:cubicBezTo>
                    <a:pt x="585" y="30"/>
                    <a:pt x="585" y="30"/>
                    <a:pt x="585" y="30"/>
                  </a:cubicBezTo>
                  <a:cubicBezTo>
                    <a:pt x="584" y="30"/>
                    <a:pt x="584" y="30"/>
                    <a:pt x="584" y="30"/>
                  </a:cubicBezTo>
                  <a:cubicBezTo>
                    <a:pt x="584" y="29"/>
                    <a:pt x="584" y="29"/>
                    <a:pt x="584" y="29"/>
                  </a:cubicBezTo>
                  <a:cubicBezTo>
                    <a:pt x="584" y="29"/>
                    <a:pt x="584" y="29"/>
                    <a:pt x="584" y="29"/>
                  </a:cubicBezTo>
                  <a:cubicBezTo>
                    <a:pt x="582" y="25"/>
                    <a:pt x="581" y="20"/>
                    <a:pt x="581" y="16"/>
                  </a:cubicBezTo>
                  <a:cubicBezTo>
                    <a:pt x="581" y="12"/>
                    <a:pt x="582" y="9"/>
                    <a:pt x="583" y="8"/>
                  </a:cubicBezTo>
                  <a:cubicBezTo>
                    <a:pt x="586" y="3"/>
                    <a:pt x="586" y="3"/>
                    <a:pt x="586" y="3"/>
                  </a:cubicBezTo>
                  <a:cubicBezTo>
                    <a:pt x="585" y="0"/>
                    <a:pt x="585" y="0"/>
                    <a:pt x="585" y="0"/>
                  </a:cubicBezTo>
                  <a:cubicBezTo>
                    <a:pt x="575" y="1"/>
                    <a:pt x="575" y="1"/>
                    <a:pt x="575" y="1"/>
                  </a:cubicBezTo>
                  <a:cubicBezTo>
                    <a:pt x="569" y="2"/>
                    <a:pt x="566" y="5"/>
                    <a:pt x="564" y="11"/>
                  </a:cubicBezTo>
                  <a:cubicBezTo>
                    <a:pt x="564" y="11"/>
                    <a:pt x="564" y="11"/>
                    <a:pt x="564" y="11"/>
                  </a:cubicBezTo>
                  <a:cubicBezTo>
                    <a:pt x="564" y="11"/>
                    <a:pt x="564" y="11"/>
                    <a:pt x="564" y="11"/>
                  </a:cubicBezTo>
                  <a:cubicBezTo>
                    <a:pt x="558" y="20"/>
                    <a:pt x="558" y="20"/>
                    <a:pt x="558" y="20"/>
                  </a:cubicBezTo>
                  <a:cubicBezTo>
                    <a:pt x="564" y="20"/>
                    <a:pt x="564" y="20"/>
                    <a:pt x="564" y="20"/>
                  </a:cubicBezTo>
                  <a:cubicBezTo>
                    <a:pt x="564" y="20"/>
                    <a:pt x="564" y="20"/>
                    <a:pt x="564" y="20"/>
                  </a:cubicBezTo>
                  <a:cubicBezTo>
                    <a:pt x="565" y="20"/>
                    <a:pt x="565" y="20"/>
                    <a:pt x="565" y="20"/>
                  </a:cubicBezTo>
                  <a:cubicBezTo>
                    <a:pt x="565" y="20"/>
                    <a:pt x="565" y="20"/>
                    <a:pt x="565" y="20"/>
                  </a:cubicBezTo>
                  <a:cubicBezTo>
                    <a:pt x="570" y="22"/>
                    <a:pt x="570" y="22"/>
                    <a:pt x="570" y="22"/>
                  </a:cubicBezTo>
                  <a:cubicBezTo>
                    <a:pt x="571" y="22"/>
                    <a:pt x="571" y="22"/>
                    <a:pt x="571" y="22"/>
                  </a:cubicBezTo>
                  <a:cubicBezTo>
                    <a:pt x="571" y="23"/>
                    <a:pt x="571" y="23"/>
                    <a:pt x="571" y="23"/>
                  </a:cubicBezTo>
                  <a:cubicBezTo>
                    <a:pt x="571" y="24"/>
                    <a:pt x="571" y="24"/>
                    <a:pt x="571" y="24"/>
                  </a:cubicBezTo>
                  <a:cubicBezTo>
                    <a:pt x="572" y="32"/>
                    <a:pt x="572" y="32"/>
                    <a:pt x="572" y="32"/>
                  </a:cubicBezTo>
                  <a:cubicBezTo>
                    <a:pt x="575" y="40"/>
                    <a:pt x="575" y="40"/>
                    <a:pt x="575" y="40"/>
                  </a:cubicBezTo>
                  <a:cubicBezTo>
                    <a:pt x="575" y="41"/>
                    <a:pt x="575" y="41"/>
                    <a:pt x="575" y="41"/>
                  </a:cubicBezTo>
                  <a:cubicBezTo>
                    <a:pt x="575" y="41"/>
                    <a:pt x="575" y="41"/>
                    <a:pt x="575" y="41"/>
                  </a:cubicBezTo>
                  <a:cubicBezTo>
                    <a:pt x="575" y="42"/>
                    <a:pt x="575" y="42"/>
                    <a:pt x="575" y="42"/>
                  </a:cubicBezTo>
                  <a:cubicBezTo>
                    <a:pt x="561" y="68"/>
                    <a:pt x="561" y="68"/>
                    <a:pt x="561" y="68"/>
                  </a:cubicBezTo>
                  <a:cubicBezTo>
                    <a:pt x="559" y="71"/>
                    <a:pt x="558" y="81"/>
                    <a:pt x="557" y="95"/>
                  </a:cubicBezTo>
                  <a:cubicBezTo>
                    <a:pt x="557" y="96"/>
                    <a:pt x="557" y="96"/>
                    <a:pt x="557" y="96"/>
                  </a:cubicBezTo>
                  <a:cubicBezTo>
                    <a:pt x="552" y="106"/>
                    <a:pt x="552" y="106"/>
                    <a:pt x="552" y="106"/>
                  </a:cubicBezTo>
                  <a:cubicBezTo>
                    <a:pt x="555" y="110"/>
                    <a:pt x="555" y="110"/>
                    <a:pt x="555" y="110"/>
                  </a:cubicBezTo>
                  <a:cubicBezTo>
                    <a:pt x="555" y="111"/>
                    <a:pt x="555" y="111"/>
                    <a:pt x="555" y="111"/>
                  </a:cubicBezTo>
                  <a:cubicBezTo>
                    <a:pt x="556" y="117"/>
                    <a:pt x="555" y="121"/>
                    <a:pt x="554" y="122"/>
                  </a:cubicBezTo>
                  <a:cubicBezTo>
                    <a:pt x="553" y="122"/>
                    <a:pt x="553" y="122"/>
                    <a:pt x="553" y="122"/>
                  </a:cubicBezTo>
                  <a:cubicBezTo>
                    <a:pt x="550" y="124"/>
                    <a:pt x="541" y="133"/>
                    <a:pt x="526" y="151"/>
                  </a:cubicBezTo>
                  <a:cubicBezTo>
                    <a:pt x="525" y="152"/>
                    <a:pt x="525" y="152"/>
                    <a:pt x="525" y="152"/>
                  </a:cubicBezTo>
                  <a:cubicBezTo>
                    <a:pt x="524" y="152"/>
                    <a:pt x="524" y="152"/>
                    <a:pt x="524" y="152"/>
                  </a:cubicBezTo>
                  <a:cubicBezTo>
                    <a:pt x="523" y="151"/>
                    <a:pt x="523" y="151"/>
                    <a:pt x="523" y="151"/>
                  </a:cubicBezTo>
                  <a:cubicBezTo>
                    <a:pt x="517" y="148"/>
                    <a:pt x="513" y="144"/>
                    <a:pt x="510" y="141"/>
                  </a:cubicBezTo>
                  <a:cubicBezTo>
                    <a:pt x="507" y="140"/>
                    <a:pt x="501" y="138"/>
                    <a:pt x="491" y="138"/>
                  </a:cubicBezTo>
                  <a:cubicBezTo>
                    <a:pt x="491" y="157"/>
                    <a:pt x="491" y="157"/>
                    <a:pt x="491" y="157"/>
                  </a:cubicBezTo>
                  <a:cubicBezTo>
                    <a:pt x="491" y="157"/>
                    <a:pt x="491" y="157"/>
                    <a:pt x="491" y="157"/>
                  </a:cubicBezTo>
                  <a:cubicBezTo>
                    <a:pt x="483" y="192"/>
                    <a:pt x="483" y="192"/>
                    <a:pt x="483" y="192"/>
                  </a:cubicBezTo>
                  <a:cubicBezTo>
                    <a:pt x="482" y="196"/>
                    <a:pt x="481" y="204"/>
                    <a:pt x="481" y="216"/>
                  </a:cubicBezTo>
                  <a:cubicBezTo>
                    <a:pt x="484" y="220"/>
                    <a:pt x="484" y="220"/>
                    <a:pt x="484" y="220"/>
                  </a:cubicBezTo>
                  <a:cubicBezTo>
                    <a:pt x="487" y="215"/>
                    <a:pt x="487" y="215"/>
                    <a:pt x="487" y="215"/>
                  </a:cubicBezTo>
                  <a:cubicBezTo>
                    <a:pt x="487" y="215"/>
                    <a:pt x="487" y="215"/>
                    <a:pt x="487" y="215"/>
                  </a:cubicBezTo>
                  <a:cubicBezTo>
                    <a:pt x="487" y="214"/>
                    <a:pt x="487" y="214"/>
                    <a:pt x="487" y="214"/>
                  </a:cubicBezTo>
                  <a:cubicBezTo>
                    <a:pt x="497" y="210"/>
                    <a:pt x="497" y="210"/>
                    <a:pt x="497" y="210"/>
                  </a:cubicBezTo>
                  <a:cubicBezTo>
                    <a:pt x="522" y="214"/>
                    <a:pt x="522" y="214"/>
                    <a:pt x="522" y="214"/>
                  </a:cubicBezTo>
                  <a:cubicBezTo>
                    <a:pt x="525" y="210"/>
                    <a:pt x="525" y="210"/>
                    <a:pt x="525" y="210"/>
                  </a:cubicBezTo>
                  <a:cubicBezTo>
                    <a:pt x="529" y="204"/>
                    <a:pt x="529" y="204"/>
                    <a:pt x="529" y="204"/>
                  </a:cubicBezTo>
                  <a:cubicBezTo>
                    <a:pt x="529" y="204"/>
                    <a:pt x="529" y="204"/>
                    <a:pt x="529" y="204"/>
                  </a:cubicBezTo>
                  <a:cubicBezTo>
                    <a:pt x="529" y="204"/>
                    <a:pt x="529" y="204"/>
                    <a:pt x="529" y="204"/>
                  </a:cubicBezTo>
                  <a:cubicBezTo>
                    <a:pt x="530" y="203"/>
                    <a:pt x="530" y="203"/>
                    <a:pt x="530" y="203"/>
                  </a:cubicBezTo>
                  <a:cubicBezTo>
                    <a:pt x="540" y="201"/>
                    <a:pt x="540" y="201"/>
                    <a:pt x="540" y="201"/>
                  </a:cubicBezTo>
                  <a:cubicBezTo>
                    <a:pt x="553" y="200"/>
                    <a:pt x="553" y="200"/>
                    <a:pt x="553" y="200"/>
                  </a:cubicBezTo>
                  <a:cubicBezTo>
                    <a:pt x="557" y="201"/>
                    <a:pt x="562" y="206"/>
                    <a:pt x="568" y="214"/>
                  </a:cubicBezTo>
                  <a:cubicBezTo>
                    <a:pt x="584" y="222"/>
                    <a:pt x="593" y="230"/>
                    <a:pt x="595" y="236"/>
                  </a:cubicBezTo>
                  <a:cubicBezTo>
                    <a:pt x="596" y="239"/>
                    <a:pt x="596" y="242"/>
                    <a:pt x="595" y="244"/>
                  </a:cubicBezTo>
                  <a:cubicBezTo>
                    <a:pt x="593" y="247"/>
                    <a:pt x="591" y="249"/>
                    <a:pt x="587" y="249"/>
                  </a:cubicBezTo>
                  <a:cubicBezTo>
                    <a:pt x="586" y="249"/>
                    <a:pt x="586" y="249"/>
                    <a:pt x="586" y="249"/>
                  </a:cubicBezTo>
                  <a:cubicBezTo>
                    <a:pt x="567" y="248"/>
                    <a:pt x="555" y="248"/>
                    <a:pt x="551" y="250"/>
                  </a:cubicBezTo>
                  <a:cubicBezTo>
                    <a:pt x="542" y="256"/>
                    <a:pt x="542" y="256"/>
                    <a:pt x="542" y="256"/>
                  </a:cubicBezTo>
                  <a:cubicBezTo>
                    <a:pt x="530" y="265"/>
                    <a:pt x="522" y="269"/>
                    <a:pt x="517" y="269"/>
                  </a:cubicBezTo>
                  <a:cubicBezTo>
                    <a:pt x="509" y="270"/>
                    <a:pt x="509" y="270"/>
                    <a:pt x="509" y="270"/>
                  </a:cubicBezTo>
                  <a:cubicBezTo>
                    <a:pt x="505" y="290"/>
                    <a:pt x="505" y="290"/>
                    <a:pt x="505" y="290"/>
                  </a:cubicBezTo>
                  <a:cubicBezTo>
                    <a:pt x="503" y="296"/>
                    <a:pt x="501" y="300"/>
                    <a:pt x="498" y="303"/>
                  </a:cubicBezTo>
                  <a:cubicBezTo>
                    <a:pt x="495" y="306"/>
                    <a:pt x="490" y="308"/>
                    <a:pt x="483" y="310"/>
                  </a:cubicBezTo>
                  <a:cubicBezTo>
                    <a:pt x="476" y="311"/>
                    <a:pt x="469" y="314"/>
                    <a:pt x="463" y="317"/>
                  </a:cubicBezTo>
                  <a:cubicBezTo>
                    <a:pt x="457" y="332"/>
                    <a:pt x="457" y="332"/>
                    <a:pt x="457" y="332"/>
                  </a:cubicBezTo>
                  <a:cubicBezTo>
                    <a:pt x="456" y="332"/>
                    <a:pt x="456" y="332"/>
                    <a:pt x="456" y="332"/>
                  </a:cubicBezTo>
                  <a:cubicBezTo>
                    <a:pt x="456" y="332"/>
                    <a:pt x="456" y="332"/>
                    <a:pt x="456" y="332"/>
                  </a:cubicBezTo>
                  <a:cubicBezTo>
                    <a:pt x="455" y="332"/>
                    <a:pt x="455" y="332"/>
                    <a:pt x="455" y="332"/>
                  </a:cubicBezTo>
                  <a:cubicBezTo>
                    <a:pt x="437" y="340"/>
                    <a:pt x="437" y="340"/>
                    <a:pt x="437" y="340"/>
                  </a:cubicBezTo>
                  <a:cubicBezTo>
                    <a:pt x="436" y="340"/>
                    <a:pt x="436" y="340"/>
                    <a:pt x="436" y="340"/>
                  </a:cubicBezTo>
                  <a:cubicBezTo>
                    <a:pt x="427" y="338"/>
                    <a:pt x="427" y="338"/>
                    <a:pt x="427" y="338"/>
                  </a:cubicBezTo>
                  <a:cubicBezTo>
                    <a:pt x="419" y="336"/>
                    <a:pt x="414" y="334"/>
                    <a:pt x="410" y="332"/>
                  </a:cubicBezTo>
                  <a:cubicBezTo>
                    <a:pt x="405" y="330"/>
                    <a:pt x="400" y="329"/>
                    <a:pt x="395" y="331"/>
                  </a:cubicBezTo>
                  <a:cubicBezTo>
                    <a:pt x="390" y="338"/>
                    <a:pt x="387" y="346"/>
                    <a:pt x="388" y="355"/>
                  </a:cubicBezTo>
                  <a:cubicBezTo>
                    <a:pt x="388" y="360"/>
                    <a:pt x="389" y="363"/>
                    <a:pt x="391" y="364"/>
                  </a:cubicBezTo>
                  <a:cubicBezTo>
                    <a:pt x="393" y="364"/>
                    <a:pt x="393" y="364"/>
                    <a:pt x="393" y="364"/>
                  </a:cubicBezTo>
                  <a:cubicBezTo>
                    <a:pt x="397" y="362"/>
                    <a:pt x="397" y="362"/>
                    <a:pt x="397" y="362"/>
                  </a:cubicBezTo>
                  <a:cubicBezTo>
                    <a:pt x="397" y="374"/>
                    <a:pt x="397" y="374"/>
                    <a:pt x="397" y="374"/>
                  </a:cubicBezTo>
                  <a:cubicBezTo>
                    <a:pt x="397" y="379"/>
                    <a:pt x="396" y="382"/>
                    <a:pt x="393" y="384"/>
                  </a:cubicBezTo>
                  <a:cubicBezTo>
                    <a:pt x="391" y="386"/>
                    <a:pt x="387" y="388"/>
                    <a:pt x="382" y="389"/>
                  </a:cubicBezTo>
                  <a:cubicBezTo>
                    <a:pt x="379" y="390"/>
                    <a:pt x="379" y="390"/>
                    <a:pt x="379" y="390"/>
                  </a:cubicBezTo>
                  <a:cubicBezTo>
                    <a:pt x="375" y="392"/>
                    <a:pt x="366" y="402"/>
                    <a:pt x="354" y="422"/>
                  </a:cubicBezTo>
                  <a:cubicBezTo>
                    <a:pt x="354" y="422"/>
                    <a:pt x="354" y="422"/>
                    <a:pt x="354" y="422"/>
                  </a:cubicBezTo>
                  <a:cubicBezTo>
                    <a:pt x="353" y="422"/>
                    <a:pt x="353" y="422"/>
                    <a:pt x="353" y="422"/>
                  </a:cubicBezTo>
                  <a:cubicBezTo>
                    <a:pt x="341" y="430"/>
                    <a:pt x="341" y="430"/>
                    <a:pt x="341" y="430"/>
                  </a:cubicBezTo>
                  <a:cubicBezTo>
                    <a:pt x="343" y="430"/>
                    <a:pt x="345" y="430"/>
                    <a:pt x="344" y="432"/>
                  </a:cubicBezTo>
                  <a:cubicBezTo>
                    <a:pt x="344" y="434"/>
                    <a:pt x="343" y="434"/>
                    <a:pt x="339" y="434"/>
                  </a:cubicBezTo>
                  <a:cubicBezTo>
                    <a:pt x="305" y="434"/>
                    <a:pt x="305" y="434"/>
                    <a:pt x="305" y="434"/>
                  </a:cubicBezTo>
                  <a:cubicBezTo>
                    <a:pt x="267" y="432"/>
                    <a:pt x="238" y="443"/>
                    <a:pt x="217" y="464"/>
                  </a:cubicBezTo>
                  <a:cubicBezTo>
                    <a:pt x="216" y="465"/>
                    <a:pt x="216" y="465"/>
                    <a:pt x="216" y="465"/>
                  </a:cubicBezTo>
                  <a:cubicBezTo>
                    <a:pt x="215" y="465"/>
                    <a:pt x="215" y="465"/>
                    <a:pt x="215" y="465"/>
                  </a:cubicBezTo>
                  <a:cubicBezTo>
                    <a:pt x="215" y="465"/>
                    <a:pt x="215" y="465"/>
                    <a:pt x="215" y="465"/>
                  </a:cubicBezTo>
                  <a:cubicBezTo>
                    <a:pt x="201" y="467"/>
                    <a:pt x="201" y="467"/>
                    <a:pt x="201" y="467"/>
                  </a:cubicBezTo>
                  <a:cubicBezTo>
                    <a:pt x="200" y="467"/>
                    <a:pt x="200" y="467"/>
                    <a:pt x="200" y="467"/>
                  </a:cubicBezTo>
                  <a:cubicBezTo>
                    <a:pt x="199" y="467"/>
                    <a:pt x="199" y="467"/>
                    <a:pt x="199" y="467"/>
                  </a:cubicBezTo>
                  <a:cubicBezTo>
                    <a:pt x="195" y="458"/>
                    <a:pt x="195" y="458"/>
                    <a:pt x="195" y="458"/>
                  </a:cubicBezTo>
                  <a:cubicBezTo>
                    <a:pt x="181" y="461"/>
                    <a:pt x="181" y="461"/>
                    <a:pt x="181" y="461"/>
                  </a:cubicBezTo>
                  <a:cubicBezTo>
                    <a:pt x="173" y="462"/>
                    <a:pt x="163" y="460"/>
                    <a:pt x="152" y="454"/>
                  </a:cubicBezTo>
                  <a:cubicBezTo>
                    <a:pt x="142" y="450"/>
                    <a:pt x="133" y="444"/>
                    <a:pt x="123" y="436"/>
                  </a:cubicBezTo>
                  <a:cubicBezTo>
                    <a:pt x="117" y="432"/>
                    <a:pt x="110" y="428"/>
                    <a:pt x="101" y="427"/>
                  </a:cubicBezTo>
                  <a:cubicBezTo>
                    <a:pt x="88" y="426"/>
                    <a:pt x="88" y="426"/>
                    <a:pt x="88" y="426"/>
                  </a:cubicBezTo>
                  <a:cubicBezTo>
                    <a:pt x="74" y="428"/>
                    <a:pt x="74" y="428"/>
                    <a:pt x="74" y="428"/>
                  </a:cubicBezTo>
                  <a:cubicBezTo>
                    <a:pt x="63" y="429"/>
                    <a:pt x="53" y="429"/>
                    <a:pt x="43" y="428"/>
                  </a:cubicBezTo>
                  <a:cubicBezTo>
                    <a:pt x="32" y="428"/>
                    <a:pt x="18" y="424"/>
                    <a:pt x="1" y="419"/>
                  </a:cubicBezTo>
                  <a:cubicBezTo>
                    <a:pt x="0" y="422"/>
                    <a:pt x="0" y="422"/>
                    <a:pt x="0" y="422"/>
                  </a:cubicBezTo>
                  <a:cubicBezTo>
                    <a:pt x="0" y="422"/>
                    <a:pt x="0" y="422"/>
                    <a:pt x="0" y="422"/>
                  </a:cubicBezTo>
                  <a:cubicBezTo>
                    <a:pt x="1" y="422"/>
                    <a:pt x="1" y="422"/>
                    <a:pt x="1" y="422"/>
                  </a:cubicBezTo>
                  <a:cubicBezTo>
                    <a:pt x="1" y="422"/>
                    <a:pt x="1" y="422"/>
                    <a:pt x="1" y="422"/>
                  </a:cubicBezTo>
                  <a:cubicBezTo>
                    <a:pt x="1" y="422"/>
                    <a:pt x="1" y="422"/>
                    <a:pt x="1" y="422"/>
                  </a:cubicBezTo>
                  <a:cubicBezTo>
                    <a:pt x="1" y="426"/>
                    <a:pt x="1" y="426"/>
                    <a:pt x="1" y="426"/>
                  </a:cubicBezTo>
                  <a:cubicBezTo>
                    <a:pt x="5" y="434"/>
                    <a:pt x="5" y="434"/>
                    <a:pt x="5" y="434"/>
                  </a:cubicBezTo>
                  <a:cubicBezTo>
                    <a:pt x="13" y="444"/>
                    <a:pt x="13" y="444"/>
                    <a:pt x="13" y="444"/>
                  </a:cubicBezTo>
                  <a:cubicBezTo>
                    <a:pt x="14" y="446"/>
                    <a:pt x="14" y="446"/>
                    <a:pt x="14" y="446"/>
                  </a:cubicBezTo>
                  <a:cubicBezTo>
                    <a:pt x="12" y="453"/>
                    <a:pt x="12" y="453"/>
                    <a:pt x="12" y="453"/>
                  </a:cubicBezTo>
                  <a:cubicBezTo>
                    <a:pt x="12" y="454"/>
                    <a:pt x="12" y="454"/>
                    <a:pt x="12" y="454"/>
                  </a:cubicBezTo>
                  <a:cubicBezTo>
                    <a:pt x="12" y="454"/>
                    <a:pt x="12" y="454"/>
                    <a:pt x="12" y="454"/>
                  </a:cubicBezTo>
                  <a:cubicBezTo>
                    <a:pt x="7" y="460"/>
                    <a:pt x="7" y="460"/>
                    <a:pt x="7" y="460"/>
                  </a:cubicBezTo>
                  <a:cubicBezTo>
                    <a:pt x="12" y="465"/>
                    <a:pt x="12" y="465"/>
                    <a:pt x="12" y="465"/>
                  </a:cubicBezTo>
                  <a:cubicBezTo>
                    <a:pt x="14" y="467"/>
                    <a:pt x="15" y="469"/>
                    <a:pt x="15" y="470"/>
                  </a:cubicBezTo>
                  <a:cubicBezTo>
                    <a:pt x="17" y="478"/>
                    <a:pt x="17" y="478"/>
                    <a:pt x="17" y="478"/>
                  </a:cubicBezTo>
                  <a:cubicBezTo>
                    <a:pt x="23" y="484"/>
                    <a:pt x="23" y="484"/>
                    <a:pt x="23" y="484"/>
                  </a:cubicBezTo>
                  <a:cubicBezTo>
                    <a:pt x="23" y="485"/>
                    <a:pt x="23" y="485"/>
                    <a:pt x="23" y="485"/>
                  </a:cubicBezTo>
                  <a:cubicBezTo>
                    <a:pt x="23" y="490"/>
                    <a:pt x="23" y="490"/>
                    <a:pt x="23" y="490"/>
                  </a:cubicBezTo>
                  <a:cubicBezTo>
                    <a:pt x="23" y="494"/>
                    <a:pt x="23" y="494"/>
                    <a:pt x="23" y="494"/>
                  </a:cubicBezTo>
                  <a:cubicBezTo>
                    <a:pt x="27" y="497"/>
                    <a:pt x="27" y="497"/>
                    <a:pt x="27" y="497"/>
                  </a:cubicBezTo>
                  <a:cubicBezTo>
                    <a:pt x="29" y="496"/>
                    <a:pt x="29" y="496"/>
                    <a:pt x="29" y="496"/>
                  </a:cubicBezTo>
                  <a:cubicBezTo>
                    <a:pt x="30" y="495"/>
                    <a:pt x="30" y="495"/>
                    <a:pt x="30" y="495"/>
                  </a:cubicBezTo>
                  <a:cubicBezTo>
                    <a:pt x="31" y="492"/>
                    <a:pt x="33" y="490"/>
                    <a:pt x="36" y="490"/>
                  </a:cubicBezTo>
                  <a:cubicBezTo>
                    <a:pt x="39" y="488"/>
                    <a:pt x="39" y="488"/>
                    <a:pt x="39" y="488"/>
                  </a:cubicBezTo>
                  <a:cubicBezTo>
                    <a:pt x="60" y="486"/>
                    <a:pt x="60" y="486"/>
                    <a:pt x="60" y="486"/>
                  </a:cubicBezTo>
                  <a:cubicBezTo>
                    <a:pt x="69" y="483"/>
                    <a:pt x="69" y="483"/>
                    <a:pt x="69" y="483"/>
                  </a:cubicBezTo>
                  <a:cubicBezTo>
                    <a:pt x="69" y="483"/>
                    <a:pt x="69" y="483"/>
                    <a:pt x="69" y="483"/>
                  </a:cubicBezTo>
                  <a:cubicBezTo>
                    <a:pt x="71" y="482"/>
                    <a:pt x="71" y="482"/>
                    <a:pt x="71" y="482"/>
                  </a:cubicBezTo>
                  <a:cubicBezTo>
                    <a:pt x="75" y="492"/>
                    <a:pt x="75" y="492"/>
                    <a:pt x="75" y="492"/>
                  </a:cubicBezTo>
                  <a:cubicBezTo>
                    <a:pt x="75" y="492"/>
                    <a:pt x="75" y="492"/>
                    <a:pt x="75" y="492"/>
                  </a:cubicBezTo>
                  <a:cubicBezTo>
                    <a:pt x="75" y="492"/>
                    <a:pt x="75" y="492"/>
                    <a:pt x="75" y="492"/>
                  </a:cubicBezTo>
                  <a:cubicBezTo>
                    <a:pt x="76" y="494"/>
                    <a:pt x="75" y="496"/>
                    <a:pt x="74" y="498"/>
                  </a:cubicBezTo>
                  <a:cubicBezTo>
                    <a:pt x="63" y="514"/>
                    <a:pt x="63" y="514"/>
                    <a:pt x="63" y="514"/>
                  </a:cubicBezTo>
                  <a:cubicBezTo>
                    <a:pt x="63" y="517"/>
                    <a:pt x="63" y="517"/>
                    <a:pt x="63" y="517"/>
                  </a:cubicBezTo>
                  <a:cubicBezTo>
                    <a:pt x="69" y="522"/>
                    <a:pt x="69" y="522"/>
                    <a:pt x="69" y="522"/>
                  </a:cubicBezTo>
                  <a:cubicBezTo>
                    <a:pt x="74" y="526"/>
                    <a:pt x="74" y="526"/>
                    <a:pt x="74" y="526"/>
                  </a:cubicBezTo>
                  <a:cubicBezTo>
                    <a:pt x="74" y="526"/>
                    <a:pt x="74" y="526"/>
                    <a:pt x="74" y="526"/>
                  </a:cubicBezTo>
                  <a:cubicBezTo>
                    <a:pt x="77" y="529"/>
                    <a:pt x="79" y="531"/>
                    <a:pt x="81" y="532"/>
                  </a:cubicBezTo>
                  <a:cubicBezTo>
                    <a:pt x="84" y="532"/>
                    <a:pt x="87" y="535"/>
                    <a:pt x="89" y="538"/>
                  </a:cubicBezTo>
                  <a:cubicBezTo>
                    <a:pt x="89" y="539"/>
                    <a:pt x="89" y="539"/>
                    <a:pt x="89" y="539"/>
                  </a:cubicBezTo>
                  <a:cubicBezTo>
                    <a:pt x="93" y="541"/>
                    <a:pt x="93" y="541"/>
                    <a:pt x="93" y="541"/>
                  </a:cubicBezTo>
                  <a:cubicBezTo>
                    <a:pt x="95" y="541"/>
                    <a:pt x="95" y="541"/>
                    <a:pt x="95" y="541"/>
                  </a:cubicBezTo>
                  <a:cubicBezTo>
                    <a:pt x="95" y="541"/>
                    <a:pt x="95" y="541"/>
                    <a:pt x="95" y="541"/>
                  </a:cubicBezTo>
                  <a:cubicBezTo>
                    <a:pt x="96" y="546"/>
                    <a:pt x="96" y="546"/>
                    <a:pt x="96" y="546"/>
                  </a:cubicBezTo>
                  <a:cubicBezTo>
                    <a:pt x="96" y="546"/>
                    <a:pt x="96" y="546"/>
                    <a:pt x="96" y="546"/>
                  </a:cubicBezTo>
                  <a:cubicBezTo>
                    <a:pt x="97" y="550"/>
                    <a:pt x="97" y="550"/>
                    <a:pt x="97" y="550"/>
                  </a:cubicBezTo>
                  <a:cubicBezTo>
                    <a:pt x="98" y="556"/>
                    <a:pt x="98" y="556"/>
                    <a:pt x="98" y="556"/>
                  </a:cubicBezTo>
                  <a:cubicBezTo>
                    <a:pt x="108" y="558"/>
                    <a:pt x="108" y="558"/>
                    <a:pt x="108" y="558"/>
                  </a:cubicBezTo>
                  <a:cubicBezTo>
                    <a:pt x="109" y="558"/>
                    <a:pt x="109" y="558"/>
                    <a:pt x="109" y="558"/>
                  </a:cubicBezTo>
                  <a:cubicBezTo>
                    <a:pt x="109" y="558"/>
                    <a:pt x="109" y="558"/>
                    <a:pt x="109" y="558"/>
                  </a:cubicBezTo>
                  <a:cubicBezTo>
                    <a:pt x="109" y="559"/>
                    <a:pt x="109" y="559"/>
                    <a:pt x="109" y="559"/>
                  </a:cubicBezTo>
                  <a:cubicBezTo>
                    <a:pt x="110" y="560"/>
                    <a:pt x="110" y="560"/>
                    <a:pt x="110" y="560"/>
                  </a:cubicBezTo>
                  <a:cubicBezTo>
                    <a:pt x="113" y="565"/>
                    <a:pt x="113" y="565"/>
                    <a:pt x="113" y="565"/>
                  </a:cubicBezTo>
                  <a:cubicBezTo>
                    <a:pt x="121" y="568"/>
                    <a:pt x="121" y="568"/>
                    <a:pt x="121" y="568"/>
                  </a:cubicBezTo>
                  <a:cubicBezTo>
                    <a:pt x="126" y="565"/>
                    <a:pt x="126" y="565"/>
                    <a:pt x="126" y="565"/>
                  </a:cubicBezTo>
                  <a:cubicBezTo>
                    <a:pt x="125" y="562"/>
                    <a:pt x="125" y="562"/>
                    <a:pt x="125" y="562"/>
                  </a:cubicBezTo>
                  <a:cubicBezTo>
                    <a:pt x="120" y="557"/>
                    <a:pt x="120" y="557"/>
                    <a:pt x="120" y="557"/>
                  </a:cubicBezTo>
                  <a:cubicBezTo>
                    <a:pt x="121" y="556"/>
                    <a:pt x="121" y="556"/>
                    <a:pt x="121" y="556"/>
                  </a:cubicBezTo>
                  <a:cubicBezTo>
                    <a:pt x="121" y="556"/>
                    <a:pt x="121" y="556"/>
                    <a:pt x="121" y="556"/>
                  </a:cubicBezTo>
                  <a:cubicBezTo>
                    <a:pt x="125" y="547"/>
                    <a:pt x="125" y="547"/>
                    <a:pt x="125" y="547"/>
                  </a:cubicBezTo>
                  <a:cubicBezTo>
                    <a:pt x="135" y="547"/>
                    <a:pt x="135" y="547"/>
                    <a:pt x="135" y="547"/>
                  </a:cubicBezTo>
                  <a:cubicBezTo>
                    <a:pt x="135" y="548"/>
                    <a:pt x="135" y="548"/>
                    <a:pt x="135" y="548"/>
                  </a:cubicBezTo>
                  <a:cubicBezTo>
                    <a:pt x="149" y="552"/>
                    <a:pt x="149" y="552"/>
                    <a:pt x="149" y="552"/>
                  </a:cubicBezTo>
                  <a:cubicBezTo>
                    <a:pt x="157" y="551"/>
                    <a:pt x="157" y="551"/>
                    <a:pt x="157" y="551"/>
                  </a:cubicBezTo>
                  <a:cubicBezTo>
                    <a:pt x="163" y="546"/>
                    <a:pt x="163" y="546"/>
                    <a:pt x="163" y="546"/>
                  </a:cubicBezTo>
                  <a:cubicBezTo>
                    <a:pt x="169" y="537"/>
                    <a:pt x="174" y="534"/>
                    <a:pt x="177" y="536"/>
                  </a:cubicBezTo>
                  <a:cubicBezTo>
                    <a:pt x="180" y="535"/>
                    <a:pt x="180" y="535"/>
                    <a:pt x="180" y="535"/>
                  </a:cubicBezTo>
                  <a:cubicBezTo>
                    <a:pt x="183" y="535"/>
                    <a:pt x="185" y="536"/>
                    <a:pt x="187" y="536"/>
                  </a:cubicBezTo>
                  <a:cubicBezTo>
                    <a:pt x="187" y="537"/>
                    <a:pt x="187" y="538"/>
                    <a:pt x="187" y="538"/>
                  </a:cubicBezTo>
                  <a:cubicBezTo>
                    <a:pt x="187" y="540"/>
                    <a:pt x="189" y="543"/>
                    <a:pt x="191" y="548"/>
                  </a:cubicBezTo>
                  <a:cubicBezTo>
                    <a:pt x="191" y="548"/>
                    <a:pt x="191" y="548"/>
                    <a:pt x="191" y="548"/>
                  </a:cubicBezTo>
                  <a:cubicBezTo>
                    <a:pt x="191" y="548"/>
                    <a:pt x="191" y="548"/>
                    <a:pt x="191" y="548"/>
                  </a:cubicBezTo>
                  <a:cubicBezTo>
                    <a:pt x="193" y="554"/>
                    <a:pt x="193" y="554"/>
                    <a:pt x="193" y="554"/>
                  </a:cubicBezTo>
                  <a:cubicBezTo>
                    <a:pt x="193" y="555"/>
                    <a:pt x="193" y="555"/>
                    <a:pt x="193" y="555"/>
                  </a:cubicBezTo>
                  <a:cubicBezTo>
                    <a:pt x="191" y="562"/>
                    <a:pt x="191" y="562"/>
                    <a:pt x="191" y="562"/>
                  </a:cubicBezTo>
                  <a:cubicBezTo>
                    <a:pt x="191" y="562"/>
                    <a:pt x="191" y="562"/>
                    <a:pt x="191" y="562"/>
                  </a:cubicBezTo>
                  <a:cubicBezTo>
                    <a:pt x="191" y="562"/>
                    <a:pt x="191" y="562"/>
                    <a:pt x="191" y="562"/>
                  </a:cubicBezTo>
                  <a:cubicBezTo>
                    <a:pt x="191" y="562"/>
                    <a:pt x="191" y="562"/>
                    <a:pt x="191" y="562"/>
                  </a:cubicBezTo>
                  <a:cubicBezTo>
                    <a:pt x="184" y="570"/>
                    <a:pt x="184" y="570"/>
                    <a:pt x="184" y="570"/>
                  </a:cubicBezTo>
                  <a:cubicBezTo>
                    <a:pt x="183" y="571"/>
                    <a:pt x="183" y="571"/>
                    <a:pt x="183" y="571"/>
                  </a:cubicBezTo>
                  <a:cubicBezTo>
                    <a:pt x="183" y="571"/>
                    <a:pt x="183" y="571"/>
                    <a:pt x="183" y="571"/>
                  </a:cubicBezTo>
                  <a:cubicBezTo>
                    <a:pt x="169" y="577"/>
                    <a:pt x="169" y="577"/>
                    <a:pt x="169" y="577"/>
                  </a:cubicBezTo>
                  <a:cubicBezTo>
                    <a:pt x="167" y="581"/>
                    <a:pt x="167" y="581"/>
                    <a:pt x="167" y="581"/>
                  </a:cubicBezTo>
                  <a:cubicBezTo>
                    <a:pt x="165" y="593"/>
                    <a:pt x="165" y="593"/>
                    <a:pt x="165" y="593"/>
                  </a:cubicBezTo>
                  <a:cubicBezTo>
                    <a:pt x="166" y="598"/>
                    <a:pt x="166" y="598"/>
                    <a:pt x="166" y="598"/>
                  </a:cubicBezTo>
                  <a:cubicBezTo>
                    <a:pt x="170" y="604"/>
                    <a:pt x="170" y="604"/>
                    <a:pt x="170" y="604"/>
                  </a:cubicBezTo>
                  <a:cubicBezTo>
                    <a:pt x="171" y="606"/>
                    <a:pt x="171" y="606"/>
                    <a:pt x="171" y="606"/>
                  </a:cubicBezTo>
                  <a:cubicBezTo>
                    <a:pt x="176" y="609"/>
                    <a:pt x="176" y="609"/>
                    <a:pt x="176" y="609"/>
                  </a:cubicBezTo>
                  <a:cubicBezTo>
                    <a:pt x="193" y="609"/>
                    <a:pt x="193" y="609"/>
                    <a:pt x="193" y="609"/>
                  </a:cubicBezTo>
                  <a:cubicBezTo>
                    <a:pt x="207" y="607"/>
                    <a:pt x="207" y="607"/>
                    <a:pt x="207" y="607"/>
                  </a:cubicBezTo>
                  <a:cubicBezTo>
                    <a:pt x="209" y="605"/>
                    <a:pt x="209" y="605"/>
                    <a:pt x="209" y="605"/>
                  </a:cubicBezTo>
                  <a:cubicBezTo>
                    <a:pt x="211" y="602"/>
                    <a:pt x="213" y="602"/>
                    <a:pt x="214" y="602"/>
                  </a:cubicBezTo>
                  <a:cubicBezTo>
                    <a:pt x="224" y="603"/>
                    <a:pt x="224" y="603"/>
                    <a:pt x="224" y="603"/>
                  </a:cubicBezTo>
                  <a:cubicBezTo>
                    <a:pt x="225" y="602"/>
                    <a:pt x="225" y="602"/>
                    <a:pt x="225" y="602"/>
                  </a:cubicBezTo>
                  <a:cubicBezTo>
                    <a:pt x="224" y="599"/>
                    <a:pt x="224" y="596"/>
                    <a:pt x="225" y="594"/>
                  </a:cubicBezTo>
                  <a:cubicBezTo>
                    <a:pt x="229" y="587"/>
                    <a:pt x="229" y="587"/>
                    <a:pt x="229" y="587"/>
                  </a:cubicBezTo>
                  <a:cubicBezTo>
                    <a:pt x="229" y="574"/>
                    <a:pt x="229" y="574"/>
                    <a:pt x="229" y="574"/>
                  </a:cubicBezTo>
                  <a:cubicBezTo>
                    <a:pt x="229" y="574"/>
                    <a:pt x="229" y="574"/>
                    <a:pt x="229" y="574"/>
                  </a:cubicBezTo>
                  <a:cubicBezTo>
                    <a:pt x="237" y="553"/>
                    <a:pt x="237" y="553"/>
                    <a:pt x="237" y="553"/>
                  </a:cubicBezTo>
                  <a:cubicBezTo>
                    <a:pt x="237" y="553"/>
                    <a:pt x="237" y="553"/>
                    <a:pt x="237" y="553"/>
                  </a:cubicBezTo>
                  <a:cubicBezTo>
                    <a:pt x="237" y="552"/>
                    <a:pt x="237" y="552"/>
                    <a:pt x="237" y="552"/>
                  </a:cubicBezTo>
                  <a:cubicBezTo>
                    <a:pt x="237" y="552"/>
                    <a:pt x="237" y="552"/>
                    <a:pt x="237" y="552"/>
                  </a:cubicBezTo>
                  <a:cubicBezTo>
                    <a:pt x="237" y="552"/>
                    <a:pt x="237" y="552"/>
                    <a:pt x="237" y="552"/>
                  </a:cubicBezTo>
                  <a:cubicBezTo>
                    <a:pt x="250" y="542"/>
                    <a:pt x="250" y="542"/>
                    <a:pt x="250" y="542"/>
                  </a:cubicBezTo>
                  <a:cubicBezTo>
                    <a:pt x="251" y="541"/>
                    <a:pt x="251" y="541"/>
                    <a:pt x="251" y="541"/>
                  </a:cubicBezTo>
                  <a:cubicBezTo>
                    <a:pt x="261" y="546"/>
                    <a:pt x="261" y="546"/>
                    <a:pt x="261" y="546"/>
                  </a:cubicBezTo>
                  <a:cubicBezTo>
                    <a:pt x="261" y="546"/>
                    <a:pt x="261" y="546"/>
                    <a:pt x="261" y="546"/>
                  </a:cubicBezTo>
                  <a:cubicBezTo>
                    <a:pt x="267" y="550"/>
                    <a:pt x="270" y="553"/>
                    <a:pt x="270" y="555"/>
                  </a:cubicBezTo>
                  <a:cubicBezTo>
                    <a:pt x="269" y="564"/>
                    <a:pt x="269" y="564"/>
                    <a:pt x="269" y="564"/>
                  </a:cubicBezTo>
                  <a:cubicBezTo>
                    <a:pt x="265" y="570"/>
                    <a:pt x="265" y="570"/>
                    <a:pt x="265" y="570"/>
                  </a:cubicBezTo>
                  <a:cubicBezTo>
                    <a:pt x="263" y="578"/>
                    <a:pt x="263" y="578"/>
                    <a:pt x="263" y="578"/>
                  </a:cubicBezTo>
                  <a:cubicBezTo>
                    <a:pt x="263" y="586"/>
                    <a:pt x="263" y="586"/>
                    <a:pt x="263" y="586"/>
                  </a:cubicBezTo>
                  <a:cubicBezTo>
                    <a:pt x="265" y="590"/>
                    <a:pt x="265" y="590"/>
                    <a:pt x="265" y="590"/>
                  </a:cubicBezTo>
                  <a:cubicBezTo>
                    <a:pt x="269" y="590"/>
                    <a:pt x="269" y="590"/>
                    <a:pt x="269" y="590"/>
                  </a:cubicBezTo>
                  <a:cubicBezTo>
                    <a:pt x="270" y="590"/>
                    <a:pt x="270" y="590"/>
                    <a:pt x="270" y="590"/>
                  </a:cubicBezTo>
                  <a:cubicBezTo>
                    <a:pt x="276" y="590"/>
                    <a:pt x="276" y="590"/>
                    <a:pt x="276" y="590"/>
                  </a:cubicBezTo>
                  <a:cubicBezTo>
                    <a:pt x="279" y="592"/>
                    <a:pt x="281" y="594"/>
                    <a:pt x="283" y="598"/>
                  </a:cubicBezTo>
                  <a:cubicBezTo>
                    <a:pt x="286" y="600"/>
                    <a:pt x="286" y="600"/>
                    <a:pt x="286" y="600"/>
                  </a:cubicBezTo>
                  <a:cubicBezTo>
                    <a:pt x="287" y="600"/>
                    <a:pt x="287" y="600"/>
                    <a:pt x="287" y="600"/>
                  </a:cubicBezTo>
                  <a:cubicBezTo>
                    <a:pt x="287" y="600"/>
                    <a:pt x="287" y="600"/>
                    <a:pt x="287" y="600"/>
                  </a:cubicBezTo>
                  <a:cubicBezTo>
                    <a:pt x="287" y="600"/>
                    <a:pt x="287" y="600"/>
                    <a:pt x="287" y="600"/>
                  </a:cubicBezTo>
                  <a:cubicBezTo>
                    <a:pt x="301" y="606"/>
                    <a:pt x="301" y="606"/>
                    <a:pt x="301" y="606"/>
                  </a:cubicBezTo>
                  <a:cubicBezTo>
                    <a:pt x="307" y="608"/>
                    <a:pt x="307" y="608"/>
                    <a:pt x="307" y="608"/>
                  </a:cubicBezTo>
                  <a:cubicBezTo>
                    <a:pt x="315" y="607"/>
                    <a:pt x="315" y="607"/>
                    <a:pt x="315" y="607"/>
                  </a:cubicBezTo>
                  <a:cubicBezTo>
                    <a:pt x="319" y="602"/>
                    <a:pt x="319" y="602"/>
                    <a:pt x="319" y="602"/>
                  </a:cubicBezTo>
                  <a:cubicBezTo>
                    <a:pt x="323" y="582"/>
                    <a:pt x="323" y="582"/>
                    <a:pt x="323" y="582"/>
                  </a:cubicBezTo>
                  <a:cubicBezTo>
                    <a:pt x="324" y="572"/>
                    <a:pt x="324" y="572"/>
                    <a:pt x="324" y="572"/>
                  </a:cubicBezTo>
                  <a:cubicBezTo>
                    <a:pt x="324" y="571"/>
                    <a:pt x="324" y="571"/>
                    <a:pt x="324" y="571"/>
                  </a:cubicBezTo>
                  <a:cubicBezTo>
                    <a:pt x="325" y="570"/>
                    <a:pt x="325" y="570"/>
                    <a:pt x="325" y="570"/>
                  </a:cubicBezTo>
                  <a:cubicBezTo>
                    <a:pt x="325" y="570"/>
                    <a:pt x="325" y="570"/>
                    <a:pt x="325" y="570"/>
                  </a:cubicBezTo>
                  <a:cubicBezTo>
                    <a:pt x="333" y="564"/>
                    <a:pt x="333" y="564"/>
                    <a:pt x="333" y="564"/>
                  </a:cubicBezTo>
                  <a:cubicBezTo>
                    <a:pt x="337" y="558"/>
                    <a:pt x="337" y="558"/>
                    <a:pt x="337" y="558"/>
                  </a:cubicBezTo>
                  <a:cubicBezTo>
                    <a:pt x="337" y="558"/>
                    <a:pt x="337" y="558"/>
                    <a:pt x="337" y="558"/>
                  </a:cubicBezTo>
                  <a:cubicBezTo>
                    <a:pt x="345" y="554"/>
                    <a:pt x="345" y="554"/>
                    <a:pt x="345" y="554"/>
                  </a:cubicBezTo>
                  <a:cubicBezTo>
                    <a:pt x="350" y="551"/>
                    <a:pt x="350" y="551"/>
                    <a:pt x="350" y="551"/>
                  </a:cubicBezTo>
                  <a:cubicBezTo>
                    <a:pt x="356" y="549"/>
                    <a:pt x="356" y="549"/>
                    <a:pt x="356" y="549"/>
                  </a:cubicBezTo>
                  <a:cubicBezTo>
                    <a:pt x="353" y="537"/>
                    <a:pt x="353" y="537"/>
                    <a:pt x="353" y="537"/>
                  </a:cubicBezTo>
                  <a:cubicBezTo>
                    <a:pt x="367" y="538"/>
                    <a:pt x="367" y="538"/>
                    <a:pt x="367" y="538"/>
                  </a:cubicBezTo>
                  <a:cubicBezTo>
                    <a:pt x="367" y="538"/>
                    <a:pt x="367" y="538"/>
                    <a:pt x="367" y="538"/>
                  </a:cubicBezTo>
                  <a:cubicBezTo>
                    <a:pt x="367" y="539"/>
                    <a:pt x="367" y="539"/>
                    <a:pt x="367" y="539"/>
                  </a:cubicBezTo>
                  <a:cubicBezTo>
                    <a:pt x="367" y="539"/>
                    <a:pt x="367" y="539"/>
                    <a:pt x="367" y="539"/>
                  </a:cubicBezTo>
                  <a:cubicBezTo>
                    <a:pt x="374" y="542"/>
                    <a:pt x="374" y="542"/>
                    <a:pt x="374" y="542"/>
                  </a:cubicBezTo>
                  <a:cubicBezTo>
                    <a:pt x="374" y="542"/>
                    <a:pt x="374" y="542"/>
                    <a:pt x="374" y="542"/>
                  </a:cubicBezTo>
                  <a:cubicBezTo>
                    <a:pt x="374" y="541"/>
                    <a:pt x="374" y="541"/>
                    <a:pt x="374" y="541"/>
                  </a:cubicBezTo>
                  <a:cubicBezTo>
                    <a:pt x="376" y="534"/>
                    <a:pt x="376" y="534"/>
                    <a:pt x="376" y="534"/>
                  </a:cubicBezTo>
                  <a:cubicBezTo>
                    <a:pt x="376" y="532"/>
                    <a:pt x="376" y="532"/>
                    <a:pt x="376" y="532"/>
                  </a:cubicBezTo>
                  <a:cubicBezTo>
                    <a:pt x="377" y="533"/>
                    <a:pt x="377" y="533"/>
                    <a:pt x="377" y="533"/>
                  </a:cubicBezTo>
                  <a:cubicBezTo>
                    <a:pt x="378" y="533"/>
                    <a:pt x="378" y="533"/>
                    <a:pt x="378" y="533"/>
                  </a:cubicBezTo>
                  <a:cubicBezTo>
                    <a:pt x="384" y="534"/>
                    <a:pt x="384" y="534"/>
                    <a:pt x="384" y="534"/>
                  </a:cubicBezTo>
                  <a:cubicBezTo>
                    <a:pt x="387" y="534"/>
                    <a:pt x="387" y="534"/>
                    <a:pt x="387" y="534"/>
                  </a:cubicBezTo>
                  <a:cubicBezTo>
                    <a:pt x="393" y="528"/>
                    <a:pt x="393" y="528"/>
                    <a:pt x="393" y="528"/>
                  </a:cubicBezTo>
                  <a:cubicBezTo>
                    <a:pt x="394" y="528"/>
                    <a:pt x="394" y="528"/>
                    <a:pt x="394" y="528"/>
                  </a:cubicBezTo>
                  <a:cubicBezTo>
                    <a:pt x="394" y="527"/>
                    <a:pt x="394" y="527"/>
                    <a:pt x="394" y="527"/>
                  </a:cubicBezTo>
                  <a:cubicBezTo>
                    <a:pt x="395" y="527"/>
                    <a:pt x="395" y="527"/>
                    <a:pt x="395" y="527"/>
                  </a:cubicBezTo>
                  <a:cubicBezTo>
                    <a:pt x="403" y="526"/>
                    <a:pt x="403" y="526"/>
                    <a:pt x="403" y="526"/>
                  </a:cubicBezTo>
                  <a:cubicBezTo>
                    <a:pt x="409" y="519"/>
                    <a:pt x="409" y="519"/>
                    <a:pt x="409" y="519"/>
                  </a:cubicBezTo>
                  <a:cubicBezTo>
                    <a:pt x="413" y="514"/>
                    <a:pt x="413" y="514"/>
                    <a:pt x="413" y="514"/>
                  </a:cubicBezTo>
                  <a:cubicBezTo>
                    <a:pt x="413" y="508"/>
                    <a:pt x="413" y="508"/>
                    <a:pt x="413" y="508"/>
                  </a:cubicBezTo>
                  <a:cubicBezTo>
                    <a:pt x="413" y="505"/>
                    <a:pt x="414" y="504"/>
                    <a:pt x="417" y="502"/>
                  </a:cubicBezTo>
                  <a:cubicBezTo>
                    <a:pt x="417" y="502"/>
                    <a:pt x="417" y="502"/>
                    <a:pt x="417" y="502"/>
                  </a:cubicBezTo>
                  <a:cubicBezTo>
                    <a:pt x="417" y="502"/>
                    <a:pt x="417" y="502"/>
                    <a:pt x="417" y="502"/>
                  </a:cubicBezTo>
                  <a:cubicBezTo>
                    <a:pt x="418" y="502"/>
                    <a:pt x="418" y="502"/>
                    <a:pt x="418" y="502"/>
                  </a:cubicBezTo>
                  <a:cubicBezTo>
                    <a:pt x="425" y="503"/>
                    <a:pt x="425" y="503"/>
                    <a:pt x="425" y="503"/>
                  </a:cubicBezTo>
                  <a:cubicBezTo>
                    <a:pt x="429" y="501"/>
                    <a:pt x="429" y="501"/>
                    <a:pt x="429" y="501"/>
                  </a:cubicBezTo>
                  <a:cubicBezTo>
                    <a:pt x="430" y="496"/>
                    <a:pt x="430" y="496"/>
                    <a:pt x="430" y="496"/>
                  </a:cubicBezTo>
                  <a:cubicBezTo>
                    <a:pt x="438" y="493"/>
                    <a:pt x="438" y="493"/>
                    <a:pt x="438" y="493"/>
                  </a:cubicBezTo>
                  <a:cubicBezTo>
                    <a:pt x="438" y="493"/>
                    <a:pt x="438" y="493"/>
                    <a:pt x="438" y="493"/>
                  </a:cubicBezTo>
                  <a:cubicBezTo>
                    <a:pt x="439" y="493"/>
                    <a:pt x="439" y="493"/>
                    <a:pt x="439" y="493"/>
                  </a:cubicBezTo>
                  <a:cubicBezTo>
                    <a:pt x="439" y="493"/>
                    <a:pt x="439" y="493"/>
                    <a:pt x="439" y="493"/>
                  </a:cubicBezTo>
                  <a:cubicBezTo>
                    <a:pt x="449" y="494"/>
                    <a:pt x="449" y="494"/>
                    <a:pt x="449" y="494"/>
                  </a:cubicBezTo>
                  <a:cubicBezTo>
                    <a:pt x="457" y="492"/>
                    <a:pt x="457" y="492"/>
                    <a:pt x="457" y="492"/>
                  </a:cubicBezTo>
                  <a:cubicBezTo>
                    <a:pt x="461" y="488"/>
                    <a:pt x="461" y="488"/>
                    <a:pt x="461" y="488"/>
                  </a:cubicBezTo>
                  <a:cubicBezTo>
                    <a:pt x="465" y="481"/>
                    <a:pt x="465" y="481"/>
                    <a:pt x="465" y="481"/>
                  </a:cubicBezTo>
                  <a:cubicBezTo>
                    <a:pt x="459" y="475"/>
                    <a:pt x="459" y="475"/>
                    <a:pt x="459" y="475"/>
                  </a:cubicBezTo>
                  <a:cubicBezTo>
                    <a:pt x="459" y="474"/>
                    <a:pt x="459" y="474"/>
                    <a:pt x="459" y="474"/>
                  </a:cubicBezTo>
                  <a:cubicBezTo>
                    <a:pt x="459" y="474"/>
                    <a:pt x="459" y="474"/>
                    <a:pt x="459" y="474"/>
                  </a:cubicBezTo>
                  <a:cubicBezTo>
                    <a:pt x="457" y="470"/>
                    <a:pt x="457" y="470"/>
                    <a:pt x="457" y="470"/>
                  </a:cubicBezTo>
                  <a:cubicBezTo>
                    <a:pt x="457" y="470"/>
                    <a:pt x="457" y="470"/>
                    <a:pt x="457" y="470"/>
                  </a:cubicBezTo>
                  <a:cubicBezTo>
                    <a:pt x="456" y="462"/>
                    <a:pt x="456" y="462"/>
                    <a:pt x="456" y="462"/>
                  </a:cubicBezTo>
                  <a:cubicBezTo>
                    <a:pt x="456" y="462"/>
                    <a:pt x="456" y="462"/>
                    <a:pt x="456" y="462"/>
                  </a:cubicBezTo>
                  <a:cubicBezTo>
                    <a:pt x="459" y="456"/>
                    <a:pt x="459" y="456"/>
                    <a:pt x="459" y="456"/>
                  </a:cubicBezTo>
                  <a:cubicBezTo>
                    <a:pt x="459" y="454"/>
                    <a:pt x="461" y="451"/>
                    <a:pt x="464" y="448"/>
                  </a:cubicBezTo>
                  <a:cubicBezTo>
                    <a:pt x="468" y="439"/>
                    <a:pt x="468" y="439"/>
                    <a:pt x="468" y="439"/>
                  </a:cubicBezTo>
                  <a:cubicBezTo>
                    <a:pt x="468" y="438"/>
                    <a:pt x="468" y="438"/>
                    <a:pt x="468" y="438"/>
                  </a:cubicBezTo>
                  <a:cubicBezTo>
                    <a:pt x="469" y="438"/>
                    <a:pt x="469" y="438"/>
                    <a:pt x="469" y="438"/>
                  </a:cubicBezTo>
                  <a:cubicBezTo>
                    <a:pt x="473" y="432"/>
                    <a:pt x="473" y="432"/>
                    <a:pt x="473" y="432"/>
                  </a:cubicBezTo>
                  <a:cubicBezTo>
                    <a:pt x="479" y="420"/>
                    <a:pt x="479" y="420"/>
                    <a:pt x="479" y="420"/>
                  </a:cubicBezTo>
                  <a:cubicBezTo>
                    <a:pt x="484" y="428"/>
                    <a:pt x="484" y="428"/>
                    <a:pt x="484" y="428"/>
                  </a:cubicBezTo>
                  <a:cubicBezTo>
                    <a:pt x="485" y="428"/>
                    <a:pt x="485" y="428"/>
                    <a:pt x="485" y="428"/>
                  </a:cubicBezTo>
                  <a:cubicBezTo>
                    <a:pt x="485" y="429"/>
                    <a:pt x="485" y="429"/>
                    <a:pt x="485" y="429"/>
                  </a:cubicBezTo>
                  <a:cubicBezTo>
                    <a:pt x="487" y="437"/>
                    <a:pt x="487" y="437"/>
                    <a:pt x="487" y="437"/>
                  </a:cubicBezTo>
                  <a:cubicBezTo>
                    <a:pt x="487" y="437"/>
                    <a:pt x="487" y="437"/>
                    <a:pt x="487" y="437"/>
                  </a:cubicBezTo>
                  <a:cubicBezTo>
                    <a:pt x="488" y="445"/>
                    <a:pt x="488" y="445"/>
                    <a:pt x="488" y="445"/>
                  </a:cubicBezTo>
                  <a:cubicBezTo>
                    <a:pt x="493" y="448"/>
                    <a:pt x="493" y="448"/>
                    <a:pt x="493" y="448"/>
                  </a:cubicBezTo>
                  <a:cubicBezTo>
                    <a:pt x="494" y="448"/>
                    <a:pt x="494" y="448"/>
                    <a:pt x="494" y="448"/>
                  </a:cubicBezTo>
                  <a:cubicBezTo>
                    <a:pt x="494" y="448"/>
                    <a:pt x="494" y="448"/>
                    <a:pt x="494" y="448"/>
                  </a:cubicBezTo>
                  <a:cubicBezTo>
                    <a:pt x="494" y="448"/>
                    <a:pt x="494" y="448"/>
                    <a:pt x="494" y="448"/>
                  </a:cubicBezTo>
                  <a:cubicBezTo>
                    <a:pt x="495" y="448"/>
                    <a:pt x="495" y="448"/>
                    <a:pt x="495" y="448"/>
                  </a:cubicBezTo>
                  <a:cubicBezTo>
                    <a:pt x="496" y="448"/>
                    <a:pt x="496" y="448"/>
                    <a:pt x="496" y="448"/>
                  </a:cubicBezTo>
                  <a:cubicBezTo>
                    <a:pt x="501" y="440"/>
                    <a:pt x="501" y="440"/>
                    <a:pt x="501" y="440"/>
                  </a:cubicBezTo>
                  <a:cubicBezTo>
                    <a:pt x="503" y="432"/>
                    <a:pt x="503" y="432"/>
                    <a:pt x="503" y="432"/>
                  </a:cubicBezTo>
                  <a:cubicBezTo>
                    <a:pt x="505" y="432"/>
                    <a:pt x="505" y="432"/>
                    <a:pt x="505" y="432"/>
                  </a:cubicBezTo>
                  <a:cubicBezTo>
                    <a:pt x="506" y="432"/>
                    <a:pt x="506" y="432"/>
                    <a:pt x="506" y="432"/>
                  </a:cubicBezTo>
                  <a:cubicBezTo>
                    <a:pt x="517" y="436"/>
                    <a:pt x="517" y="436"/>
                    <a:pt x="517" y="436"/>
                  </a:cubicBezTo>
                  <a:cubicBezTo>
                    <a:pt x="523" y="432"/>
                    <a:pt x="523" y="432"/>
                    <a:pt x="523" y="432"/>
                  </a:cubicBezTo>
                  <a:cubicBezTo>
                    <a:pt x="523" y="432"/>
                    <a:pt x="523" y="432"/>
                    <a:pt x="523" y="432"/>
                  </a:cubicBezTo>
                  <a:cubicBezTo>
                    <a:pt x="524" y="432"/>
                    <a:pt x="524" y="432"/>
                    <a:pt x="524" y="432"/>
                  </a:cubicBezTo>
                  <a:cubicBezTo>
                    <a:pt x="530" y="431"/>
                    <a:pt x="530" y="431"/>
                    <a:pt x="530" y="431"/>
                  </a:cubicBezTo>
                  <a:cubicBezTo>
                    <a:pt x="534" y="424"/>
                    <a:pt x="534" y="424"/>
                    <a:pt x="534" y="424"/>
                  </a:cubicBezTo>
                  <a:cubicBezTo>
                    <a:pt x="534" y="416"/>
                    <a:pt x="534" y="416"/>
                    <a:pt x="534" y="416"/>
                  </a:cubicBezTo>
                  <a:cubicBezTo>
                    <a:pt x="537" y="403"/>
                    <a:pt x="537" y="403"/>
                    <a:pt x="537" y="403"/>
                  </a:cubicBezTo>
                  <a:cubicBezTo>
                    <a:pt x="537" y="404"/>
                    <a:pt x="537" y="404"/>
                    <a:pt x="537" y="404"/>
                  </a:cubicBezTo>
                  <a:cubicBezTo>
                    <a:pt x="539" y="404"/>
                    <a:pt x="539" y="404"/>
                    <a:pt x="539" y="404"/>
                  </a:cubicBezTo>
                  <a:cubicBezTo>
                    <a:pt x="547" y="406"/>
                    <a:pt x="547" y="406"/>
                    <a:pt x="547" y="406"/>
                  </a:cubicBezTo>
                  <a:cubicBezTo>
                    <a:pt x="551" y="398"/>
                    <a:pt x="551" y="398"/>
                    <a:pt x="551" y="398"/>
                  </a:cubicBezTo>
                  <a:cubicBezTo>
                    <a:pt x="552" y="398"/>
                    <a:pt x="552" y="398"/>
                    <a:pt x="552" y="398"/>
                  </a:cubicBezTo>
                  <a:cubicBezTo>
                    <a:pt x="553" y="398"/>
                    <a:pt x="553" y="398"/>
                    <a:pt x="553" y="398"/>
                  </a:cubicBezTo>
                  <a:cubicBezTo>
                    <a:pt x="561" y="398"/>
                    <a:pt x="561" y="398"/>
                    <a:pt x="561" y="398"/>
                  </a:cubicBezTo>
                  <a:cubicBezTo>
                    <a:pt x="562" y="398"/>
                    <a:pt x="562" y="398"/>
                    <a:pt x="562" y="398"/>
                  </a:cubicBezTo>
                  <a:cubicBezTo>
                    <a:pt x="562" y="398"/>
                    <a:pt x="562" y="398"/>
                    <a:pt x="562" y="398"/>
                  </a:cubicBezTo>
                  <a:cubicBezTo>
                    <a:pt x="563" y="398"/>
                    <a:pt x="563" y="398"/>
                    <a:pt x="563" y="398"/>
                  </a:cubicBezTo>
                  <a:cubicBezTo>
                    <a:pt x="567" y="404"/>
                    <a:pt x="567" y="404"/>
                    <a:pt x="567" y="404"/>
                  </a:cubicBezTo>
                  <a:cubicBezTo>
                    <a:pt x="567" y="404"/>
                    <a:pt x="567" y="404"/>
                    <a:pt x="567" y="404"/>
                  </a:cubicBezTo>
                  <a:cubicBezTo>
                    <a:pt x="567" y="405"/>
                    <a:pt x="567" y="405"/>
                    <a:pt x="567" y="405"/>
                  </a:cubicBezTo>
                  <a:cubicBezTo>
                    <a:pt x="567" y="406"/>
                    <a:pt x="567" y="406"/>
                    <a:pt x="567" y="406"/>
                  </a:cubicBezTo>
                  <a:cubicBezTo>
                    <a:pt x="568" y="414"/>
                    <a:pt x="568" y="414"/>
                    <a:pt x="568" y="414"/>
                  </a:cubicBezTo>
                  <a:cubicBezTo>
                    <a:pt x="572" y="417"/>
                    <a:pt x="572" y="417"/>
                    <a:pt x="572" y="417"/>
                  </a:cubicBezTo>
                  <a:cubicBezTo>
                    <a:pt x="577" y="412"/>
                    <a:pt x="577" y="412"/>
                    <a:pt x="577" y="412"/>
                  </a:cubicBezTo>
                  <a:cubicBezTo>
                    <a:pt x="579" y="414"/>
                    <a:pt x="579" y="414"/>
                    <a:pt x="579" y="414"/>
                  </a:cubicBezTo>
                  <a:cubicBezTo>
                    <a:pt x="581" y="416"/>
                    <a:pt x="581" y="418"/>
                    <a:pt x="581" y="420"/>
                  </a:cubicBezTo>
                  <a:cubicBezTo>
                    <a:pt x="581" y="427"/>
                    <a:pt x="581" y="427"/>
                    <a:pt x="581" y="427"/>
                  </a:cubicBezTo>
                  <a:cubicBezTo>
                    <a:pt x="579" y="434"/>
                    <a:pt x="579" y="434"/>
                    <a:pt x="579" y="434"/>
                  </a:cubicBezTo>
                  <a:cubicBezTo>
                    <a:pt x="581" y="438"/>
                    <a:pt x="581" y="438"/>
                    <a:pt x="581" y="438"/>
                  </a:cubicBezTo>
                  <a:cubicBezTo>
                    <a:pt x="585" y="442"/>
                    <a:pt x="585" y="442"/>
                    <a:pt x="585" y="442"/>
                  </a:cubicBezTo>
                  <a:cubicBezTo>
                    <a:pt x="601" y="444"/>
                    <a:pt x="601" y="444"/>
                    <a:pt x="601" y="444"/>
                  </a:cubicBezTo>
                  <a:cubicBezTo>
                    <a:pt x="602" y="445"/>
                    <a:pt x="602" y="445"/>
                    <a:pt x="602" y="445"/>
                  </a:cubicBezTo>
                  <a:cubicBezTo>
                    <a:pt x="602" y="445"/>
                    <a:pt x="602" y="445"/>
                    <a:pt x="602" y="445"/>
                  </a:cubicBezTo>
                  <a:cubicBezTo>
                    <a:pt x="603" y="445"/>
                    <a:pt x="603" y="445"/>
                    <a:pt x="603" y="445"/>
                  </a:cubicBezTo>
                  <a:cubicBezTo>
                    <a:pt x="603" y="445"/>
                    <a:pt x="603" y="445"/>
                    <a:pt x="603" y="445"/>
                  </a:cubicBezTo>
                  <a:cubicBezTo>
                    <a:pt x="604" y="446"/>
                    <a:pt x="604" y="446"/>
                    <a:pt x="604" y="446"/>
                  </a:cubicBezTo>
                  <a:cubicBezTo>
                    <a:pt x="609" y="440"/>
                    <a:pt x="609" y="440"/>
                    <a:pt x="609" y="440"/>
                  </a:cubicBezTo>
                  <a:cubicBezTo>
                    <a:pt x="609" y="440"/>
                    <a:pt x="609" y="440"/>
                    <a:pt x="609" y="440"/>
                  </a:cubicBezTo>
                  <a:cubicBezTo>
                    <a:pt x="613" y="436"/>
                    <a:pt x="613" y="436"/>
                    <a:pt x="613" y="436"/>
                  </a:cubicBezTo>
                  <a:cubicBezTo>
                    <a:pt x="611" y="430"/>
                    <a:pt x="611" y="430"/>
                    <a:pt x="611" y="430"/>
                  </a:cubicBezTo>
                  <a:cubicBezTo>
                    <a:pt x="607" y="404"/>
                    <a:pt x="607" y="404"/>
                    <a:pt x="607" y="404"/>
                  </a:cubicBezTo>
                  <a:cubicBezTo>
                    <a:pt x="619" y="410"/>
                    <a:pt x="619" y="410"/>
                    <a:pt x="619" y="410"/>
                  </a:cubicBezTo>
                  <a:cubicBezTo>
                    <a:pt x="619" y="410"/>
                    <a:pt x="619" y="410"/>
                    <a:pt x="619" y="410"/>
                  </a:cubicBezTo>
                  <a:cubicBezTo>
                    <a:pt x="619" y="410"/>
                    <a:pt x="619" y="410"/>
                    <a:pt x="619" y="410"/>
                  </a:cubicBezTo>
                  <a:cubicBezTo>
                    <a:pt x="625" y="416"/>
                    <a:pt x="625" y="416"/>
                    <a:pt x="625" y="416"/>
                  </a:cubicBezTo>
                  <a:cubicBezTo>
                    <a:pt x="628" y="419"/>
                    <a:pt x="628" y="419"/>
                    <a:pt x="628" y="419"/>
                  </a:cubicBezTo>
                  <a:cubicBezTo>
                    <a:pt x="633" y="416"/>
                    <a:pt x="633" y="416"/>
                    <a:pt x="633" y="416"/>
                  </a:cubicBezTo>
                  <a:cubicBezTo>
                    <a:pt x="649" y="398"/>
                    <a:pt x="649" y="398"/>
                    <a:pt x="649" y="398"/>
                  </a:cubicBezTo>
                  <a:cubicBezTo>
                    <a:pt x="649" y="398"/>
                    <a:pt x="649" y="398"/>
                    <a:pt x="649" y="398"/>
                  </a:cubicBezTo>
                  <a:cubicBezTo>
                    <a:pt x="650" y="398"/>
                    <a:pt x="650" y="398"/>
                    <a:pt x="650" y="398"/>
                  </a:cubicBezTo>
                  <a:cubicBezTo>
                    <a:pt x="656" y="393"/>
                    <a:pt x="656" y="393"/>
                    <a:pt x="656" y="393"/>
                  </a:cubicBezTo>
                  <a:cubicBezTo>
                    <a:pt x="663" y="384"/>
                    <a:pt x="663" y="384"/>
                    <a:pt x="663" y="384"/>
                  </a:cubicBezTo>
                  <a:cubicBezTo>
                    <a:pt x="663" y="383"/>
                    <a:pt x="663" y="383"/>
                    <a:pt x="663" y="383"/>
                  </a:cubicBezTo>
                  <a:cubicBezTo>
                    <a:pt x="672" y="385"/>
                    <a:pt x="672" y="385"/>
                    <a:pt x="672" y="385"/>
                  </a:cubicBezTo>
                  <a:cubicBezTo>
                    <a:pt x="677" y="385"/>
                    <a:pt x="677" y="385"/>
                    <a:pt x="677" y="385"/>
                  </a:cubicBezTo>
                  <a:cubicBezTo>
                    <a:pt x="677" y="382"/>
                    <a:pt x="677" y="379"/>
                    <a:pt x="678" y="378"/>
                  </a:cubicBezTo>
                  <a:cubicBezTo>
                    <a:pt x="685" y="370"/>
                    <a:pt x="685" y="370"/>
                    <a:pt x="685" y="370"/>
                  </a:cubicBezTo>
                  <a:cubicBezTo>
                    <a:pt x="687" y="368"/>
                    <a:pt x="687" y="368"/>
                    <a:pt x="687" y="368"/>
                  </a:cubicBezTo>
                  <a:cubicBezTo>
                    <a:pt x="695" y="371"/>
                    <a:pt x="695" y="371"/>
                    <a:pt x="695" y="371"/>
                  </a:cubicBezTo>
                  <a:cubicBezTo>
                    <a:pt x="704" y="370"/>
                    <a:pt x="704" y="370"/>
                    <a:pt x="704" y="370"/>
                  </a:cubicBezTo>
                  <a:cubicBezTo>
                    <a:pt x="711" y="363"/>
                    <a:pt x="711" y="363"/>
                    <a:pt x="711" y="363"/>
                  </a:cubicBezTo>
                  <a:cubicBezTo>
                    <a:pt x="714" y="357"/>
                    <a:pt x="714" y="357"/>
                    <a:pt x="714" y="357"/>
                  </a:cubicBezTo>
                  <a:cubicBezTo>
                    <a:pt x="712" y="354"/>
                    <a:pt x="712" y="354"/>
                    <a:pt x="712" y="354"/>
                  </a:cubicBezTo>
                  <a:cubicBezTo>
                    <a:pt x="706" y="357"/>
                    <a:pt x="706" y="357"/>
                    <a:pt x="706" y="357"/>
                  </a:cubicBezTo>
                  <a:cubicBezTo>
                    <a:pt x="706" y="356"/>
                    <a:pt x="706" y="356"/>
                    <a:pt x="706" y="356"/>
                  </a:cubicBezTo>
                  <a:cubicBezTo>
                    <a:pt x="705" y="356"/>
                    <a:pt x="705" y="356"/>
                    <a:pt x="705" y="356"/>
                  </a:cubicBezTo>
                  <a:cubicBezTo>
                    <a:pt x="698" y="350"/>
                    <a:pt x="698" y="350"/>
                    <a:pt x="698" y="350"/>
                  </a:cubicBezTo>
                  <a:cubicBezTo>
                    <a:pt x="698" y="349"/>
                    <a:pt x="698" y="349"/>
                    <a:pt x="698" y="349"/>
                  </a:cubicBezTo>
                  <a:cubicBezTo>
                    <a:pt x="701" y="338"/>
                    <a:pt x="701" y="338"/>
                    <a:pt x="701" y="338"/>
                  </a:cubicBezTo>
                  <a:cubicBezTo>
                    <a:pt x="701" y="330"/>
                    <a:pt x="701" y="330"/>
                    <a:pt x="701" y="330"/>
                  </a:cubicBezTo>
                  <a:cubicBezTo>
                    <a:pt x="699" y="324"/>
                    <a:pt x="699" y="324"/>
                    <a:pt x="699" y="324"/>
                  </a:cubicBezTo>
                  <a:cubicBezTo>
                    <a:pt x="694" y="322"/>
                    <a:pt x="694" y="322"/>
                    <a:pt x="694" y="322"/>
                  </a:cubicBezTo>
                  <a:cubicBezTo>
                    <a:pt x="694" y="321"/>
                    <a:pt x="694" y="321"/>
                    <a:pt x="694" y="321"/>
                  </a:cubicBezTo>
                  <a:cubicBezTo>
                    <a:pt x="693" y="321"/>
                    <a:pt x="693" y="321"/>
                    <a:pt x="693" y="321"/>
                  </a:cubicBezTo>
                  <a:cubicBezTo>
                    <a:pt x="693" y="320"/>
                    <a:pt x="693" y="320"/>
                    <a:pt x="693" y="320"/>
                  </a:cubicBezTo>
                  <a:cubicBezTo>
                    <a:pt x="688" y="311"/>
                    <a:pt x="688" y="311"/>
                    <a:pt x="688" y="311"/>
                  </a:cubicBezTo>
                  <a:cubicBezTo>
                    <a:pt x="687" y="310"/>
                    <a:pt x="687" y="310"/>
                    <a:pt x="687" y="310"/>
                  </a:cubicBezTo>
                  <a:cubicBezTo>
                    <a:pt x="681" y="318"/>
                    <a:pt x="681" y="318"/>
                    <a:pt x="681" y="318"/>
                  </a:cubicBezTo>
                  <a:cubicBezTo>
                    <a:pt x="674" y="322"/>
                    <a:pt x="674" y="322"/>
                    <a:pt x="674" y="322"/>
                  </a:cubicBezTo>
                  <a:cubicBezTo>
                    <a:pt x="672" y="323"/>
                    <a:pt x="672" y="323"/>
                    <a:pt x="672" y="323"/>
                  </a:cubicBezTo>
                  <a:cubicBezTo>
                    <a:pt x="672" y="322"/>
                    <a:pt x="672" y="322"/>
                    <a:pt x="672" y="322"/>
                  </a:cubicBezTo>
                  <a:cubicBezTo>
                    <a:pt x="671" y="322"/>
                    <a:pt x="671" y="322"/>
                    <a:pt x="671" y="322"/>
                  </a:cubicBezTo>
                  <a:cubicBezTo>
                    <a:pt x="664" y="315"/>
                    <a:pt x="664" y="315"/>
                    <a:pt x="664" y="315"/>
                  </a:cubicBezTo>
                  <a:cubicBezTo>
                    <a:pt x="664" y="314"/>
                    <a:pt x="664" y="314"/>
                    <a:pt x="664" y="314"/>
                  </a:cubicBezTo>
                  <a:cubicBezTo>
                    <a:pt x="659" y="303"/>
                    <a:pt x="659" y="303"/>
                    <a:pt x="659" y="303"/>
                  </a:cubicBezTo>
                  <a:cubicBezTo>
                    <a:pt x="659" y="303"/>
                    <a:pt x="659" y="303"/>
                    <a:pt x="659" y="303"/>
                  </a:cubicBezTo>
                  <a:cubicBezTo>
                    <a:pt x="657" y="295"/>
                    <a:pt x="657" y="295"/>
                    <a:pt x="657" y="295"/>
                  </a:cubicBezTo>
                  <a:cubicBezTo>
                    <a:pt x="657" y="294"/>
                    <a:pt x="657" y="294"/>
                    <a:pt x="657" y="294"/>
                  </a:cubicBezTo>
                  <a:cubicBezTo>
                    <a:pt x="657" y="294"/>
                    <a:pt x="657" y="294"/>
                    <a:pt x="657" y="294"/>
                  </a:cubicBezTo>
                  <a:cubicBezTo>
                    <a:pt x="657" y="282"/>
                    <a:pt x="657" y="282"/>
                    <a:pt x="657" y="282"/>
                  </a:cubicBezTo>
                  <a:cubicBezTo>
                    <a:pt x="656" y="275"/>
                    <a:pt x="656" y="275"/>
                    <a:pt x="656" y="275"/>
                  </a:cubicBezTo>
                  <a:cubicBezTo>
                    <a:pt x="650" y="273"/>
                    <a:pt x="650" y="273"/>
                    <a:pt x="650" y="273"/>
                  </a:cubicBezTo>
                  <a:cubicBezTo>
                    <a:pt x="650" y="273"/>
                    <a:pt x="650" y="273"/>
                    <a:pt x="650" y="273"/>
                  </a:cubicBezTo>
                  <a:cubicBezTo>
                    <a:pt x="650" y="273"/>
                    <a:pt x="650" y="273"/>
                    <a:pt x="650" y="273"/>
                  </a:cubicBezTo>
                  <a:cubicBezTo>
                    <a:pt x="637" y="263"/>
                    <a:pt x="637" y="263"/>
                    <a:pt x="637" y="263"/>
                  </a:cubicBezTo>
                  <a:cubicBezTo>
                    <a:pt x="638" y="262"/>
                    <a:pt x="638" y="262"/>
                    <a:pt x="638" y="262"/>
                  </a:cubicBezTo>
                  <a:cubicBezTo>
                    <a:pt x="644" y="255"/>
                    <a:pt x="644" y="255"/>
                    <a:pt x="644" y="255"/>
                  </a:cubicBezTo>
                  <a:cubicBezTo>
                    <a:pt x="644" y="255"/>
                    <a:pt x="644" y="255"/>
                    <a:pt x="644" y="255"/>
                  </a:cubicBezTo>
                  <a:cubicBezTo>
                    <a:pt x="644" y="254"/>
                    <a:pt x="644" y="254"/>
                    <a:pt x="644" y="254"/>
                  </a:cubicBezTo>
                  <a:cubicBezTo>
                    <a:pt x="645" y="254"/>
                    <a:pt x="645" y="254"/>
                    <a:pt x="645" y="254"/>
                  </a:cubicBezTo>
                  <a:cubicBezTo>
                    <a:pt x="645" y="254"/>
                    <a:pt x="645" y="254"/>
                    <a:pt x="645" y="254"/>
                  </a:cubicBezTo>
                  <a:cubicBezTo>
                    <a:pt x="651" y="254"/>
                    <a:pt x="651" y="254"/>
                    <a:pt x="651" y="254"/>
                  </a:cubicBezTo>
                  <a:cubicBezTo>
                    <a:pt x="652" y="254"/>
                    <a:pt x="652" y="254"/>
                    <a:pt x="652" y="254"/>
                  </a:cubicBezTo>
                  <a:cubicBezTo>
                    <a:pt x="654" y="254"/>
                    <a:pt x="656" y="255"/>
                    <a:pt x="657" y="257"/>
                  </a:cubicBezTo>
                  <a:cubicBezTo>
                    <a:pt x="663" y="261"/>
                    <a:pt x="663" y="261"/>
                    <a:pt x="663" y="261"/>
                  </a:cubicBezTo>
                  <a:cubicBezTo>
                    <a:pt x="669" y="256"/>
                    <a:pt x="669" y="256"/>
                    <a:pt x="669" y="256"/>
                  </a:cubicBezTo>
                  <a:cubicBezTo>
                    <a:pt x="673" y="250"/>
                    <a:pt x="673" y="250"/>
                    <a:pt x="673" y="250"/>
                  </a:cubicBezTo>
                  <a:cubicBezTo>
                    <a:pt x="673" y="245"/>
                    <a:pt x="673" y="245"/>
                    <a:pt x="673" y="245"/>
                  </a:cubicBezTo>
                  <a:cubicBezTo>
                    <a:pt x="672" y="232"/>
                    <a:pt x="672" y="232"/>
                    <a:pt x="672" y="232"/>
                  </a:cubicBezTo>
                  <a:cubicBezTo>
                    <a:pt x="671" y="227"/>
                    <a:pt x="671" y="227"/>
                    <a:pt x="671" y="227"/>
                  </a:cubicBezTo>
                  <a:cubicBezTo>
                    <a:pt x="662" y="226"/>
                    <a:pt x="662" y="226"/>
                    <a:pt x="662" y="226"/>
                  </a:cubicBezTo>
                  <a:cubicBezTo>
                    <a:pt x="662" y="220"/>
                    <a:pt x="662" y="220"/>
                    <a:pt x="662" y="220"/>
                  </a:cubicBezTo>
                  <a:cubicBezTo>
                    <a:pt x="654" y="210"/>
                    <a:pt x="654" y="210"/>
                    <a:pt x="654" y="210"/>
                  </a:cubicBezTo>
                  <a:cubicBezTo>
                    <a:pt x="653" y="210"/>
                    <a:pt x="653" y="210"/>
                    <a:pt x="653" y="210"/>
                  </a:cubicBezTo>
                  <a:cubicBezTo>
                    <a:pt x="649" y="203"/>
                    <a:pt x="649" y="203"/>
                    <a:pt x="649" y="203"/>
                  </a:cubicBezTo>
                  <a:cubicBezTo>
                    <a:pt x="649" y="202"/>
                    <a:pt x="649" y="202"/>
                    <a:pt x="649" y="202"/>
                  </a:cubicBezTo>
                  <a:cubicBezTo>
                    <a:pt x="649" y="201"/>
                    <a:pt x="649" y="201"/>
                    <a:pt x="649" y="201"/>
                  </a:cubicBezTo>
                  <a:cubicBezTo>
                    <a:pt x="649" y="201"/>
                    <a:pt x="649" y="201"/>
                    <a:pt x="649" y="201"/>
                  </a:cubicBezTo>
                  <a:cubicBezTo>
                    <a:pt x="657" y="190"/>
                    <a:pt x="657" y="190"/>
                    <a:pt x="657" y="190"/>
                  </a:cubicBezTo>
                  <a:cubicBezTo>
                    <a:pt x="657" y="189"/>
                    <a:pt x="657" y="189"/>
                    <a:pt x="657" y="189"/>
                  </a:cubicBezTo>
                  <a:cubicBezTo>
                    <a:pt x="658" y="189"/>
                    <a:pt x="658" y="189"/>
                    <a:pt x="658" y="189"/>
                  </a:cubicBezTo>
                  <a:cubicBezTo>
                    <a:pt x="658" y="188"/>
                    <a:pt x="658" y="188"/>
                    <a:pt x="658" y="188"/>
                  </a:cubicBezTo>
                  <a:cubicBezTo>
                    <a:pt x="659" y="188"/>
                    <a:pt x="659" y="188"/>
                    <a:pt x="659" y="188"/>
                  </a:cubicBezTo>
                  <a:cubicBezTo>
                    <a:pt x="662" y="188"/>
                    <a:pt x="662" y="188"/>
                    <a:pt x="662" y="188"/>
                  </a:cubicBezTo>
                  <a:cubicBezTo>
                    <a:pt x="667" y="184"/>
                    <a:pt x="667" y="184"/>
                    <a:pt x="667" y="184"/>
                  </a:cubicBezTo>
                  <a:cubicBezTo>
                    <a:pt x="672" y="168"/>
                    <a:pt x="672" y="168"/>
                    <a:pt x="672" y="168"/>
                  </a:cubicBezTo>
                  <a:cubicBezTo>
                    <a:pt x="672" y="168"/>
                    <a:pt x="672" y="168"/>
                    <a:pt x="672" y="168"/>
                  </a:cubicBezTo>
                  <a:cubicBezTo>
                    <a:pt x="672" y="168"/>
                    <a:pt x="672" y="168"/>
                    <a:pt x="672" y="168"/>
                  </a:cubicBezTo>
                  <a:cubicBezTo>
                    <a:pt x="679" y="161"/>
                    <a:pt x="679" y="161"/>
                    <a:pt x="679" y="161"/>
                  </a:cubicBezTo>
                  <a:cubicBezTo>
                    <a:pt x="679" y="160"/>
                    <a:pt x="679" y="160"/>
                    <a:pt x="679" y="160"/>
                  </a:cubicBezTo>
                  <a:cubicBezTo>
                    <a:pt x="679" y="160"/>
                    <a:pt x="679" y="160"/>
                    <a:pt x="679" y="160"/>
                  </a:cubicBezTo>
                  <a:cubicBezTo>
                    <a:pt x="679" y="160"/>
                    <a:pt x="679" y="160"/>
                    <a:pt x="679" y="160"/>
                  </a:cubicBezTo>
                  <a:cubicBezTo>
                    <a:pt x="687" y="158"/>
                    <a:pt x="687" y="158"/>
                    <a:pt x="687" y="158"/>
                  </a:cubicBezTo>
                  <a:cubicBezTo>
                    <a:pt x="687" y="159"/>
                    <a:pt x="687" y="159"/>
                    <a:pt x="687" y="159"/>
                  </a:cubicBezTo>
                  <a:cubicBezTo>
                    <a:pt x="691" y="163"/>
                    <a:pt x="691" y="163"/>
                    <a:pt x="691" y="163"/>
                  </a:cubicBezTo>
                  <a:cubicBezTo>
                    <a:pt x="693" y="164"/>
                    <a:pt x="693" y="164"/>
                    <a:pt x="693" y="164"/>
                  </a:cubicBezTo>
                  <a:cubicBezTo>
                    <a:pt x="696" y="151"/>
                    <a:pt x="696" y="151"/>
                    <a:pt x="696" y="151"/>
                  </a:cubicBezTo>
                  <a:cubicBezTo>
                    <a:pt x="693" y="142"/>
                    <a:pt x="693" y="142"/>
                    <a:pt x="693" y="142"/>
                  </a:cubicBezTo>
                  <a:cubicBezTo>
                    <a:pt x="693" y="142"/>
                    <a:pt x="693" y="142"/>
                    <a:pt x="693" y="142"/>
                  </a:cubicBezTo>
                  <a:cubicBezTo>
                    <a:pt x="693" y="141"/>
                    <a:pt x="693" y="141"/>
                    <a:pt x="693" y="141"/>
                  </a:cubicBezTo>
                  <a:cubicBezTo>
                    <a:pt x="694" y="131"/>
                    <a:pt x="694" y="131"/>
                    <a:pt x="694" y="131"/>
                  </a:cubicBezTo>
                  <a:cubicBezTo>
                    <a:pt x="694" y="130"/>
                    <a:pt x="694" y="130"/>
                    <a:pt x="694" y="130"/>
                  </a:cubicBezTo>
                  <a:cubicBezTo>
                    <a:pt x="699" y="125"/>
                    <a:pt x="699" y="125"/>
                    <a:pt x="699" y="125"/>
                  </a:cubicBezTo>
                  <a:cubicBezTo>
                    <a:pt x="702" y="120"/>
                    <a:pt x="702" y="120"/>
                    <a:pt x="702" y="120"/>
                  </a:cubicBezTo>
                  <a:cubicBezTo>
                    <a:pt x="702" y="115"/>
                    <a:pt x="702" y="115"/>
                    <a:pt x="702" y="115"/>
                  </a:cubicBezTo>
                  <a:cubicBezTo>
                    <a:pt x="702" y="112"/>
                    <a:pt x="701" y="108"/>
                    <a:pt x="699" y="102"/>
                  </a:cubicBezTo>
                  <a:cubicBezTo>
                    <a:pt x="699" y="102"/>
                    <a:pt x="699" y="102"/>
                    <a:pt x="699" y="102"/>
                  </a:cubicBezTo>
                  <a:cubicBezTo>
                    <a:pt x="699" y="102"/>
                    <a:pt x="699" y="102"/>
                    <a:pt x="699" y="102"/>
                  </a:cubicBezTo>
                  <a:cubicBezTo>
                    <a:pt x="699" y="93"/>
                    <a:pt x="699" y="93"/>
                    <a:pt x="699" y="93"/>
                  </a:cubicBezTo>
                  <a:cubicBezTo>
                    <a:pt x="699" y="92"/>
                    <a:pt x="699" y="92"/>
                    <a:pt x="699" y="92"/>
                  </a:cubicBezTo>
                  <a:cubicBezTo>
                    <a:pt x="701" y="84"/>
                    <a:pt x="701" y="84"/>
                    <a:pt x="701" y="84"/>
                  </a:cubicBezTo>
                  <a:cubicBezTo>
                    <a:pt x="699" y="80"/>
                    <a:pt x="698" y="78"/>
                    <a:pt x="698" y="76"/>
                  </a:cubicBezTo>
                  <a:lnTo>
                    <a:pt x="699" y="64"/>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 name="Freeform 6"/>
            <p:cNvSpPr/>
            <p:nvPr/>
          </p:nvSpPr>
          <p:spPr bwMode="auto">
            <a:xfrm>
              <a:off x="3736621" y="3001094"/>
              <a:ext cx="1315518" cy="1112100"/>
            </a:xfrm>
            <a:custGeom>
              <a:avLst/>
              <a:gdLst>
                <a:gd name="T0" fmla="*/ 268 w 456"/>
                <a:gd name="T1" fmla="*/ 154 h 386"/>
                <a:gd name="T2" fmla="*/ 258 w 456"/>
                <a:gd name="T3" fmla="*/ 160 h 386"/>
                <a:gd name="T4" fmla="*/ 222 w 456"/>
                <a:gd name="T5" fmla="*/ 128 h 386"/>
                <a:gd name="T6" fmla="*/ 196 w 456"/>
                <a:gd name="T7" fmla="*/ 107 h 386"/>
                <a:gd name="T8" fmla="*/ 199 w 456"/>
                <a:gd name="T9" fmla="*/ 78 h 386"/>
                <a:gd name="T10" fmla="*/ 170 w 456"/>
                <a:gd name="T11" fmla="*/ 86 h 386"/>
                <a:gd name="T12" fmla="*/ 148 w 456"/>
                <a:gd name="T13" fmla="*/ 58 h 386"/>
                <a:gd name="T14" fmla="*/ 138 w 456"/>
                <a:gd name="T15" fmla="*/ 24 h 386"/>
                <a:gd name="T16" fmla="*/ 128 w 456"/>
                <a:gd name="T17" fmla="*/ 7 h 386"/>
                <a:gd name="T18" fmla="*/ 105 w 456"/>
                <a:gd name="T19" fmla="*/ 15 h 386"/>
                <a:gd name="T20" fmla="*/ 89 w 456"/>
                <a:gd name="T21" fmla="*/ 32 h 386"/>
                <a:gd name="T22" fmla="*/ 49 w 456"/>
                <a:gd name="T23" fmla="*/ 44 h 386"/>
                <a:gd name="T24" fmla="*/ 25 w 456"/>
                <a:gd name="T25" fmla="*/ 73 h 386"/>
                <a:gd name="T26" fmla="*/ 2 w 456"/>
                <a:gd name="T27" fmla="*/ 92 h 386"/>
                <a:gd name="T28" fmla="*/ 33 w 456"/>
                <a:gd name="T29" fmla="*/ 119 h 386"/>
                <a:gd name="T30" fmla="*/ 56 w 456"/>
                <a:gd name="T31" fmla="*/ 127 h 386"/>
                <a:gd name="T32" fmla="*/ 112 w 456"/>
                <a:gd name="T33" fmla="*/ 150 h 386"/>
                <a:gd name="T34" fmla="*/ 152 w 456"/>
                <a:gd name="T35" fmla="*/ 142 h 386"/>
                <a:gd name="T36" fmla="*/ 186 w 456"/>
                <a:gd name="T37" fmla="*/ 156 h 386"/>
                <a:gd name="T38" fmla="*/ 216 w 456"/>
                <a:gd name="T39" fmla="*/ 168 h 386"/>
                <a:gd name="T40" fmla="*/ 262 w 456"/>
                <a:gd name="T41" fmla="*/ 203 h 386"/>
                <a:gd name="T42" fmla="*/ 274 w 456"/>
                <a:gd name="T43" fmla="*/ 220 h 386"/>
                <a:gd name="T44" fmla="*/ 271 w 456"/>
                <a:gd name="T45" fmla="*/ 288 h 386"/>
                <a:gd name="T46" fmla="*/ 252 w 456"/>
                <a:gd name="T47" fmla="*/ 322 h 386"/>
                <a:gd name="T48" fmla="*/ 224 w 456"/>
                <a:gd name="T49" fmla="*/ 333 h 386"/>
                <a:gd name="T50" fmla="*/ 250 w 456"/>
                <a:gd name="T51" fmla="*/ 352 h 386"/>
                <a:gd name="T52" fmla="*/ 262 w 456"/>
                <a:gd name="T53" fmla="*/ 348 h 386"/>
                <a:gd name="T54" fmla="*/ 263 w 456"/>
                <a:gd name="T55" fmla="*/ 335 h 386"/>
                <a:gd name="T56" fmla="*/ 276 w 456"/>
                <a:gd name="T57" fmla="*/ 322 h 386"/>
                <a:gd name="T58" fmla="*/ 288 w 456"/>
                <a:gd name="T59" fmla="*/ 332 h 386"/>
                <a:gd name="T60" fmla="*/ 322 w 456"/>
                <a:gd name="T61" fmla="*/ 346 h 386"/>
                <a:gd name="T62" fmla="*/ 334 w 456"/>
                <a:gd name="T63" fmla="*/ 366 h 386"/>
                <a:gd name="T64" fmla="*/ 364 w 456"/>
                <a:gd name="T65" fmla="*/ 375 h 386"/>
                <a:gd name="T66" fmla="*/ 364 w 456"/>
                <a:gd name="T67" fmla="*/ 357 h 386"/>
                <a:gd name="T68" fmla="*/ 368 w 456"/>
                <a:gd name="T69" fmla="*/ 350 h 386"/>
                <a:gd name="T70" fmla="*/ 383 w 456"/>
                <a:gd name="T71" fmla="*/ 324 h 386"/>
                <a:gd name="T72" fmla="*/ 385 w 456"/>
                <a:gd name="T73" fmla="*/ 307 h 386"/>
                <a:gd name="T74" fmla="*/ 400 w 456"/>
                <a:gd name="T75" fmla="*/ 290 h 386"/>
                <a:gd name="T76" fmla="*/ 423 w 456"/>
                <a:gd name="T77" fmla="*/ 286 h 386"/>
                <a:gd name="T78" fmla="*/ 446 w 456"/>
                <a:gd name="T79" fmla="*/ 278 h 386"/>
                <a:gd name="T80" fmla="*/ 453 w 456"/>
                <a:gd name="T81" fmla="*/ 244 h 386"/>
                <a:gd name="T82" fmla="*/ 412 w 456"/>
                <a:gd name="T83" fmla="*/ 218 h 386"/>
                <a:gd name="T84" fmla="*/ 396 w 456"/>
                <a:gd name="T85" fmla="*/ 246 h 386"/>
                <a:gd name="T86" fmla="*/ 408 w 456"/>
                <a:gd name="T87" fmla="*/ 255 h 386"/>
                <a:gd name="T88" fmla="*/ 406 w 456"/>
                <a:gd name="T89" fmla="*/ 270 h 386"/>
                <a:gd name="T90" fmla="*/ 389 w 456"/>
                <a:gd name="T91" fmla="*/ 275 h 386"/>
                <a:gd name="T92" fmla="*/ 374 w 456"/>
                <a:gd name="T93" fmla="*/ 284 h 386"/>
                <a:gd name="T94" fmla="*/ 363 w 456"/>
                <a:gd name="T95" fmla="*/ 273 h 386"/>
                <a:gd name="T96" fmla="*/ 356 w 456"/>
                <a:gd name="T97" fmla="*/ 256 h 386"/>
                <a:gd name="T98" fmla="*/ 350 w 456"/>
                <a:gd name="T99" fmla="*/ 238 h 386"/>
                <a:gd name="T100" fmla="*/ 326 w 456"/>
                <a:gd name="T101" fmla="*/ 208 h 386"/>
                <a:gd name="T102" fmla="*/ 299 w 456"/>
                <a:gd name="T103" fmla="*/ 188 h 386"/>
                <a:gd name="T104" fmla="*/ 300 w 456"/>
                <a:gd name="T105" fmla="*/ 168 h 386"/>
                <a:gd name="T106" fmla="*/ 325 w 456"/>
                <a:gd name="T107" fmla="*/ 142 h 386"/>
                <a:gd name="T108" fmla="*/ 296 w 456"/>
                <a:gd name="T109" fmla="*/ 14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6" h="386">
                  <a:moveTo>
                    <a:pt x="271" y="140"/>
                  </a:moveTo>
                  <a:cubicBezTo>
                    <a:pt x="265" y="140"/>
                    <a:pt x="265" y="140"/>
                    <a:pt x="265" y="140"/>
                  </a:cubicBezTo>
                  <a:cubicBezTo>
                    <a:pt x="263" y="144"/>
                    <a:pt x="263" y="144"/>
                    <a:pt x="263" y="144"/>
                  </a:cubicBezTo>
                  <a:cubicBezTo>
                    <a:pt x="266" y="148"/>
                    <a:pt x="266" y="148"/>
                    <a:pt x="266" y="148"/>
                  </a:cubicBezTo>
                  <a:cubicBezTo>
                    <a:pt x="266" y="148"/>
                    <a:pt x="266" y="148"/>
                    <a:pt x="266" y="148"/>
                  </a:cubicBezTo>
                  <a:cubicBezTo>
                    <a:pt x="266" y="148"/>
                    <a:pt x="266" y="148"/>
                    <a:pt x="266" y="148"/>
                  </a:cubicBezTo>
                  <a:cubicBezTo>
                    <a:pt x="268" y="154"/>
                    <a:pt x="268" y="154"/>
                    <a:pt x="268" y="154"/>
                  </a:cubicBezTo>
                  <a:cubicBezTo>
                    <a:pt x="268" y="154"/>
                    <a:pt x="268" y="154"/>
                    <a:pt x="268" y="154"/>
                  </a:cubicBezTo>
                  <a:cubicBezTo>
                    <a:pt x="268" y="155"/>
                    <a:pt x="268" y="155"/>
                    <a:pt x="268" y="155"/>
                  </a:cubicBezTo>
                  <a:cubicBezTo>
                    <a:pt x="268" y="156"/>
                    <a:pt x="268" y="156"/>
                    <a:pt x="268" y="156"/>
                  </a:cubicBezTo>
                  <a:cubicBezTo>
                    <a:pt x="259" y="160"/>
                    <a:pt x="259" y="160"/>
                    <a:pt x="259" y="160"/>
                  </a:cubicBezTo>
                  <a:cubicBezTo>
                    <a:pt x="258" y="160"/>
                    <a:pt x="258" y="160"/>
                    <a:pt x="258" y="160"/>
                  </a:cubicBezTo>
                  <a:cubicBezTo>
                    <a:pt x="258" y="160"/>
                    <a:pt x="258" y="160"/>
                    <a:pt x="258" y="160"/>
                  </a:cubicBezTo>
                  <a:cubicBezTo>
                    <a:pt x="258" y="160"/>
                    <a:pt x="258" y="160"/>
                    <a:pt x="258" y="160"/>
                  </a:cubicBezTo>
                  <a:cubicBezTo>
                    <a:pt x="258" y="160"/>
                    <a:pt x="258" y="160"/>
                    <a:pt x="258" y="160"/>
                  </a:cubicBezTo>
                  <a:cubicBezTo>
                    <a:pt x="251" y="160"/>
                    <a:pt x="247" y="158"/>
                    <a:pt x="246" y="155"/>
                  </a:cubicBezTo>
                  <a:cubicBezTo>
                    <a:pt x="244" y="150"/>
                    <a:pt x="244" y="150"/>
                    <a:pt x="244" y="150"/>
                  </a:cubicBezTo>
                  <a:cubicBezTo>
                    <a:pt x="232" y="148"/>
                    <a:pt x="232" y="148"/>
                    <a:pt x="232" y="148"/>
                  </a:cubicBezTo>
                  <a:cubicBezTo>
                    <a:pt x="228" y="132"/>
                    <a:pt x="228" y="132"/>
                    <a:pt x="228" y="132"/>
                  </a:cubicBezTo>
                  <a:cubicBezTo>
                    <a:pt x="226" y="132"/>
                    <a:pt x="224" y="131"/>
                    <a:pt x="223" y="129"/>
                  </a:cubicBezTo>
                  <a:cubicBezTo>
                    <a:pt x="222" y="128"/>
                    <a:pt x="222" y="128"/>
                    <a:pt x="222" y="128"/>
                  </a:cubicBezTo>
                  <a:cubicBezTo>
                    <a:pt x="220" y="126"/>
                    <a:pt x="219" y="124"/>
                    <a:pt x="216" y="124"/>
                  </a:cubicBezTo>
                  <a:cubicBezTo>
                    <a:pt x="213" y="122"/>
                    <a:pt x="210" y="120"/>
                    <a:pt x="208" y="116"/>
                  </a:cubicBezTo>
                  <a:cubicBezTo>
                    <a:pt x="203" y="114"/>
                    <a:pt x="203" y="114"/>
                    <a:pt x="203" y="114"/>
                  </a:cubicBezTo>
                  <a:cubicBezTo>
                    <a:pt x="203" y="114"/>
                    <a:pt x="203" y="114"/>
                    <a:pt x="203" y="114"/>
                  </a:cubicBezTo>
                  <a:cubicBezTo>
                    <a:pt x="203" y="114"/>
                    <a:pt x="203" y="114"/>
                    <a:pt x="203" y="114"/>
                  </a:cubicBezTo>
                  <a:cubicBezTo>
                    <a:pt x="203" y="114"/>
                    <a:pt x="203" y="114"/>
                    <a:pt x="203" y="114"/>
                  </a:cubicBezTo>
                  <a:cubicBezTo>
                    <a:pt x="196" y="107"/>
                    <a:pt x="196" y="107"/>
                    <a:pt x="196" y="107"/>
                  </a:cubicBezTo>
                  <a:cubicBezTo>
                    <a:pt x="196" y="107"/>
                    <a:pt x="196" y="107"/>
                    <a:pt x="196" y="107"/>
                  </a:cubicBezTo>
                  <a:cubicBezTo>
                    <a:pt x="195" y="102"/>
                    <a:pt x="195" y="102"/>
                    <a:pt x="195" y="102"/>
                  </a:cubicBezTo>
                  <a:cubicBezTo>
                    <a:pt x="195" y="101"/>
                    <a:pt x="195" y="101"/>
                    <a:pt x="195" y="101"/>
                  </a:cubicBezTo>
                  <a:cubicBezTo>
                    <a:pt x="208" y="84"/>
                    <a:pt x="208" y="84"/>
                    <a:pt x="208" y="84"/>
                  </a:cubicBezTo>
                  <a:cubicBezTo>
                    <a:pt x="208" y="82"/>
                    <a:pt x="208" y="82"/>
                    <a:pt x="208" y="81"/>
                  </a:cubicBezTo>
                  <a:cubicBezTo>
                    <a:pt x="206" y="76"/>
                    <a:pt x="206" y="76"/>
                    <a:pt x="206" y="76"/>
                  </a:cubicBezTo>
                  <a:cubicBezTo>
                    <a:pt x="199" y="78"/>
                    <a:pt x="199" y="78"/>
                    <a:pt x="199" y="78"/>
                  </a:cubicBezTo>
                  <a:cubicBezTo>
                    <a:pt x="198" y="78"/>
                    <a:pt x="198" y="78"/>
                    <a:pt x="198" y="78"/>
                  </a:cubicBezTo>
                  <a:cubicBezTo>
                    <a:pt x="198" y="79"/>
                    <a:pt x="198" y="79"/>
                    <a:pt x="198" y="79"/>
                  </a:cubicBezTo>
                  <a:cubicBezTo>
                    <a:pt x="198" y="79"/>
                    <a:pt x="198" y="79"/>
                    <a:pt x="198" y="79"/>
                  </a:cubicBezTo>
                  <a:cubicBezTo>
                    <a:pt x="180" y="80"/>
                    <a:pt x="180" y="80"/>
                    <a:pt x="180" y="80"/>
                  </a:cubicBezTo>
                  <a:cubicBezTo>
                    <a:pt x="174" y="82"/>
                    <a:pt x="174" y="82"/>
                    <a:pt x="174" y="82"/>
                  </a:cubicBezTo>
                  <a:cubicBezTo>
                    <a:pt x="171" y="84"/>
                    <a:pt x="171" y="84"/>
                    <a:pt x="171" y="84"/>
                  </a:cubicBezTo>
                  <a:cubicBezTo>
                    <a:pt x="170" y="86"/>
                    <a:pt x="170" y="86"/>
                    <a:pt x="170" y="86"/>
                  </a:cubicBezTo>
                  <a:cubicBezTo>
                    <a:pt x="168" y="88"/>
                    <a:pt x="166" y="90"/>
                    <a:pt x="162" y="89"/>
                  </a:cubicBezTo>
                  <a:cubicBezTo>
                    <a:pt x="162" y="89"/>
                    <a:pt x="162" y="89"/>
                    <a:pt x="162" y="89"/>
                  </a:cubicBezTo>
                  <a:cubicBezTo>
                    <a:pt x="162" y="88"/>
                    <a:pt x="162" y="88"/>
                    <a:pt x="162" y="88"/>
                  </a:cubicBezTo>
                  <a:cubicBezTo>
                    <a:pt x="156" y="84"/>
                    <a:pt x="156" y="84"/>
                    <a:pt x="156" y="84"/>
                  </a:cubicBezTo>
                  <a:cubicBezTo>
                    <a:pt x="156" y="74"/>
                    <a:pt x="156" y="74"/>
                    <a:pt x="156" y="74"/>
                  </a:cubicBezTo>
                  <a:cubicBezTo>
                    <a:pt x="152" y="72"/>
                    <a:pt x="150" y="69"/>
                    <a:pt x="150" y="67"/>
                  </a:cubicBezTo>
                  <a:cubicBezTo>
                    <a:pt x="148" y="58"/>
                    <a:pt x="148" y="58"/>
                    <a:pt x="148" y="58"/>
                  </a:cubicBezTo>
                  <a:cubicBezTo>
                    <a:pt x="144" y="54"/>
                    <a:pt x="144" y="54"/>
                    <a:pt x="144" y="54"/>
                  </a:cubicBezTo>
                  <a:cubicBezTo>
                    <a:pt x="140" y="50"/>
                    <a:pt x="140" y="50"/>
                    <a:pt x="140" y="50"/>
                  </a:cubicBezTo>
                  <a:cubicBezTo>
                    <a:pt x="138" y="49"/>
                    <a:pt x="138" y="49"/>
                    <a:pt x="138" y="49"/>
                  </a:cubicBezTo>
                  <a:cubicBezTo>
                    <a:pt x="145" y="40"/>
                    <a:pt x="145" y="40"/>
                    <a:pt x="145" y="40"/>
                  </a:cubicBezTo>
                  <a:cubicBezTo>
                    <a:pt x="146" y="34"/>
                    <a:pt x="146" y="34"/>
                    <a:pt x="146" y="34"/>
                  </a:cubicBezTo>
                  <a:cubicBezTo>
                    <a:pt x="138" y="24"/>
                    <a:pt x="138" y="24"/>
                    <a:pt x="138" y="24"/>
                  </a:cubicBezTo>
                  <a:cubicBezTo>
                    <a:pt x="138" y="24"/>
                    <a:pt x="138" y="24"/>
                    <a:pt x="138" y="24"/>
                  </a:cubicBezTo>
                  <a:cubicBezTo>
                    <a:pt x="138" y="24"/>
                    <a:pt x="138" y="24"/>
                    <a:pt x="138" y="24"/>
                  </a:cubicBezTo>
                  <a:cubicBezTo>
                    <a:pt x="134" y="16"/>
                    <a:pt x="134" y="16"/>
                    <a:pt x="134" y="16"/>
                  </a:cubicBezTo>
                  <a:cubicBezTo>
                    <a:pt x="134" y="16"/>
                    <a:pt x="134" y="16"/>
                    <a:pt x="134" y="16"/>
                  </a:cubicBezTo>
                  <a:cubicBezTo>
                    <a:pt x="134" y="16"/>
                    <a:pt x="134" y="16"/>
                    <a:pt x="134" y="16"/>
                  </a:cubicBezTo>
                  <a:cubicBezTo>
                    <a:pt x="134" y="12"/>
                    <a:pt x="134" y="12"/>
                    <a:pt x="134" y="12"/>
                  </a:cubicBezTo>
                  <a:cubicBezTo>
                    <a:pt x="128" y="8"/>
                    <a:pt x="128" y="8"/>
                    <a:pt x="128" y="8"/>
                  </a:cubicBezTo>
                  <a:cubicBezTo>
                    <a:pt x="128" y="7"/>
                    <a:pt x="128" y="7"/>
                    <a:pt x="128" y="7"/>
                  </a:cubicBezTo>
                  <a:cubicBezTo>
                    <a:pt x="128" y="7"/>
                    <a:pt x="128" y="7"/>
                    <a:pt x="128" y="7"/>
                  </a:cubicBezTo>
                  <a:cubicBezTo>
                    <a:pt x="128" y="7"/>
                    <a:pt x="128" y="7"/>
                    <a:pt x="128" y="7"/>
                  </a:cubicBezTo>
                  <a:cubicBezTo>
                    <a:pt x="123" y="1"/>
                    <a:pt x="123" y="1"/>
                    <a:pt x="123" y="1"/>
                  </a:cubicBezTo>
                  <a:cubicBezTo>
                    <a:pt x="116" y="0"/>
                    <a:pt x="116" y="0"/>
                    <a:pt x="116" y="0"/>
                  </a:cubicBezTo>
                  <a:cubicBezTo>
                    <a:pt x="108" y="2"/>
                    <a:pt x="108" y="2"/>
                    <a:pt x="108" y="2"/>
                  </a:cubicBezTo>
                  <a:cubicBezTo>
                    <a:pt x="106" y="4"/>
                    <a:pt x="106" y="4"/>
                    <a:pt x="106" y="4"/>
                  </a:cubicBezTo>
                  <a:cubicBezTo>
                    <a:pt x="105" y="15"/>
                    <a:pt x="105" y="15"/>
                    <a:pt x="105" y="15"/>
                  </a:cubicBezTo>
                  <a:cubicBezTo>
                    <a:pt x="105" y="28"/>
                    <a:pt x="105" y="28"/>
                    <a:pt x="105" y="28"/>
                  </a:cubicBezTo>
                  <a:cubicBezTo>
                    <a:pt x="104" y="28"/>
                    <a:pt x="104" y="28"/>
                    <a:pt x="104" y="28"/>
                  </a:cubicBezTo>
                  <a:cubicBezTo>
                    <a:pt x="96" y="31"/>
                    <a:pt x="96" y="31"/>
                    <a:pt x="96" y="31"/>
                  </a:cubicBezTo>
                  <a:cubicBezTo>
                    <a:pt x="96" y="31"/>
                    <a:pt x="96" y="31"/>
                    <a:pt x="96" y="31"/>
                  </a:cubicBezTo>
                  <a:cubicBezTo>
                    <a:pt x="96" y="31"/>
                    <a:pt x="96" y="31"/>
                    <a:pt x="96" y="31"/>
                  </a:cubicBezTo>
                  <a:cubicBezTo>
                    <a:pt x="96" y="31"/>
                    <a:pt x="96" y="31"/>
                    <a:pt x="96" y="31"/>
                  </a:cubicBezTo>
                  <a:cubicBezTo>
                    <a:pt x="89" y="32"/>
                    <a:pt x="89" y="32"/>
                    <a:pt x="89" y="32"/>
                  </a:cubicBezTo>
                  <a:cubicBezTo>
                    <a:pt x="86" y="34"/>
                    <a:pt x="82" y="36"/>
                    <a:pt x="77" y="37"/>
                  </a:cubicBezTo>
                  <a:cubicBezTo>
                    <a:pt x="76" y="38"/>
                    <a:pt x="76" y="38"/>
                    <a:pt x="76" y="38"/>
                  </a:cubicBezTo>
                  <a:cubicBezTo>
                    <a:pt x="76" y="38"/>
                    <a:pt x="76" y="38"/>
                    <a:pt x="76" y="38"/>
                  </a:cubicBezTo>
                  <a:cubicBezTo>
                    <a:pt x="76" y="38"/>
                    <a:pt x="76" y="38"/>
                    <a:pt x="76" y="38"/>
                  </a:cubicBezTo>
                  <a:cubicBezTo>
                    <a:pt x="62" y="34"/>
                    <a:pt x="62" y="34"/>
                    <a:pt x="62" y="34"/>
                  </a:cubicBezTo>
                  <a:cubicBezTo>
                    <a:pt x="57" y="40"/>
                    <a:pt x="57" y="40"/>
                    <a:pt x="57" y="40"/>
                  </a:cubicBezTo>
                  <a:cubicBezTo>
                    <a:pt x="56" y="42"/>
                    <a:pt x="53" y="44"/>
                    <a:pt x="49" y="44"/>
                  </a:cubicBezTo>
                  <a:cubicBezTo>
                    <a:pt x="41" y="51"/>
                    <a:pt x="41" y="51"/>
                    <a:pt x="41" y="51"/>
                  </a:cubicBezTo>
                  <a:cubicBezTo>
                    <a:pt x="36" y="58"/>
                    <a:pt x="36" y="58"/>
                    <a:pt x="36" y="58"/>
                  </a:cubicBezTo>
                  <a:cubicBezTo>
                    <a:pt x="36" y="58"/>
                    <a:pt x="36" y="58"/>
                    <a:pt x="36" y="58"/>
                  </a:cubicBezTo>
                  <a:cubicBezTo>
                    <a:pt x="36" y="59"/>
                    <a:pt x="36" y="59"/>
                    <a:pt x="36" y="59"/>
                  </a:cubicBezTo>
                  <a:cubicBezTo>
                    <a:pt x="34" y="62"/>
                    <a:pt x="32" y="65"/>
                    <a:pt x="30" y="66"/>
                  </a:cubicBezTo>
                  <a:cubicBezTo>
                    <a:pt x="25" y="72"/>
                    <a:pt x="25" y="72"/>
                    <a:pt x="25" y="72"/>
                  </a:cubicBezTo>
                  <a:cubicBezTo>
                    <a:pt x="25" y="73"/>
                    <a:pt x="25" y="73"/>
                    <a:pt x="25" y="73"/>
                  </a:cubicBezTo>
                  <a:cubicBezTo>
                    <a:pt x="25" y="73"/>
                    <a:pt x="25" y="73"/>
                    <a:pt x="25" y="73"/>
                  </a:cubicBezTo>
                  <a:cubicBezTo>
                    <a:pt x="22" y="75"/>
                    <a:pt x="22" y="75"/>
                    <a:pt x="22" y="75"/>
                  </a:cubicBezTo>
                  <a:cubicBezTo>
                    <a:pt x="20" y="76"/>
                    <a:pt x="18" y="76"/>
                    <a:pt x="16" y="76"/>
                  </a:cubicBezTo>
                  <a:cubicBezTo>
                    <a:pt x="6" y="76"/>
                    <a:pt x="6" y="76"/>
                    <a:pt x="6" y="76"/>
                  </a:cubicBezTo>
                  <a:cubicBezTo>
                    <a:pt x="4" y="79"/>
                    <a:pt x="4" y="79"/>
                    <a:pt x="4" y="79"/>
                  </a:cubicBezTo>
                  <a:cubicBezTo>
                    <a:pt x="0" y="86"/>
                    <a:pt x="0" y="86"/>
                    <a:pt x="0" y="86"/>
                  </a:cubicBezTo>
                  <a:cubicBezTo>
                    <a:pt x="2" y="92"/>
                    <a:pt x="2" y="92"/>
                    <a:pt x="2" y="92"/>
                  </a:cubicBezTo>
                  <a:cubicBezTo>
                    <a:pt x="1" y="108"/>
                    <a:pt x="1" y="108"/>
                    <a:pt x="1" y="108"/>
                  </a:cubicBezTo>
                  <a:cubicBezTo>
                    <a:pt x="4" y="112"/>
                    <a:pt x="4" y="112"/>
                    <a:pt x="4" y="112"/>
                  </a:cubicBezTo>
                  <a:cubicBezTo>
                    <a:pt x="4" y="113"/>
                    <a:pt x="4" y="113"/>
                    <a:pt x="4" y="113"/>
                  </a:cubicBezTo>
                  <a:cubicBezTo>
                    <a:pt x="5" y="116"/>
                    <a:pt x="5" y="116"/>
                    <a:pt x="5" y="116"/>
                  </a:cubicBezTo>
                  <a:cubicBezTo>
                    <a:pt x="11" y="116"/>
                    <a:pt x="11" y="116"/>
                    <a:pt x="11" y="116"/>
                  </a:cubicBezTo>
                  <a:cubicBezTo>
                    <a:pt x="20" y="118"/>
                    <a:pt x="20" y="118"/>
                    <a:pt x="20" y="118"/>
                  </a:cubicBezTo>
                  <a:cubicBezTo>
                    <a:pt x="33" y="119"/>
                    <a:pt x="33" y="119"/>
                    <a:pt x="33" y="119"/>
                  </a:cubicBezTo>
                  <a:cubicBezTo>
                    <a:pt x="38" y="118"/>
                    <a:pt x="38" y="118"/>
                    <a:pt x="38" y="118"/>
                  </a:cubicBezTo>
                  <a:cubicBezTo>
                    <a:pt x="39" y="118"/>
                    <a:pt x="39" y="118"/>
                    <a:pt x="39" y="118"/>
                  </a:cubicBezTo>
                  <a:cubicBezTo>
                    <a:pt x="40" y="118"/>
                    <a:pt x="40" y="118"/>
                    <a:pt x="40" y="118"/>
                  </a:cubicBezTo>
                  <a:cubicBezTo>
                    <a:pt x="50" y="122"/>
                    <a:pt x="50" y="122"/>
                    <a:pt x="50" y="122"/>
                  </a:cubicBezTo>
                  <a:cubicBezTo>
                    <a:pt x="50" y="122"/>
                    <a:pt x="50" y="122"/>
                    <a:pt x="50" y="122"/>
                  </a:cubicBezTo>
                  <a:cubicBezTo>
                    <a:pt x="51" y="122"/>
                    <a:pt x="51" y="122"/>
                    <a:pt x="51" y="122"/>
                  </a:cubicBezTo>
                  <a:cubicBezTo>
                    <a:pt x="56" y="127"/>
                    <a:pt x="56" y="127"/>
                    <a:pt x="56" y="127"/>
                  </a:cubicBezTo>
                  <a:cubicBezTo>
                    <a:pt x="68" y="131"/>
                    <a:pt x="68" y="131"/>
                    <a:pt x="68" y="131"/>
                  </a:cubicBezTo>
                  <a:cubicBezTo>
                    <a:pt x="69" y="131"/>
                    <a:pt x="69" y="131"/>
                    <a:pt x="69" y="131"/>
                  </a:cubicBezTo>
                  <a:cubicBezTo>
                    <a:pt x="77" y="136"/>
                    <a:pt x="77" y="136"/>
                    <a:pt x="77" y="136"/>
                  </a:cubicBezTo>
                  <a:cubicBezTo>
                    <a:pt x="96" y="154"/>
                    <a:pt x="96" y="154"/>
                    <a:pt x="96" y="154"/>
                  </a:cubicBezTo>
                  <a:cubicBezTo>
                    <a:pt x="105" y="158"/>
                    <a:pt x="105" y="158"/>
                    <a:pt x="105" y="158"/>
                  </a:cubicBezTo>
                  <a:cubicBezTo>
                    <a:pt x="109" y="156"/>
                    <a:pt x="109" y="156"/>
                    <a:pt x="109" y="156"/>
                  </a:cubicBezTo>
                  <a:cubicBezTo>
                    <a:pt x="112" y="150"/>
                    <a:pt x="112" y="150"/>
                    <a:pt x="112" y="150"/>
                  </a:cubicBezTo>
                  <a:cubicBezTo>
                    <a:pt x="110" y="139"/>
                    <a:pt x="110" y="139"/>
                    <a:pt x="110" y="139"/>
                  </a:cubicBezTo>
                  <a:cubicBezTo>
                    <a:pt x="110" y="136"/>
                    <a:pt x="113" y="134"/>
                    <a:pt x="118" y="132"/>
                  </a:cubicBezTo>
                  <a:cubicBezTo>
                    <a:pt x="118" y="131"/>
                    <a:pt x="118" y="131"/>
                    <a:pt x="118" y="131"/>
                  </a:cubicBezTo>
                  <a:cubicBezTo>
                    <a:pt x="143" y="146"/>
                    <a:pt x="143" y="146"/>
                    <a:pt x="143" y="146"/>
                  </a:cubicBezTo>
                  <a:cubicBezTo>
                    <a:pt x="146" y="145"/>
                    <a:pt x="146" y="145"/>
                    <a:pt x="146" y="145"/>
                  </a:cubicBezTo>
                  <a:cubicBezTo>
                    <a:pt x="151" y="142"/>
                    <a:pt x="151" y="142"/>
                    <a:pt x="151" y="142"/>
                  </a:cubicBezTo>
                  <a:cubicBezTo>
                    <a:pt x="152" y="142"/>
                    <a:pt x="152" y="142"/>
                    <a:pt x="152" y="142"/>
                  </a:cubicBezTo>
                  <a:cubicBezTo>
                    <a:pt x="155" y="142"/>
                    <a:pt x="155" y="142"/>
                    <a:pt x="155" y="142"/>
                  </a:cubicBezTo>
                  <a:cubicBezTo>
                    <a:pt x="160" y="138"/>
                    <a:pt x="160" y="138"/>
                    <a:pt x="160" y="138"/>
                  </a:cubicBezTo>
                  <a:cubicBezTo>
                    <a:pt x="161" y="138"/>
                    <a:pt x="161" y="138"/>
                    <a:pt x="161" y="138"/>
                  </a:cubicBezTo>
                  <a:cubicBezTo>
                    <a:pt x="162" y="138"/>
                    <a:pt x="162" y="138"/>
                    <a:pt x="162" y="138"/>
                  </a:cubicBezTo>
                  <a:cubicBezTo>
                    <a:pt x="176" y="148"/>
                    <a:pt x="176" y="148"/>
                    <a:pt x="176" y="148"/>
                  </a:cubicBezTo>
                  <a:cubicBezTo>
                    <a:pt x="177" y="149"/>
                    <a:pt x="177" y="149"/>
                    <a:pt x="177" y="149"/>
                  </a:cubicBezTo>
                  <a:cubicBezTo>
                    <a:pt x="186" y="156"/>
                    <a:pt x="186" y="156"/>
                    <a:pt x="186" y="156"/>
                  </a:cubicBezTo>
                  <a:cubicBezTo>
                    <a:pt x="188" y="158"/>
                    <a:pt x="192" y="161"/>
                    <a:pt x="194" y="165"/>
                  </a:cubicBezTo>
                  <a:cubicBezTo>
                    <a:pt x="199" y="170"/>
                    <a:pt x="199" y="170"/>
                    <a:pt x="199" y="170"/>
                  </a:cubicBezTo>
                  <a:cubicBezTo>
                    <a:pt x="202" y="169"/>
                    <a:pt x="202" y="169"/>
                    <a:pt x="202" y="169"/>
                  </a:cubicBezTo>
                  <a:cubicBezTo>
                    <a:pt x="206" y="162"/>
                    <a:pt x="206" y="162"/>
                    <a:pt x="206" y="162"/>
                  </a:cubicBezTo>
                  <a:cubicBezTo>
                    <a:pt x="215" y="168"/>
                    <a:pt x="215" y="168"/>
                    <a:pt x="215" y="168"/>
                  </a:cubicBezTo>
                  <a:cubicBezTo>
                    <a:pt x="215" y="168"/>
                    <a:pt x="215" y="168"/>
                    <a:pt x="215" y="168"/>
                  </a:cubicBezTo>
                  <a:cubicBezTo>
                    <a:pt x="216" y="168"/>
                    <a:pt x="216" y="168"/>
                    <a:pt x="216" y="168"/>
                  </a:cubicBezTo>
                  <a:cubicBezTo>
                    <a:pt x="216" y="168"/>
                    <a:pt x="216" y="168"/>
                    <a:pt x="216" y="168"/>
                  </a:cubicBezTo>
                  <a:cubicBezTo>
                    <a:pt x="222" y="176"/>
                    <a:pt x="222" y="176"/>
                    <a:pt x="222" y="176"/>
                  </a:cubicBezTo>
                  <a:cubicBezTo>
                    <a:pt x="240" y="190"/>
                    <a:pt x="240" y="190"/>
                    <a:pt x="240" y="190"/>
                  </a:cubicBezTo>
                  <a:cubicBezTo>
                    <a:pt x="240" y="190"/>
                    <a:pt x="240" y="190"/>
                    <a:pt x="240" y="190"/>
                  </a:cubicBezTo>
                  <a:cubicBezTo>
                    <a:pt x="246" y="196"/>
                    <a:pt x="246" y="196"/>
                    <a:pt x="246" y="196"/>
                  </a:cubicBezTo>
                  <a:cubicBezTo>
                    <a:pt x="261" y="191"/>
                    <a:pt x="261" y="191"/>
                    <a:pt x="261" y="191"/>
                  </a:cubicBezTo>
                  <a:cubicBezTo>
                    <a:pt x="262" y="203"/>
                    <a:pt x="262" y="203"/>
                    <a:pt x="262" y="203"/>
                  </a:cubicBezTo>
                  <a:cubicBezTo>
                    <a:pt x="269" y="210"/>
                    <a:pt x="269" y="210"/>
                    <a:pt x="269" y="210"/>
                  </a:cubicBezTo>
                  <a:cubicBezTo>
                    <a:pt x="269" y="210"/>
                    <a:pt x="269" y="210"/>
                    <a:pt x="269" y="210"/>
                  </a:cubicBezTo>
                  <a:cubicBezTo>
                    <a:pt x="269" y="210"/>
                    <a:pt x="269" y="210"/>
                    <a:pt x="269" y="210"/>
                  </a:cubicBezTo>
                  <a:cubicBezTo>
                    <a:pt x="274" y="218"/>
                    <a:pt x="274" y="218"/>
                    <a:pt x="274" y="218"/>
                  </a:cubicBezTo>
                  <a:cubicBezTo>
                    <a:pt x="274" y="219"/>
                    <a:pt x="274" y="219"/>
                    <a:pt x="274" y="219"/>
                  </a:cubicBezTo>
                  <a:cubicBezTo>
                    <a:pt x="274" y="219"/>
                    <a:pt x="274" y="219"/>
                    <a:pt x="274" y="219"/>
                  </a:cubicBezTo>
                  <a:cubicBezTo>
                    <a:pt x="274" y="220"/>
                    <a:pt x="274" y="220"/>
                    <a:pt x="274" y="220"/>
                  </a:cubicBezTo>
                  <a:cubicBezTo>
                    <a:pt x="280" y="247"/>
                    <a:pt x="280" y="247"/>
                    <a:pt x="280" y="247"/>
                  </a:cubicBezTo>
                  <a:cubicBezTo>
                    <a:pt x="286" y="258"/>
                    <a:pt x="286" y="258"/>
                    <a:pt x="286" y="258"/>
                  </a:cubicBezTo>
                  <a:cubicBezTo>
                    <a:pt x="278" y="279"/>
                    <a:pt x="278" y="279"/>
                    <a:pt x="278" y="279"/>
                  </a:cubicBezTo>
                  <a:cubicBezTo>
                    <a:pt x="278" y="280"/>
                    <a:pt x="278" y="280"/>
                    <a:pt x="278" y="280"/>
                  </a:cubicBezTo>
                  <a:cubicBezTo>
                    <a:pt x="272" y="282"/>
                    <a:pt x="272" y="282"/>
                    <a:pt x="272" y="282"/>
                  </a:cubicBezTo>
                  <a:cubicBezTo>
                    <a:pt x="272" y="288"/>
                    <a:pt x="272" y="288"/>
                    <a:pt x="272" y="288"/>
                  </a:cubicBezTo>
                  <a:cubicBezTo>
                    <a:pt x="271" y="288"/>
                    <a:pt x="271" y="288"/>
                    <a:pt x="271" y="288"/>
                  </a:cubicBezTo>
                  <a:cubicBezTo>
                    <a:pt x="264" y="299"/>
                    <a:pt x="264" y="299"/>
                    <a:pt x="264" y="299"/>
                  </a:cubicBezTo>
                  <a:cubicBezTo>
                    <a:pt x="264" y="299"/>
                    <a:pt x="264" y="299"/>
                    <a:pt x="264" y="299"/>
                  </a:cubicBezTo>
                  <a:cubicBezTo>
                    <a:pt x="254" y="300"/>
                    <a:pt x="254" y="300"/>
                    <a:pt x="254" y="300"/>
                  </a:cubicBezTo>
                  <a:cubicBezTo>
                    <a:pt x="244" y="308"/>
                    <a:pt x="244" y="308"/>
                    <a:pt x="244" y="308"/>
                  </a:cubicBezTo>
                  <a:cubicBezTo>
                    <a:pt x="246" y="309"/>
                    <a:pt x="247" y="310"/>
                    <a:pt x="250" y="311"/>
                  </a:cubicBezTo>
                  <a:cubicBezTo>
                    <a:pt x="254" y="312"/>
                    <a:pt x="254" y="316"/>
                    <a:pt x="252" y="321"/>
                  </a:cubicBezTo>
                  <a:cubicBezTo>
                    <a:pt x="252" y="322"/>
                    <a:pt x="252" y="322"/>
                    <a:pt x="252" y="322"/>
                  </a:cubicBezTo>
                  <a:cubicBezTo>
                    <a:pt x="246" y="328"/>
                    <a:pt x="246" y="328"/>
                    <a:pt x="246" y="328"/>
                  </a:cubicBezTo>
                  <a:cubicBezTo>
                    <a:pt x="245" y="328"/>
                    <a:pt x="245" y="328"/>
                    <a:pt x="245" y="328"/>
                  </a:cubicBezTo>
                  <a:cubicBezTo>
                    <a:pt x="245" y="329"/>
                    <a:pt x="245" y="329"/>
                    <a:pt x="245" y="329"/>
                  </a:cubicBezTo>
                  <a:cubicBezTo>
                    <a:pt x="244" y="329"/>
                    <a:pt x="244" y="329"/>
                    <a:pt x="244" y="329"/>
                  </a:cubicBezTo>
                  <a:cubicBezTo>
                    <a:pt x="244" y="329"/>
                    <a:pt x="244" y="329"/>
                    <a:pt x="244" y="329"/>
                  </a:cubicBezTo>
                  <a:cubicBezTo>
                    <a:pt x="225" y="326"/>
                    <a:pt x="225" y="326"/>
                    <a:pt x="225" y="326"/>
                  </a:cubicBezTo>
                  <a:cubicBezTo>
                    <a:pt x="224" y="333"/>
                    <a:pt x="224" y="333"/>
                    <a:pt x="224" y="333"/>
                  </a:cubicBezTo>
                  <a:cubicBezTo>
                    <a:pt x="226" y="348"/>
                    <a:pt x="226" y="348"/>
                    <a:pt x="226" y="348"/>
                  </a:cubicBezTo>
                  <a:cubicBezTo>
                    <a:pt x="242" y="354"/>
                    <a:pt x="242" y="354"/>
                    <a:pt x="242" y="354"/>
                  </a:cubicBezTo>
                  <a:cubicBezTo>
                    <a:pt x="242" y="355"/>
                    <a:pt x="242" y="355"/>
                    <a:pt x="242" y="355"/>
                  </a:cubicBezTo>
                  <a:cubicBezTo>
                    <a:pt x="242" y="355"/>
                    <a:pt x="242" y="355"/>
                    <a:pt x="242" y="355"/>
                  </a:cubicBezTo>
                  <a:cubicBezTo>
                    <a:pt x="248" y="353"/>
                    <a:pt x="248" y="353"/>
                    <a:pt x="248" y="353"/>
                  </a:cubicBezTo>
                  <a:cubicBezTo>
                    <a:pt x="249" y="353"/>
                    <a:pt x="249" y="353"/>
                    <a:pt x="249" y="353"/>
                  </a:cubicBezTo>
                  <a:cubicBezTo>
                    <a:pt x="250" y="352"/>
                    <a:pt x="250" y="352"/>
                    <a:pt x="250" y="352"/>
                  </a:cubicBezTo>
                  <a:cubicBezTo>
                    <a:pt x="250" y="353"/>
                    <a:pt x="250" y="353"/>
                    <a:pt x="250" y="353"/>
                  </a:cubicBezTo>
                  <a:cubicBezTo>
                    <a:pt x="250" y="353"/>
                    <a:pt x="250" y="353"/>
                    <a:pt x="250" y="353"/>
                  </a:cubicBezTo>
                  <a:cubicBezTo>
                    <a:pt x="255" y="356"/>
                    <a:pt x="255" y="356"/>
                    <a:pt x="255" y="356"/>
                  </a:cubicBezTo>
                  <a:cubicBezTo>
                    <a:pt x="262" y="356"/>
                    <a:pt x="262" y="356"/>
                    <a:pt x="262" y="356"/>
                  </a:cubicBezTo>
                  <a:cubicBezTo>
                    <a:pt x="264" y="355"/>
                    <a:pt x="264" y="355"/>
                    <a:pt x="264" y="355"/>
                  </a:cubicBezTo>
                  <a:cubicBezTo>
                    <a:pt x="262" y="348"/>
                    <a:pt x="262" y="348"/>
                    <a:pt x="262" y="348"/>
                  </a:cubicBezTo>
                  <a:cubicBezTo>
                    <a:pt x="262" y="348"/>
                    <a:pt x="262" y="348"/>
                    <a:pt x="262" y="348"/>
                  </a:cubicBezTo>
                  <a:cubicBezTo>
                    <a:pt x="262" y="348"/>
                    <a:pt x="262" y="348"/>
                    <a:pt x="262" y="348"/>
                  </a:cubicBezTo>
                  <a:cubicBezTo>
                    <a:pt x="260" y="340"/>
                    <a:pt x="260" y="340"/>
                    <a:pt x="260" y="340"/>
                  </a:cubicBezTo>
                  <a:cubicBezTo>
                    <a:pt x="260" y="339"/>
                    <a:pt x="260" y="339"/>
                    <a:pt x="260" y="339"/>
                  </a:cubicBezTo>
                  <a:cubicBezTo>
                    <a:pt x="260" y="338"/>
                    <a:pt x="260" y="338"/>
                    <a:pt x="260" y="338"/>
                  </a:cubicBezTo>
                  <a:cubicBezTo>
                    <a:pt x="260" y="338"/>
                    <a:pt x="260" y="338"/>
                    <a:pt x="260" y="338"/>
                  </a:cubicBezTo>
                  <a:cubicBezTo>
                    <a:pt x="260" y="338"/>
                    <a:pt x="260" y="338"/>
                    <a:pt x="260" y="338"/>
                  </a:cubicBezTo>
                  <a:cubicBezTo>
                    <a:pt x="263" y="335"/>
                    <a:pt x="263" y="335"/>
                    <a:pt x="263" y="335"/>
                  </a:cubicBezTo>
                  <a:cubicBezTo>
                    <a:pt x="264" y="334"/>
                    <a:pt x="264" y="334"/>
                    <a:pt x="264" y="334"/>
                  </a:cubicBezTo>
                  <a:cubicBezTo>
                    <a:pt x="264" y="334"/>
                    <a:pt x="264" y="334"/>
                    <a:pt x="264" y="334"/>
                  </a:cubicBezTo>
                  <a:cubicBezTo>
                    <a:pt x="264" y="334"/>
                    <a:pt x="264" y="334"/>
                    <a:pt x="264" y="334"/>
                  </a:cubicBezTo>
                  <a:cubicBezTo>
                    <a:pt x="268" y="328"/>
                    <a:pt x="268" y="328"/>
                    <a:pt x="268" y="328"/>
                  </a:cubicBezTo>
                  <a:cubicBezTo>
                    <a:pt x="269" y="327"/>
                    <a:pt x="269" y="327"/>
                    <a:pt x="269" y="327"/>
                  </a:cubicBezTo>
                  <a:cubicBezTo>
                    <a:pt x="276" y="322"/>
                    <a:pt x="276" y="322"/>
                    <a:pt x="276" y="322"/>
                  </a:cubicBezTo>
                  <a:cubicBezTo>
                    <a:pt x="276" y="322"/>
                    <a:pt x="276" y="322"/>
                    <a:pt x="276" y="322"/>
                  </a:cubicBezTo>
                  <a:cubicBezTo>
                    <a:pt x="276" y="321"/>
                    <a:pt x="276" y="321"/>
                    <a:pt x="276" y="321"/>
                  </a:cubicBezTo>
                  <a:cubicBezTo>
                    <a:pt x="277" y="321"/>
                    <a:pt x="277" y="321"/>
                    <a:pt x="277" y="321"/>
                  </a:cubicBezTo>
                  <a:cubicBezTo>
                    <a:pt x="277" y="321"/>
                    <a:pt x="277" y="321"/>
                    <a:pt x="277" y="321"/>
                  </a:cubicBezTo>
                  <a:cubicBezTo>
                    <a:pt x="286" y="320"/>
                    <a:pt x="286" y="320"/>
                    <a:pt x="286" y="320"/>
                  </a:cubicBezTo>
                  <a:cubicBezTo>
                    <a:pt x="286" y="322"/>
                    <a:pt x="286" y="322"/>
                    <a:pt x="286" y="322"/>
                  </a:cubicBezTo>
                  <a:cubicBezTo>
                    <a:pt x="286" y="325"/>
                    <a:pt x="286" y="327"/>
                    <a:pt x="286" y="328"/>
                  </a:cubicBezTo>
                  <a:cubicBezTo>
                    <a:pt x="288" y="332"/>
                    <a:pt x="288" y="332"/>
                    <a:pt x="288" y="332"/>
                  </a:cubicBezTo>
                  <a:cubicBezTo>
                    <a:pt x="290" y="337"/>
                    <a:pt x="290" y="337"/>
                    <a:pt x="290" y="337"/>
                  </a:cubicBezTo>
                  <a:cubicBezTo>
                    <a:pt x="298" y="342"/>
                    <a:pt x="298" y="342"/>
                    <a:pt x="298" y="342"/>
                  </a:cubicBezTo>
                  <a:cubicBezTo>
                    <a:pt x="320" y="344"/>
                    <a:pt x="320" y="344"/>
                    <a:pt x="320" y="344"/>
                  </a:cubicBezTo>
                  <a:cubicBezTo>
                    <a:pt x="321" y="344"/>
                    <a:pt x="321" y="344"/>
                    <a:pt x="321" y="344"/>
                  </a:cubicBezTo>
                  <a:cubicBezTo>
                    <a:pt x="322" y="344"/>
                    <a:pt x="322" y="344"/>
                    <a:pt x="322" y="344"/>
                  </a:cubicBezTo>
                  <a:cubicBezTo>
                    <a:pt x="322" y="345"/>
                    <a:pt x="322" y="345"/>
                    <a:pt x="322" y="345"/>
                  </a:cubicBezTo>
                  <a:cubicBezTo>
                    <a:pt x="322" y="346"/>
                    <a:pt x="322" y="346"/>
                    <a:pt x="322" y="346"/>
                  </a:cubicBezTo>
                  <a:cubicBezTo>
                    <a:pt x="322" y="353"/>
                    <a:pt x="322" y="353"/>
                    <a:pt x="322" y="353"/>
                  </a:cubicBezTo>
                  <a:cubicBezTo>
                    <a:pt x="328" y="360"/>
                    <a:pt x="328" y="360"/>
                    <a:pt x="328" y="360"/>
                  </a:cubicBezTo>
                  <a:cubicBezTo>
                    <a:pt x="333" y="362"/>
                    <a:pt x="333" y="362"/>
                    <a:pt x="333" y="362"/>
                  </a:cubicBezTo>
                  <a:cubicBezTo>
                    <a:pt x="334" y="362"/>
                    <a:pt x="334" y="362"/>
                    <a:pt x="334" y="362"/>
                  </a:cubicBezTo>
                  <a:cubicBezTo>
                    <a:pt x="334" y="362"/>
                    <a:pt x="334" y="362"/>
                    <a:pt x="334" y="362"/>
                  </a:cubicBezTo>
                  <a:cubicBezTo>
                    <a:pt x="334" y="363"/>
                    <a:pt x="334" y="363"/>
                    <a:pt x="334" y="363"/>
                  </a:cubicBezTo>
                  <a:cubicBezTo>
                    <a:pt x="334" y="366"/>
                    <a:pt x="334" y="366"/>
                    <a:pt x="334" y="366"/>
                  </a:cubicBezTo>
                  <a:cubicBezTo>
                    <a:pt x="334" y="370"/>
                    <a:pt x="334" y="370"/>
                    <a:pt x="334" y="370"/>
                  </a:cubicBezTo>
                  <a:cubicBezTo>
                    <a:pt x="332" y="378"/>
                    <a:pt x="332" y="378"/>
                    <a:pt x="332" y="378"/>
                  </a:cubicBezTo>
                  <a:cubicBezTo>
                    <a:pt x="335" y="380"/>
                    <a:pt x="335" y="380"/>
                    <a:pt x="335" y="380"/>
                  </a:cubicBezTo>
                  <a:cubicBezTo>
                    <a:pt x="338" y="380"/>
                    <a:pt x="341" y="380"/>
                    <a:pt x="344" y="382"/>
                  </a:cubicBezTo>
                  <a:cubicBezTo>
                    <a:pt x="353" y="386"/>
                    <a:pt x="353" y="386"/>
                    <a:pt x="353" y="386"/>
                  </a:cubicBezTo>
                  <a:cubicBezTo>
                    <a:pt x="358" y="382"/>
                    <a:pt x="358" y="382"/>
                    <a:pt x="358" y="382"/>
                  </a:cubicBezTo>
                  <a:cubicBezTo>
                    <a:pt x="364" y="375"/>
                    <a:pt x="364" y="375"/>
                    <a:pt x="364" y="375"/>
                  </a:cubicBezTo>
                  <a:cubicBezTo>
                    <a:pt x="365" y="372"/>
                    <a:pt x="365" y="372"/>
                    <a:pt x="365" y="372"/>
                  </a:cubicBezTo>
                  <a:cubicBezTo>
                    <a:pt x="365" y="372"/>
                    <a:pt x="365" y="372"/>
                    <a:pt x="365" y="372"/>
                  </a:cubicBezTo>
                  <a:cubicBezTo>
                    <a:pt x="366" y="371"/>
                    <a:pt x="366" y="371"/>
                    <a:pt x="366" y="371"/>
                  </a:cubicBezTo>
                  <a:cubicBezTo>
                    <a:pt x="367" y="370"/>
                    <a:pt x="367" y="370"/>
                    <a:pt x="367" y="370"/>
                  </a:cubicBezTo>
                  <a:cubicBezTo>
                    <a:pt x="367" y="370"/>
                    <a:pt x="367" y="370"/>
                    <a:pt x="367" y="370"/>
                  </a:cubicBezTo>
                  <a:cubicBezTo>
                    <a:pt x="365" y="361"/>
                    <a:pt x="365" y="361"/>
                    <a:pt x="365" y="361"/>
                  </a:cubicBezTo>
                  <a:cubicBezTo>
                    <a:pt x="364" y="357"/>
                    <a:pt x="364" y="357"/>
                    <a:pt x="364" y="357"/>
                  </a:cubicBezTo>
                  <a:cubicBezTo>
                    <a:pt x="364" y="356"/>
                    <a:pt x="364" y="356"/>
                    <a:pt x="364" y="356"/>
                  </a:cubicBezTo>
                  <a:cubicBezTo>
                    <a:pt x="364" y="356"/>
                    <a:pt x="364" y="356"/>
                    <a:pt x="364" y="356"/>
                  </a:cubicBezTo>
                  <a:cubicBezTo>
                    <a:pt x="364" y="356"/>
                    <a:pt x="364" y="356"/>
                    <a:pt x="364" y="356"/>
                  </a:cubicBezTo>
                  <a:cubicBezTo>
                    <a:pt x="364" y="355"/>
                    <a:pt x="364" y="355"/>
                    <a:pt x="364" y="355"/>
                  </a:cubicBezTo>
                  <a:cubicBezTo>
                    <a:pt x="368" y="350"/>
                    <a:pt x="368" y="350"/>
                    <a:pt x="368" y="350"/>
                  </a:cubicBezTo>
                  <a:cubicBezTo>
                    <a:pt x="368" y="350"/>
                    <a:pt x="368" y="350"/>
                    <a:pt x="368" y="350"/>
                  </a:cubicBezTo>
                  <a:cubicBezTo>
                    <a:pt x="368" y="350"/>
                    <a:pt x="368" y="350"/>
                    <a:pt x="368" y="350"/>
                  </a:cubicBezTo>
                  <a:cubicBezTo>
                    <a:pt x="374" y="345"/>
                    <a:pt x="374" y="345"/>
                    <a:pt x="374" y="345"/>
                  </a:cubicBezTo>
                  <a:cubicBezTo>
                    <a:pt x="375" y="345"/>
                    <a:pt x="375" y="345"/>
                    <a:pt x="375" y="345"/>
                  </a:cubicBezTo>
                  <a:cubicBezTo>
                    <a:pt x="388" y="345"/>
                    <a:pt x="388" y="345"/>
                    <a:pt x="388" y="345"/>
                  </a:cubicBezTo>
                  <a:cubicBezTo>
                    <a:pt x="390" y="344"/>
                    <a:pt x="390" y="344"/>
                    <a:pt x="390" y="344"/>
                  </a:cubicBezTo>
                  <a:cubicBezTo>
                    <a:pt x="390" y="338"/>
                    <a:pt x="390" y="338"/>
                    <a:pt x="390" y="338"/>
                  </a:cubicBezTo>
                  <a:cubicBezTo>
                    <a:pt x="388" y="332"/>
                    <a:pt x="388" y="332"/>
                    <a:pt x="388" y="332"/>
                  </a:cubicBezTo>
                  <a:cubicBezTo>
                    <a:pt x="383" y="324"/>
                    <a:pt x="383" y="324"/>
                    <a:pt x="383" y="324"/>
                  </a:cubicBezTo>
                  <a:cubicBezTo>
                    <a:pt x="383" y="324"/>
                    <a:pt x="383" y="324"/>
                    <a:pt x="383" y="324"/>
                  </a:cubicBezTo>
                  <a:cubicBezTo>
                    <a:pt x="383" y="324"/>
                    <a:pt x="383" y="324"/>
                    <a:pt x="383" y="324"/>
                  </a:cubicBezTo>
                  <a:cubicBezTo>
                    <a:pt x="383" y="314"/>
                    <a:pt x="383" y="314"/>
                    <a:pt x="383" y="314"/>
                  </a:cubicBezTo>
                  <a:cubicBezTo>
                    <a:pt x="383" y="313"/>
                    <a:pt x="383" y="313"/>
                    <a:pt x="383" y="313"/>
                  </a:cubicBezTo>
                  <a:cubicBezTo>
                    <a:pt x="383" y="313"/>
                    <a:pt x="383" y="313"/>
                    <a:pt x="383" y="313"/>
                  </a:cubicBezTo>
                  <a:cubicBezTo>
                    <a:pt x="385" y="307"/>
                    <a:pt x="385" y="307"/>
                    <a:pt x="385" y="307"/>
                  </a:cubicBezTo>
                  <a:cubicBezTo>
                    <a:pt x="385" y="307"/>
                    <a:pt x="385" y="307"/>
                    <a:pt x="385" y="307"/>
                  </a:cubicBezTo>
                  <a:cubicBezTo>
                    <a:pt x="386" y="307"/>
                    <a:pt x="386" y="307"/>
                    <a:pt x="386" y="307"/>
                  </a:cubicBezTo>
                  <a:cubicBezTo>
                    <a:pt x="386" y="307"/>
                    <a:pt x="386" y="307"/>
                    <a:pt x="386" y="307"/>
                  </a:cubicBezTo>
                  <a:cubicBezTo>
                    <a:pt x="396" y="291"/>
                    <a:pt x="396" y="291"/>
                    <a:pt x="396" y="291"/>
                  </a:cubicBezTo>
                  <a:cubicBezTo>
                    <a:pt x="397" y="291"/>
                    <a:pt x="397" y="291"/>
                    <a:pt x="397" y="291"/>
                  </a:cubicBezTo>
                  <a:cubicBezTo>
                    <a:pt x="397" y="291"/>
                    <a:pt x="397" y="291"/>
                    <a:pt x="397" y="291"/>
                  </a:cubicBezTo>
                  <a:cubicBezTo>
                    <a:pt x="398" y="290"/>
                    <a:pt x="398" y="290"/>
                    <a:pt x="398" y="290"/>
                  </a:cubicBezTo>
                  <a:cubicBezTo>
                    <a:pt x="400" y="290"/>
                    <a:pt x="400" y="290"/>
                    <a:pt x="400" y="290"/>
                  </a:cubicBezTo>
                  <a:cubicBezTo>
                    <a:pt x="404" y="291"/>
                    <a:pt x="404" y="291"/>
                    <a:pt x="404" y="291"/>
                  </a:cubicBezTo>
                  <a:cubicBezTo>
                    <a:pt x="414" y="296"/>
                    <a:pt x="414" y="296"/>
                    <a:pt x="414" y="296"/>
                  </a:cubicBezTo>
                  <a:cubicBezTo>
                    <a:pt x="420" y="298"/>
                    <a:pt x="420" y="298"/>
                    <a:pt x="420" y="298"/>
                  </a:cubicBezTo>
                  <a:cubicBezTo>
                    <a:pt x="420" y="295"/>
                    <a:pt x="420" y="295"/>
                    <a:pt x="420" y="295"/>
                  </a:cubicBezTo>
                  <a:cubicBezTo>
                    <a:pt x="419" y="294"/>
                    <a:pt x="419" y="294"/>
                    <a:pt x="419" y="294"/>
                  </a:cubicBezTo>
                  <a:cubicBezTo>
                    <a:pt x="419" y="293"/>
                    <a:pt x="419" y="293"/>
                    <a:pt x="419" y="293"/>
                  </a:cubicBezTo>
                  <a:cubicBezTo>
                    <a:pt x="419" y="290"/>
                    <a:pt x="420" y="288"/>
                    <a:pt x="423" y="286"/>
                  </a:cubicBezTo>
                  <a:cubicBezTo>
                    <a:pt x="430" y="281"/>
                    <a:pt x="430" y="281"/>
                    <a:pt x="430" y="281"/>
                  </a:cubicBezTo>
                  <a:cubicBezTo>
                    <a:pt x="430" y="281"/>
                    <a:pt x="430" y="281"/>
                    <a:pt x="430" y="281"/>
                  </a:cubicBezTo>
                  <a:cubicBezTo>
                    <a:pt x="430" y="281"/>
                    <a:pt x="430" y="281"/>
                    <a:pt x="430" y="281"/>
                  </a:cubicBezTo>
                  <a:cubicBezTo>
                    <a:pt x="430" y="280"/>
                    <a:pt x="430" y="280"/>
                    <a:pt x="430" y="280"/>
                  </a:cubicBezTo>
                  <a:cubicBezTo>
                    <a:pt x="434" y="279"/>
                    <a:pt x="437" y="278"/>
                    <a:pt x="438" y="278"/>
                  </a:cubicBezTo>
                  <a:cubicBezTo>
                    <a:pt x="445" y="278"/>
                    <a:pt x="445" y="278"/>
                    <a:pt x="445" y="278"/>
                  </a:cubicBezTo>
                  <a:cubicBezTo>
                    <a:pt x="446" y="278"/>
                    <a:pt x="446" y="278"/>
                    <a:pt x="446" y="278"/>
                  </a:cubicBezTo>
                  <a:cubicBezTo>
                    <a:pt x="446" y="278"/>
                    <a:pt x="446" y="278"/>
                    <a:pt x="446" y="278"/>
                  </a:cubicBezTo>
                  <a:cubicBezTo>
                    <a:pt x="450" y="278"/>
                    <a:pt x="450" y="278"/>
                    <a:pt x="450" y="278"/>
                  </a:cubicBezTo>
                  <a:cubicBezTo>
                    <a:pt x="452" y="268"/>
                    <a:pt x="452" y="268"/>
                    <a:pt x="452" y="268"/>
                  </a:cubicBezTo>
                  <a:cubicBezTo>
                    <a:pt x="452" y="262"/>
                    <a:pt x="452" y="262"/>
                    <a:pt x="452" y="262"/>
                  </a:cubicBezTo>
                  <a:cubicBezTo>
                    <a:pt x="452" y="257"/>
                    <a:pt x="452" y="254"/>
                    <a:pt x="454" y="254"/>
                  </a:cubicBezTo>
                  <a:cubicBezTo>
                    <a:pt x="456" y="248"/>
                    <a:pt x="456" y="248"/>
                    <a:pt x="456" y="248"/>
                  </a:cubicBezTo>
                  <a:cubicBezTo>
                    <a:pt x="453" y="244"/>
                    <a:pt x="453" y="244"/>
                    <a:pt x="453" y="244"/>
                  </a:cubicBezTo>
                  <a:cubicBezTo>
                    <a:pt x="448" y="240"/>
                    <a:pt x="448" y="240"/>
                    <a:pt x="448" y="240"/>
                  </a:cubicBezTo>
                  <a:cubicBezTo>
                    <a:pt x="438" y="238"/>
                    <a:pt x="438" y="238"/>
                    <a:pt x="438" y="238"/>
                  </a:cubicBezTo>
                  <a:cubicBezTo>
                    <a:pt x="436" y="238"/>
                    <a:pt x="432" y="236"/>
                    <a:pt x="426" y="230"/>
                  </a:cubicBezTo>
                  <a:cubicBezTo>
                    <a:pt x="420" y="228"/>
                    <a:pt x="420" y="228"/>
                    <a:pt x="420" y="228"/>
                  </a:cubicBezTo>
                  <a:cubicBezTo>
                    <a:pt x="420" y="228"/>
                    <a:pt x="420" y="228"/>
                    <a:pt x="420" y="228"/>
                  </a:cubicBezTo>
                  <a:cubicBezTo>
                    <a:pt x="420" y="227"/>
                    <a:pt x="420" y="227"/>
                    <a:pt x="420" y="227"/>
                  </a:cubicBezTo>
                  <a:cubicBezTo>
                    <a:pt x="412" y="218"/>
                    <a:pt x="412" y="218"/>
                    <a:pt x="412" y="218"/>
                  </a:cubicBezTo>
                  <a:cubicBezTo>
                    <a:pt x="406" y="218"/>
                    <a:pt x="406" y="218"/>
                    <a:pt x="406" y="218"/>
                  </a:cubicBezTo>
                  <a:cubicBezTo>
                    <a:pt x="405" y="218"/>
                    <a:pt x="405" y="218"/>
                    <a:pt x="405" y="218"/>
                  </a:cubicBezTo>
                  <a:cubicBezTo>
                    <a:pt x="405" y="218"/>
                    <a:pt x="405" y="218"/>
                    <a:pt x="405" y="218"/>
                  </a:cubicBezTo>
                  <a:cubicBezTo>
                    <a:pt x="399" y="215"/>
                    <a:pt x="399" y="215"/>
                    <a:pt x="399" y="215"/>
                  </a:cubicBezTo>
                  <a:cubicBezTo>
                    <a:pt x="395" y="220"/>
                    <a:pt x="395" y="220"/>
                    <a:pt x="395" y="220"/>
                  </a:cubicBezTo>
                  <a:cubicBezTo>
                    <a:pt x="394" y="238"/>
                    <a:pt x="394" y="238"/>
                    <a:pt x="394" y="238"/>
                  </a:cubicBezTo>
                  <a:cubicBezTo>
                    <a:pt x="396" y="246"/>
                    <a:pt x="396" y="246"/>
                    <a:pt x="396" y="246"/>
                  </a:cubicBezTo>
                  <a:cubicBezTo>
                    <a:pt x="398" y="246"/>
                    <a:pt x="398" y="246"/>
                    <a:pt x="398" y="246"/>
                  </a:cubicBezTo>
                  <a:cubicBezTo>
                    <a:pt x="399" y="246"/>
                    <a:pt x="399" y="246"/>
                    <a:pt x="399" y="246"/>
                  </a:cubicBezTo>
                  <a:cubicBezTo>
                    <a:pt x="404" y="248"/>
                    <a:pt x="404" y="248"/>
                    <a:pt x="404" y="248"/>
                  </a:cubicBezTo>
                  <a:cubicBezTo>
                    <a:pt x="404" y="248"/>
                    <a:pt x="404" y="248"/>
                    <a:pt x="404" y="248"/>
                  </a:cubicBezTo>
                  <a:cubicBezTo>
                    <a:pt x="404" y="248"/>
                    <a:pt x="404" y="248"/>
                    <a:pt x="404" y="248"/>
                  </a:cubicBezTo>
                  <a:cubicBezTo>
                    <a:pt x="407" y="255"/>
                    <a:pt x="407" y="255"/>
                    <a:pt x="407" y="255"/>
                  </a:cubicBezTo>
                  <a:cubicBezTo>
                    <a:pt x="408" y="255"/>
                    <a:pt x="408" y="255"/>
                    <a:pt x="408" y="255"/>
                  </a:cubicBezTo>
                  <a:cubicBezTo>
                    <a:pt x="408" y="256"/>
                    <a:pt x="408" y="256"/>
                    <a:pt x="408" y="256"/>
                  </a:cubicBezTo>
                  <a:cubicBezTo>
                    <a:pt x="408" y="256"/>
                    <a:pt x="408" y="256"/>
                    <a:pt x="408" y="256"/>
                  </a:cubicBezTo>
                  <a:cubicBezTo>
                    <a:pt x="408" y="256"/>
                    <a:pt x="408" y="256"/>
                    <a:pt x="408" y="256"/>
                  </a:cubicBezTo>
                  <a:cubicBezTo>
                    <a:pt x="406" y="268"/>
                    <a:pt x="406" y="268"/>
                    <a:pt x="406" y="268"/>
                  </a:cubicBezTo>
                  <a:cubicBezTo>
                    <a:pt x="406" y="269"/>
                    <a:pt x="406" y="269"/>
                    <a:pt x="406" y="269"/>
                  </a:cubicBezTo>
                  <a:cubicBezTo>
                    <a:pt x="406" y="270"/>
                    <a:pt x="406" y="270"/>
                    <a:pt x="406" y="270"/>
                  </a:cubicBezTo>
                  <a:cubicBezTo>
                    <a:pt x="406" y="270"/>
                    <a:pt x="406" y="270"/>
                    <a:pt x="406" y="270"/>
                  </a:cubicBezTo>
                  <a:cubicBezTo>
                    <a:pt x="404" y="271"/>
                    <a:pt x="402" y="272"/>
                    <a:pt x="400" y="273"/>
                  </a:cubicBezTo>
                  <a:cubicBezTo>
                    <a:pt x="399" y="274"/>
                    <a:pt x="399" y="274"/>
                    <a:pt x="399" y="274"/>
                  </a:cubicBezTo>
                  <a:cubicBezTo>
                    <a:pt x="399" y="273"/>
                    <a:pt x="399" y="273"/>
                    <a:pt x="399" y="273"/>
                  </a:cubicBezTo>
                  <a:cubicBezTo>
                    <a:pt x="398" y="273"/>
                    <a:pt x="398" y="273"/>
                    <a:pt x="398" y="273"/>
                  </a:cubicBezTo>
                  <a:cubicBezTo>
                    <a:pt x="396" y="272"/>
                    <a:pt x="396" y="272"/>
                    <a:pt x="396" y="272"/>
                  </a:cubicBezTo>
                  <a:cubicBezTo>
                    <a:pt x="389" y="275"/>
                    <a:pt x="389" y="275"/>
                    <a:pt x="389" y="275"/>
                  </a:cubicBezTo>
                  <a:cubicBezTo>
                    <a:pt x="389" y="275"/>
                    <a:pt x="389" y="275"/>
                    <a:pt x="389" y="275"/>
                  </a:cubicBezTo>
                  <a:cubicBezTo>
                    <a:pt x="389" y="276"/>
                    <a:pt x="389" y="276"/>
                    <a:pt x="389" y="276"/>
                  </a:cubicBezTo>
                  <a:cubicBezTo>
                    <a:pt x="390" y="276"/>
                    <a:pt x="390" y="276"/>
                    <a:pt x="390" y="276"/>
                  </a:cubicBezTo>
                  <a:cubicBezTo>
                    <a:pt x="391" y="287"/>
                    <a:pt x="391" y="287"/>
                    <a:pt x="391" y="287"/>
                  </a:cubicBezTo>
                  <a:cubicBezTo>
                    <a:pt x="391" y="289"/>
                    <a:pt x="390" y="290"/>
                    <a:pt x="388" y="290"/>
                  </a:cubicBezTo>
                  <a:cubicBezTo>
                    <a:pt x="384" y="290"/>
                    <a:pt x="384" y="290"/>
                    <a:pt x="384" y="290"/>
                  </a:cubicBezTo>
                  <a:cubicBezTo>
                    <a:pt x="381" y="290"/>
                    <a:pt x="380" y="289"/>
                    <a:pt x="379" y="288"/>
                  </a:cubicBezTo>
                  <a:cubicBezTo>
                    <a:pt x="374" y="284"/>
                    <a:pt x="374" y="284"/>
                    <a:pt x="374" y="284"/>
                  </a:cubicBezTo>
                  <a:cubicBezTo>
                    <a:pt x="374" y="284"/>
                    <a:pt x="374" y="284"/>
                    <a:pt x="374" y="284"/>
                  </a:cubicBezTo>
                  <a:cubicBezTo>
                    <a:pt x="373" y="284"/>
                    <a:pt x="373" y="284"/>
                    <a:pt x="373" y="284"/>
                  </a:cubicBezTo>
                  <a:cubicBezTo>
                    <a:pt x="373" y="283"/>
                    <a:pt x="373" y="283"/>
                    <a:pt x="373" y="283"/>
                  </a:cubicBezTo>
                  <a:cubicBezTo>
                    <a:pt x="370" y="276"/>
                    <a:pt x="370" y="276"/>
                    <a:pt x="370" y="276"/>
                  </a:cubicBezTo>
                  <a:cubicBezTo>
                    <a:pt x="370" y="276"/>
                    <a:pt x="368" y="274"/>
                    <a:pt x="364" y="273"/>
                  </a:cubicBezTo>
                  <a:cubicBezTo>
                    <a:pt x="363" y="273"/>
                    <a:pt x="363" y="273"/>
                    <a:pt x="363" y="273"/>
                  </a:cubicBezTo>
                  <a:cubicBezTo>
                    <a:pt x="363" y="273"/>
                    <a:pt x="363" y="273"/>
                    <a:pt x="363" y="273"/>
                  </a:cubicBezTo>
                  <a:cubicBezTo>
                    <a:pt x="357" y="269"/>
                    <a:pt x="357" y="269"/>
                    <a:pt x="357" y="269"/>
                  </a:cubicBezTo>
                  <a:cubicBezTo>
                    <a:pt x="356" y="269"/>
                    <a:pt x="356" y="269"/>
                    <a:pt x="356" y="269"/>
                  </a:cubicBezTo>
                  <a:cubicBezTo>
                    <a:pt x="356" y="268"/>
                    <a:pt x="356" y="268"/>
                    <a:pt x="356" y="268"/>
                  </a:cubicBezTo>
                  <a:cubicBezTo>
                    <a:pt x="356" y="268"/>
                    <a:pt x="356" y="268"/>
                    <a:pt x="356" y="268"/>
                  </a:cubicBezTo>
                  <a:cubicBezTo>
                    <a:pt x="355" y="262"/>
                    <a:pt x="355" y="262"/>
                    <a:pt x="355" y="262"/>
                  </a:cubicBezTo>
                  <a:cubicBezTo>
                    <a:pt x="356" y="256"/>
                    <a:pt x="356" y="256"/>
                    <a:pt x="356" y="256"/>
                  </a:cubicBezTo>
                  <a:cubicBezTo>
                    <a:pt x="356" y="256"/>
                    <a:pt x="356" y="256"/>
                    <a:pt x="356" y="256"/>
                  </a:cubicBezTo>
                  <a:cubicBezTo>
                    <a:pt x="356" y="256"/>
                    <a:pt x="356" y="256"/>
                    <a:pt x="356" y="256"/>
                  </a:cubicBezTo>
                  <a:cubicBezTo>
                    <a:pt x="356" y="256"/>
                    <a:pt x="356" y="256"/>
                    <a:pt x="356" y="256"/>
                  </a:cubicBezTo>
                  <a:cubicBezTo>
                    <a:pt x="358" y="253"/>
                    <a:pt x="358" y="253"/>
                    <a:pt x="358" y="253"/>
                  </a:cubicBezTo>
                  <a:cubicBezTo>
                    <a:pt x="358" y="251"/>
                    <a:pt x="358" y="251"/>
                    <a:pt x="358" y="251"/>
                  </a:cubicBezTo>
                  <a:cubicBezTo>
                    <a:pt x="356" y="244"/>
                    <a:pt x="356" y="244"/>
                    <a:pt x="356" y="244"/>
                  </a:cubicBezTo>
                  <a:cubicBezTo>
                    <a:pt x="350" y="239"/>
                    <a:pt x="350" y="239"/>
                    <a:pt x="350" y="239"/>
                  </a:cubicBezTo>
                  <a:cubicBezTo>
                    <a:pt x="350" y="238"/>
                    <a:pt x="350" y="238"/>
                    <a:pt x="350" y="238"/>
                  </a:cubicBezTo>
                  <a:cubicBezTo>
                    <a:pt x="349" y="222"/>
                    <a:pt x="349" y="222"/>
                    <a:pt x="349" y="222"/>
                  </a:cubicBezTo>
                  <a:cubicBezTo>
                    <a:pt x="345" y="218"/>
                    <a:pt x="345" y="218"/>
                    <a:pt x="345" y="218"/>
                  </a:cubicBezTo>
                  <a:cubicBezTo>
                    <a:pt x="344" y="218"/>
                    <a:pt x="344" y="218"/>
                    <a:pt x="344" y="218"/>
                  </a:cubicBezTo>
                  <a:cubicBezTo>
                    <a:pt x="344" y="217"/>
                    <a:pt x="344" y="217"/>
                    <a:pt x="344" y="217"/>
                  </a:cubicBezTo>
                  <a:cubicBezTo>
                    <a:pt x="344" y="217"/>
                    <a:pt x="344" y="217"/>
                    <a:pt x="344" y="217"/>
                  </a:cubicBezTo>
                  <a:cubicBezTo>
                    <a:pt x="341" y="210"/>
                    <a:pt x="341" y="210"/>
                    <a:pt x="341" y="210"/>
                  </a:cubicBezTo>
                  <a:cubicBezTo>
                    <a:pt x="326" y="208"/>
                    <a:pt x="326" y="208"/>
                    <a:pt x="326" y="208"/>
                  </a:cubicBezTo>
                  <a:cubicBezTo>
                    <a:pt x="323" y="207"/>
                    <a:pt x="320" y="204"/>
                    <a:pt x="319" y="201"/>
                  </a:cubicBezTo>
                  <a:cubicBezTo>
                    <a:pt x="312" y="201"/>
                    <a:pt x="312" y="201"/>
                    <a:pt x="312" y="201"/>
                  </a:cubicBezTo>
                  <a:cubicBezTo>
                    <a:pt x="310" y="200"/>
                    <a:pt x="308" y="199"/>
                    <a:pt x="305" y="196"/>
                  </a:cubicBezTo>
                  <a:cubicBezTo>
                    <a:pt x="304" y="195"/>
                    <a:pt x="304" y="195"/>
                    <a:pt x="304" y="195"/>
                  </a:cubicBezTo>
                  <a:cubicBezTo>
                    <a:pt x="302" y="194"/>
                    <a:pt x="301" y="191"/>
                    <a:pt x="299" y="188"/>
                  </a:cubicBezTo>
                  <a:cubicBezTo>
                    <a:pt x="299" y="188"/>
                    <a:pt x="299" y="188"/>
                    <a:pt x="299" y="188"/>
                  </a:cubicBezTo>
                  <a:cubicBezTo>
                    <a:pt x="299" y="188"/>
                    <a:pt x="299" y="188"/>
                    <a:pt x="299" y="188"/>
                  </a:cubicBezTo>
                  <a:cubicBezTo>
                    <a:pt x="298" y="181"/>
                    <a:pt x="298" y="181"/>
                    <a:pt x="298" y="181"/>
                  </a:cubicBezTo>
                  <a:cubicBezTo>
                    <a:pt x="298" y="181"/>
                    <a:pt x="298" y="181"/>
                    <a:pt x="298" y="181"/>
                  </a:cubicBezTo>
                  <a:cubicBezTo>
                    <a:pt x="298" y="181"/>
                    <a:pt x="298" y="181"/>
                    <a:pt x="298" y="181"/>
                  </a:cubicBezTo>
                  <a:cubicBezTo>
                    <a:pt x="298" y="180"/>
                    <a:pt x="298" y="180"/>
                    <a:pt x="298" y="180"/>
                  </a:cubicBezTo>
                  <a:cubicBezTo>
                    <a:pt x="298" y="180"/>
                    <a:pt x="298" y="180"/>
                    <a:pt x="298" y="180"/>
                  </a:cubicBezTo>
                  <a:cubicBezTo>
                    <a:pt x="300" y="168"/>
                    <a:pt x="300" y="168"/>
                    <a:pt x="300" y="168"/>
                  </a:cubicBezTo>
                  <a:cubicBezTo>
                    <a:pt x="300" y="168"/>
                    <a:pt x="300" y="168"/>
                    <a:pt x="300" y="168"/>
                  </a:cubicBezTo>
                  <a:cubicBezTo>
                    <a:pt x="302" y="162"/>
                    <a:pt x="302" y="162"/>
                    <a:pt x="302" y="162"/>
                  </a:cubicBezTo>
                  <a:cubicBezTo>
                    <a:pt x="302" y="162"/>
                    <a:pt x="302" y="162"/>
                    <a:pt x="302" y="162"/>
                  </a:cubicBezTo>
                  <a:cubicBezTo>
                    <a:pt x="302" y="162"/>
                    <a:pt x="302" y="162"/>
                    <a:pt x="302" y="162"/>
                  </a:cubicBezTo>
                  <a:cubicBezTo>
                    <a:pt x="303" y="162"/>
                    <a:pt x="303" y="162"/>
                    <a:pt x="303" y="162"/>
                  </a:cubicBezTo>
                  <a:cubicBezTo>
                    <a:pt x="318" y="155"/>
                    <a:pt x="318" y="155"/>
                    <a:pt x="318" y="155"/>
                  </a:cubicBezTo>
                  <a:cubicBezTo>
                    <a:pt x="324" y="148"/>
                    <a:pt x="324" y="148"/>
                    <a:pt x="324" y="148"/>
                  </a:cubicBezTo>
                  <a:cubicBezTo>
                    <a:pt x="325" y="142"/>
                    <a:pt x="325" y="142"/>
                    <a:pt x="325" y="142"/>
                  </a:cubicBezTo>
                  <a:cubicBezTo>
                    <a:pt x="324" y="138"/>
                    <a:pt x="324" y="138"/>
                    <a:pt x="324" y="138"/>
                  </a:cubicBezTo>
                  <a:cubicBezTo>
                    <a:pt x="322" y="132"/>
                    <a:pt x="320" y="129"/>
                    <a:pt x="320" y="127"/>
                  </a:cubicBezTo>
                  <a:cubicBezTo>
                    <a:pt x="317" y="128"/>
                    <a:pt x="317" y="128"/>
                    <a:pt x="317" y="128"/>
                  </a:cubicBezTo>
                  <a:cubicBezTo>
                    <a:pt x="312" y="127"/>
                    <a:pt x="312" y="127"/>
                    <a:pt x="312" y="127"/>
                  </a:cubicBezTo>
                  <a:cubicBezTo>
                    <a:pt x="310" y="128"/>
                    <a:pt x="307" y="131"/>
                    <a:pt x="303" y="136"/>
                  </a:cubicBezTo>
                  <a:cubicBezTo>
                    <a:pt x="296" y="143"/>
                    <a:pt x="296" y="143"/>
                    <a:pt x="296" y="143"/>
                  </a:cubicBezTo>
                  <a:cubicBezTo>
                    <a:pt x="296" y="143"/>
                    <a:pt x="296" y="143"/>
                    <a:pt x="296" y="143"/>
                  </a:cubicBezTo>
                  <a:cubicBezTo>
                    <a:pt x="295" y="143"/>
                    <a:pt x="295" y="143"/>
                    <a:pt x="295" y="143"/>
                  </a:cubicBezTo>
                  <a:cubicBezTo>
                    <a:pt x="290" y="144"/>
                    <a:pt x="286" y="145"/>
                    <a:pt x="284" y="144"/>
                  </a:cubicBezTo>
                  <a:lnTo>
                    <a:pt x="271" y="14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7" name="Freeform 7"/>
            <p:cNvSpPr/>
            <p:nvPr/>
          </p:nvSpPr>
          <p:spPr bwMode="auto">
            <a:xfrm>
              <a:off x="4670883" y="3387223"/>
              <a:ext cx="265540" cy="438506"/>
            </a:xfrm>
            <a:custGeom>
              <a:avLst/>
              <a:gdLst>
                <a:gd name="T0" fmla="*/ 46 w 92"/>
                <a:gd name="T1" fmla="*/ 29 h 152"/>
                <a:gd name="T2" fmla="*/ 46 w 92"/>
                <a:gd name="T3" fmla="*/ 43 h 152"/>
                <a:gd name="T4" fmla="*/ 42 w 92"/>
                <a:gd name="T5" fmla="*/ 54 h 152"/>
                <a:gd name="T6" fmla="*/ 38 w 92"/>
                <a:gd name="T7" fmla="*/ 62 h 152"/>
                <a:gd name="T8" fmla="*/ 37 w 92"/>
                <a:gd name="T9" fmla="*/ 61 h 152"/>
                <a:gd name="T10" fmla="*/ 22 w 92"/>
                <a:gd name="T11" fmla="*/ 65 h 152"/>
                <a:gd name="T12" fmla="*/ 6 w 92"/>
                <a:gd name="T13" fmla="*/ 67 h 152"/>
                <a:gd name="T14" fmla="*/ 4 w 92"/>
                <a:gd name="T15" fmla="*/ 70 h 152"/>
                <a:gd name="T16" fmla="*/ 19 w 92"/>
                <a:gd name="T17" fmla="*/ 72 h 152"/>
                <a:gd name="T18" fmla="*/ 20 w 92"/>
                <a:gd name="T19" fmla="*/ 72 h 152"/>
                <a:gd name="T20" fmla="*/ 24 w 92"/>
                <a:gd name="T21" fmla="*/ 81 h 152"/>
                <a:gd name="T22" fmla="*/ 30 w 92"/>
                <a:gd name="T23" fmla="*/ 92 h 152"/>
                <a:gd name="T24" fmla="*/ 35 w 92"/>
                <a:gd name="T25" fmla="*/ 108 h 152"/>
                <a:gd name="T26" fmla="*/ 36 w 92"/>
                <a:gd name="T27" fmla="*/ 108 h 152"/>
                <a:gd name="T28" fmla="*/ 38 w 92"/>
                <a:gd name="T29" fmla="*/ 116 h 152"/>
                <a:gd name="T30" fmla="*/ 36 w 92"/>
                <a:gd name="T31" fmla="*/ 124 h 152"/>
                <a:gd name="T32" fmla="*/ 36 w 92"/>
                <a:gd name="T33" fmla="*/ 132 h 152"/>
                <a:gd name="T34" fmla="*/ 50 w 92"/>
                <a:gd name="T35" fmla="*/ 140 h 152"/>
                <a:gd name="T36" fmla="*/ 58 w 92"/>
                <a:gd name="T37" fmla="*/ 151 h 152"/>
                <a:gd name="T38" fmla="*/ 62 w 92"/>
                <a:gd name="T39" fmla="*/ 152 h 152"/>
                <a:gd name="T40" fmla="*/ 61 w 92"/>
                <a:gd name="T41" fmla="*/ 139 h 152"/>
                <a:gd name="T42" fmla="*/ 70 w 92"/>
                <a:gd name="T43" fmla="*/ 134 h 152"/>
                <a:gd name="T44" fmla="*/ 71 w 92"/>
                <a:gd name="T45" fmla="*/ 134 h 152"/>
                <a:gd name="T46" fmla="*/ 72 w 92"/>
                <a:gd name="T47" fmla="*/ 134 h 152"/>
                <a:gd name="T48" fmla="*/ 78 w 92"/>
                <a:gd name="T49" fmla="*/ 133 h 152"/>
                <a:gd name="T50" fmla="*/ 79 w 92"/>
                <a:gd name="T51" fmla="*/ 122 h 152"/>
                <a:gd name="T52" fmla="*/ 74 w 92"/>
                <a:gd name="T53" fmla="*/ 116 h 152"/>
                <a:gd name="T54" fmla="*/ 69 w 92"/>
                <a:gd name="T55" fmla="*/ 116 h 152"/>
                <a:gd name="T56" fmla="*/ 66 w 92"/>
                <a:gd name="T57" fmla="*/ 105 h 152"/>
                <a:gd name="T58" fmla="*/ 68 w 92"/>
                <a:gd name="T59" fmla="*/ 84 h 152"/>
                <a:gd name="T60" fmla="*/ 82 w 92"/>
                <a:gd name="T61" fmla="*/ 80 h 152"/>
                <a:gd name="T62" fmla="*/ 92 w 92"/>
                <a:gd name="T63" fmla="*/ 54 h 152"/>
                <a:gd name="T64" fmla="*/ 84 w 92"/>
                <a:gd name="T65" fmla="*/ 48 h 152"/>
                <a:gd name="T66" fmla="*/ 83 w 92"/>
                <a:gd name="T67" fmla="*/ 48 h 152"/>
                <a:gd name="T68" fmla="*/ 76 w 92"/>
                <a:gd name="T69" fmla="*/ 48 h 152"/>
                <a:gd name="T70" fmla="*/ 72 w 92"/>
                <a:gd name="T71" fmla="*/ 42 h 152"/>
                <a:gd name="T72" fmla="*/ 71 w 92"/>
                <a:gd name="T73" fmla="*/ 42 h 152"/>
                <a:gd name="T74" fmla="*/ 73 w 92"/>
                <a:gd name="T75" fmla="*/ 26 h 152"/>
                <a:gd name="T76" fmla="*/ 76 w 92"/>
                <a:gd name="T77" fmla="*/ 18 h 152"/>
                <a:gd name="T78" fmla="*/ 78 w 92"/>
                <a:gd name="T79" fmla="*/ 10 h 152"/>
                <a:gd name="T80" fmla="*/ 64 w 92"/>
                <a:gd name="T81"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2" h="152">
                  <a:moveTo>
                    <a:pt x="54" y="9"/>
                  </a:moveTo>
                  <a:cubicBezTo>
                    <a:pt x="46" y="29"/>
                    <a:pt x="46" y="29"/>
                    <a:pt x="46" y="29"/>
                  </a:cubicBezTo>
                  <a:cubicBezTo>
                    <a:pt x="46" y="42"/>
                    <a:pt x="46" y="42"/>
                    <a:pt x="46" y="42"/>
                  </a:cubicBezTo>
                  <a:cubicBezTo>
                    <a:pt x="46" y="43"/>
                    <a:pt x="46" y="43"/>
                    <a:pt x="46" y="43"/>
                  </a:cubicBezTo>
                  <a:cubicBezTo>
                    <a:pt x="42" y="50"/>
                    <a:pt x="42" y="50"/>
                    <a:pt x="42" y="50"/>
                  </a:cubicBezTo>
                  <a:cubicBezTo>
                    <a:pt x="42" y="54"/>
                    <a:pt x="42" y="54"/>
                    <a:pt x="42" y="54"/>
                  </a:cubicBezTo>
                  <a:cubicBezTo>
                    <a:pt x="42" y="57"/>
                    <a:pt x="41" y="60"/>
                    <a:pt x="38" y="61"/>
                  </a:cubicBezTo>
                  <a:cubicBezTo>
                    <a:pt x="38" y="62"/>
                    <a:pt x="38" y="62"/>
                    <a:pt x="38" y="62"/>
                  </a:cubicBezTo>
                  <a:cubicBezTo>
                    <a:pt x="37" y="62"/>
                    <a:pt x="37" y="62"/>
                    <a:pt x="37" y="62"/>
                  </a:cubicBezTo>
                  <a:cubicBezTo>
                    <a:pt x="37" y="61"/>
                    <a:pt x="37" y="61"/>
                    <a:pt x="37" y="61"/>
                  </a:cubicBezTo>
                  <a:cubicBezTo>
                    <a:pt x="27" y="60"/>
                    <a:pt x="27" y="60"/>
                    <a:pt x="27" y="60"/>
                  </a:cubicBezTo>
                  <a:cubicBezTo>
                    <a:pt x="22" y="65"/>
                    <a:pt x="22" y="65"/>
                    <a:pt x="22" y="65"/>
                  </a:cubicBezTo>
                  <a:cubicBezTo>
                    <a:pt x="6" y="67"/>
                    <a:pt x="6" y="67"/>
                    <a:pt x="6" y="67"/>
                  </a:cubicBezTo>
                  <a:cubicBezTo>
                    <a:pt x="6" y="67"/>
                    <a:pt x="6" y="67"/>
                    <a:pt x="6" y="67"/>
                  </a:cubicBezTo>
                  <a:cubicBezTo>
                    <a:pt x="0" y="67"/>
                    <a:pt x="0" y="67"/>
                    <a:pt x="0" y="67"/>
                  </a:cubicBezTo>
                  <a:cubicBezTo>
                    <a:pt x="4" y="70"/>
                    <a:pt x="4" y="70"/>
                    <a:pt x="4" y="70"/>
                  </a:cubicBezTo>
                  <a:cubicBezTo>
                    <a:pt x="18" y="72"/>
                    <a:pt x="18" y="72"/>
                    <a:pt x="18" y="72"/>
                  </a:cubicBezTo>
                  <a:cubicBezTo>
                    <a:pt x="19" y="72"/>
                    <a:pt x="19" y="72"/>
                    <a:pt x="19" y="72"/>
                  </a:cubicBezTo>
                  <a:cubicBezTo>
                    <a:pt x="20" y="72"/>
                    <a:pt x="20" y="72"/>
                    <a:pt x="20" y="72"/>
                  </a:cubicBezTo>
                  <a:cubicBezTo>
                    <a:pt x="20" y="72"/>
                    <a:pt x="20" y="72"/>
                    <a:pt x="20" y="72"/>
                  </a:cubicBezTo>
                  <a:cubicBezTo>
                    <a:pt x="20" y="72"/>
                    <a:pt x="20" y="72"/>
                    <a:pt x="20" y="72"/>
                  </a:cubicBezTo>
                  <a:cubicBezTo>
                    <a:pt x="24" y="81"/>
                    <a:pt x="24" y="81"/>
                    <a:pt x="24" y="81"/>
                  </a:cubicBezTo>
                  <a:cubicBezTo>
                    <a:pt x="28" y="84"/>
                    <a:pt x="28" y="84"/>
                    <a:pt x="28" y="84"/>
                  </a:cubicBezTo>
                  <a:cubicBezTo>
                    <a:pt x="29" y="86"/>
                    <a:pt x="30" y="88"/>
                    <a:pt x="30" y="92"/>
                  </a:cubicBezTo>
                  <a:cubicBezTo>
                    <a:pt x="30" y="103"/>
                    <a:pt x="30" y="103"/>
                    <a:pt x="30" y="103"/>
                  </a:cubicBezTo>
                  <a:cubicBezTo>
                    <a:pt x="35" y="108"/>
                    <a:pt x="35" y="108"/>
                    <a:pt x="35" y="108"/>
                  </a:cubicBezTo>
                  <a:cubicBezTo>
                    <a:pt x="36" y="108"/>
                    <a:pt x="36" y="108"/>
                    <a:pt x="36" y="108"/>
                  </a:cubicBezTo>
                  <a:cubicBezTo>
                    <a:pt x="36" y="108"/>
                    <a:pt x="36" y="108"/>
                    <a:pt x="36" y="108"/>
                  </a:cubicBezTo>
                  <a:cubicBezTo>
                    <a:pt x="36" y="108"/>
                    <a:pt x="36" y="108"/>
                    <a:pt x="36" y="108"/>
                  </a:cubicBezTo>
                  <a:cubicBezTo>
                    <a:pt x="38" y="116"/>
                    <a:pt x="38" y="116"/>
                    <a:pt x="38" y="116"/>
                  </a:cubicBezTo>
                  <a:cubicBezTo>
                    <a:pt x="38" y="120"/>
                    <a:pt x="38" y="120"/>
                    <a:pt x="38" y="120"/>
                  </a:cubicBezTo>
                  <a:cubicBezTo>
                    <a:pt x="36" y="124"/>
                    <a:pt x="36" y="124"/>
                    <a:pt x="36" y="124"/>
                  </a:cubicBezTo>
                  <a:cubicBezTo>
                    <a:pt x="35" y="128"/>
                    <a:pt x="35" y="128"/>
                    <a:pt x="35" y="128"/>
                  </a:cubicBezTo>
                  <a:cubicBezTo>
                    <a:pt x="36" y="132"/>
                    <a:pt x="36" y="132"/>
                    <a:pt x="36" y="132"/>
                  </a:cubicBezTo>
                  <a:cubicBezTo>
                    <a:pt x="41" y="135"/>
                    <a:pt x="41" y="135"/>
                    <a:pt x="41" y="135"/>
                  </a:cubicBezTo>
                  <a:cubicBezTo>
                    <a:pt x="46" y="137"/>
                    <a:pt x="49" y="138"/>
                    <a:pt x="50" y="140"/>
                  </a:cubicBezTo>
                  <a:cubicBezTo>
                    <a:pt x="53" y="146"/>
                    <a:pt x="53" y="146"/>
                    <a:pt x="53" y="146"/>
                  </a:cubicBezTo>
                  <a:cubicBezTo>
                    <a:pt x="56" y="148"/>
                    <a:pt x="58" y="150"/>
                    <a:pt x="58" y="151"/>
                  </a:cubicBezTo>
                  <a:cubicBezTo>
                    <a:pt x="62" y="152"/>
                    <a:pt x="62" y="152"/>
                    <a:pt x="62" y="152"/>
                  </a:cubicBezTo>
                  <a:cubicBezTo>
                    <a:pt x="62" y="152"/>
                    <a:pt x="62" y="152"/>
                    <a:pt x="62" y="152"/>
                  </a:cubicBezTo>
                  <a:cubicBezTo>
                    <a:pt x="61" y="144"/>
                    <a:pt x="61" y="144"/>
                    <a:pt x="61" y="144"/>
                  </a:cubicBezTo>
                  <a:cubicBezTo>
                    <a:pt x="60" y="142"/>
                    <a:pt x="60" y="140"/>
                    <a:pt x="61" y="139"/>
                  </a:cubicBezTo>
                  <a:cubicBezTo>
                    <a:pt x="62" y="138"/>
                    <a:pt x="63" y="137"/>
                    <a:pt x="64" y="136"/>
                  </a:cubicBezTo>
                  <a:cubicBezTo>
                    <a:pt x="70" y="134"/>
                    <a:pt x="70" y="134"/>
                    <a:pt x="70" y="134"/>
                  </a:cubicBezTo>
                  <a:cubicBezTo>
                    <a:pt x="70" y="134"/>
                    <a:pt x="70" y="134"/>
                    <a:pt x="70" y="134"/>
                  </a:cubicBezTo>
                  <a:cubicBezTo>
                    <a:pt x="71" y="134"/>
                    <a:pt x="71" y="134"/>
                    <a:pt x="71" y="134"/>
                  </a:cubicBezTo>
                  <a:cubicBezTo>
                    <a:pt x="71" y="134"/>
                    <a:pt x="71" y="134"/>
                    <a:pt x="71" y="134"/>
                  </a:cubicBezTo>
                  <a:cubicBezTo>
                    <a:pt x="72" y="134"/>
                    <a:pt x="72" y="134"/>
                    <a:pt x="72" y="134"/>
                  </a:cubicBezTo>
                  <a:cubicBezTo>
                    <a:pt x="74" y="135"/>
                    <a:pt x="74" y="135"/>
                    <a:pt x="74" y="135"/>
                  </a:cubicBezTo>
                  <a:cubicBezTo>
                    <a:pt x="78" y="133"/>
                    <a:pt x="78" y="133"/>
                    <a:pt x="78" y="133"/>
                  </a:cubicBezTo>
                  <a:cubicBezTo>
                    <a:pt x="78" y="132"/>
                    <a:pt x="78" y="132"/>
                    <a:pt x="78" y="132"/>
                  </a:cubicBezTo>
                  <a:cubicBezTo>
                    <a:pt x="79" y="122"/>
                    <a:pt x="79" y="122"/>
                    <a:pt x="79" y="122"/>
                  </a:cubicBezTo>
                  <a:cubicBezTo>
                    <a:pt x="77" y="118"/>
                    <a:pt x="77" y="118"/>
                    <a:pt x="77" y="118"/>
                  </a:cubicBezTo>
                  <a:cubicBezTo>
                    <a:pt x="74" y="116"/>
                    <a:pt x="74" y="116"/>
                    <a:pt x="74" y="116"/>
                  </a:cubicBezTo>
                  <a:cubicBezTo>
                    <a:pt x="70" y="116"/>
                    <a:pt x="70" y="116"/>
                    <a:pt x="70" y="116"/>
                  </a:cubicBezTo>
                  <a:cubicBezTo>
                    <a:pt x="69" y="116"/>
                    <a:pt x="69" y="116"/>
                    <a:pt x="69" y="116"/>
                  </a:cubicBezTo>
                  <a:cubicBezTo>
                    <a:pt x="68" y="115"/>
                    <a:pt x="68" y="115"/>
                    <a:pt x="68" y="115"/>
                  </a:cubicBezTo>
                  <a:cubicBezTo>
                    <a:pt x="66" y="105"/>
                    <a:pt x="66" y="105"/>
                    <a:pt x="66" y="105"/>
                  </a:cubicBezTo>
                  <a:cubicBezTo>
                    <a:pt x="67" y="84"/>
                    <a:pt x="67" y="84"/>
                    <a:pt x="67" y="84"/>
                  </a:cubicBezTo>
                  <a:cubicBezTo>
                    <a:pt x="68" y="84"/>
                    <a:pt x="68" y="84"/>
                    <a:pt x="68" y="84"/>
                  </a:cubicBezTo>
                  <a:cubicBezTo>
                    <a:pt x="74" y="75"/>
                    <a:pt x="74" y="75"/>
                    <a:pt x="74" y="75"/>
                  </a:cubicBezTo>
                  <a:cubicBezTo>
                    <a:pt x="82" y="80"/>
                    <a:pt x="82" y="80"/>
                    <a:pt x="82" y="80"/>
                  </a:cubicBezTo>
                  <a:cubicBezTo>
                    <a:pt x="88" y="80"/>
                    <a:pt x="88" y="80"/>
                    <a:pt x="88" y="80"/>
                  </a:cubicBezTo>
                  <a:cubicBezTo>
                    <a:pt x="92" y="54"/>
                    <a:pt x="92" y="54"/>
                    <a:pt x="92" y="54"/>
                  </a:cubicBezTo>
                  <a:cubicBezTo>
                    <a:pt x="90" y="51"/>
                    <a:pt x="89" y="49"/>
                    <a:pt x="87" y="48"/>
                  </a:cubicBezTo>
                  <a:cubicBezTo>
                    <a:pt x="84" y="48"/>
                    <a:pt x="84" y="48"/>
                    <a:pt x="84" y="48"/>
                  </a:cubicBezTo>
                  <a:cubicBezTo>
                    <a:pt x="84" y="48"/>
                    <a:pt x="84" y="48"/>
                    <a:pt x="84" y="48"/>
                  </a:cubicBezTo>
                  <a:cubicBezTo>
                    <a:pt x="83" y="48"/>
                    <a:pt x="83" y="48"/>
                    <a:pt x="83" y="48"/>
                  </a:cubicBezTo>
                  <a:cubicBezTo>
                    <a:pt x="77" y="49"/>
                    <a:pt x="77" y="49"/>
                    <a:pt x="77" y="49"/>
                  </a:cubicBezTo>
                  <a:cubicBezTo>
                    <a:pt x="76" y="48"/>
                    <a:pt x="76" y="48"/>
                    <a:pt x="76" y="48"/>
                  </a:cubicBezTo>
                  <a:cubicBezTo>
                    <a:pt x="76" y="48"/>
                    <a:pt x="76" y="48"/>
                    <a:pt x="76" y="48"/>
                  </a:cubicBezTo>
                  <a:cubicBezTo>
                    <a:pt x="72" y="42"/>
                    <a:pt x="72" y="42"/>
                    <a:pt x="72" y="42"/>
                  </a:cubicBezTo>
                  <a:cubicBezTo>
                    <a:pt x="72" y="42"/>
                    <a:pt x="72" y="42"/>
                    <a:pt x="72" y="42"/>
                  </a:cubicBezTo>
                  <a:cubicBezTo>
                    <a:pt x="71" y="42"/>
                    <a:pt x="71" y="42"/>
                    <a:pt x="71" y="42"/>
                  </a:cubicBezTo>
                  <a:cubicBezTo>
                    <a:pt x="71" y="32"/>
                    <a:pt x="71" y="32"/>
                    <a:pt x="71" y="32"/>
                  </a:cubicBezTo>
                  <a:cubicBezTo>
                    <a:pt x="73" y="26"/>
                    <a:pt x="73" y="26"/>
                    <a:pt x="73" y="26"/>
                  </a:cubicBezTo>
                  <a:cubicBezTo>
                    <a:pt x="74" y="24"/>
                    <a:pt x="74" y="24"/>
                    <a:pt x="74" y="24"/>
                  </a:cubicBezTo>
                  <a:cubicBezTo>
                    <a:pt x="74" y="22"/>
                    <a:pt x="75" y="20"/>
                    <a:pt x="76" y="18"/>
                  </a:cubicBezTo>
                  <a:cubicBezTo>
                    <a:pt x="78" y="16"/>
                    <a:pt x="78" y="16"/>
                    <a:pt x="78" y="16"/>
                  </a:cubicBezTo>
                  <a:cubicBezTo>
                    <a:pt x="78" y="10"/>
                    <a:pt x="78" y="10"/>
                    <a:pt x="78" y="10"/>
                  </a:cubicBezTo>
                  <a:cubicBezTo>
                    <a:pt x="72" y="4"/>
                    <a:pt x="72" y="4"/>
                    <a:pt x="72" y="4"/>
                  </a:cubicBezTo>
                  <a:cubicBezTo>
                    <a:pt x="64" y="0"/>
                    <a:pt x="64" y="0"/>
                    <a:pt x="64" y="0"/>
                  </a:cubicBezTo>
                  <a:lnTo>
                    <a:pt x="54" y="9"/>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8" name="Freeform 8"/>
            <p:cNvSpPr/>
            <p:nvPr/>
          </p:nvSpPr>
          <p:spPr bwMode="auto">
            <a:xfrm>
              <a:off x="2159218" y="2233709"/>
              <a:ext cx="1880703" cy="1421491"/>
            </a:xfrm>
            <a:custGeom>
              <a:avLst/>
              <a:gdLst>
                <a:gd name="T0" fmla="*/ 639 w 652"/>
                <a:gd name="T1" fmla="*/ 228 h 493"/>
                <a:gd name="T2" fmla="*/ 612 w 652"/>
                <a:gd name="T3" fmla="*/ 204 h 493"/>
                <a:gd name="T4" fmla="*/ 596 w 652"/>
                <a:gd name="T5" fmla="*/ 184 h 493"/>
                <a:gd name="T6" fmla="*/ 520 w 652"/>
                <a:gd name="T7" fmla="*/ 166 h 493"/>
                <a:gd name="T8" fmla="*/ 524 w 652"/>
                <a:gd name="T9" fmla="*/ 90 h 493"/>
                <a:gd name="T10" fmla="*/ 470 w 652"/>
                <a:gd name="T11" fmla="*/ 25 h 493"/>
                <a:gd name="T12" fmla="*/ 443 w 652"/>
                <a:gd name="T13" fmla="*/ 7 h 493"/>
                <a:gd name="T14" fmla="*/ 401 w 652"/>
                <a:gd name="T15" fmla="*/ 61 h 493"/>
                <a:gd name="T16" fmla="*/ 309 w 652"/>
                <a:gd name="T17" fmla="*/ 112 h 493"/>
                <a:gd name="T18" fmla="*/ 291 w 652"/>
                <a:gd name="T19" fmla="*/ 115 h 493"/>
                <a:gd name="T20" fmla="*/ 237 w 652"/>
                <a:gd name="T21" fmla="*/ 110 h 493"/>
                <a:gd name="T22" fmla="*/ 245 w 652"/>
                <a:gd name="T23" fmla="*/ 168 h 493"/>
                <a:gd name="T24" fmla="*/ 234 w 652"/>
                <a:gd name="T25" fmla="*/ 198 h 493"/>
                <a:gd name="T26" fmla="*/ 226 w 652"/>
                <a:gd name="T27" fmla="*/ 196 h 493"/>
                <a:gd name="T28" fmla="*/ 202 w 652"/>
                <a:gd name="T29" fmla="*/ 224 h 493"/>
                <a:gd name="T30" fmla="*/ 165 w 652"/>
                <a:gd name="T31" fmla="*/ 234 h 493"/>
                <a:gd name="T32" fmla="*/ 92 w 652"/>
                <a:gd name="T33" fmla="*/ 253 h 493"/>
                <a:gd name="T34" fmla="*/ 53 w 652"/>
                <a:gd name="T35" fmla="*/ 247 h 493"/>
                <a:gd name="T36" fmla="*/ 33 w 652"/>
                <a:gd name="T37" fmla="*/ 240 h 493"/>
                <a:gd name="T38" fmla="*/ 5 w 652"/>
                <a:gd name="T39" fmla="*/ 284 h 493"/>
                <a:gd name="T40" fmla="*/ 27 w 652"/>
                <a:gd name="T41" fmla="*/ 303 h 493"/>
                <a:gd name="T42" fmla="*/ 21 w 652"/>
                <a:gd name="T43" fmla="*/ 356 h 493"/>
                <a:gd name="T44" fmla="*/ 21 w 652"/>
                <a:gd name="T45" fmla="*/ 367 h 493"/>
                <a:gd name="T46" fmla="*/ 60 w 652"/>
                <a:gd name="T47" fmla="*/ 417 h 493"/>
                <a:gd name="T48" fmla="*/ 85 w 652"/>
                <a:gd name="T49" fmla="*/ 443 h 493"/>
                <a:gd name="T50" fmla="*/ 105 w 652"/>
                <a:gd name="T51" fmla="*/ 490 h 493"/>
                <a:gd name="T52" fmla="*/ 130 w 652"/>
                <a:gd name="T53" fmla="*/ 493 h 493"/>
                <a:gd name="T54" fmla="*/ 145 w 652"/>
                <a:gd name="T55" fmla="*/ 466 h 493"/>
                <a:gd name="T56" fmla="*/ 165 w 652"/>
                <a:gd name="T57" fmla="*/ 468 h 493"/>
                <a:gd name="T58" fmla="*/ 230 w 652"/>
                <a:gd name="T59" fmla="*/ 465 h 493"/>
                <a:gd name="T60" fmla="*/ 251 w 652"/>
                <a:gd name="T61" fmla="*/ 480 h 493"/>
                <a:gd name="T62" fmla="*/ 285 w 652"/>
                <a:gd name="T63" fmla="*/ 480 h 493"/>
                <a:gd name="T64" fmla="*/ 360 w 652"/>
                <a:gd name="T65" fmla="*/ 470 h 493"/>
                <a:gd name="T66" fmla="*/ 413 w 652"/>
                <a:gd name="T67" fmla="*/ 472 h 493"/>
                <a:gd name="T68" fmla="*/ 446 w 652"/>
                <a:gd name="T69" fmla="*/ 484 h 493"/>
                <a:gd name="T70" fmla="*/ 473 w 652"/>
                <a:gd name="T71" fmla="*/ 491 h 493"/>
                <a:gd name="T72" fmla="*/ 469 w 652"/>
                <a:gd name="T73" fmla="*/ 470 h 493"/>
                <a:gd name="T74" fmla="*/ 477 w 652"/>
                <a:gd name="T75" fmla="*/ 460 h 493"/>
                <a:gd name="T76" fmla="*/ 479 w 652"/>
                <a:gd name="T77" fmla="*/ 446 h 493"/>
                <a:gd name="T78" fmla="*/ 461 w 652"/>
                <a:gd name="T79" fmla="*/ 428 h 493"/>
                <a:gd name="T80" fmla="*/ 462 w 652"/>
                <a:gd name="T81" fmla="*/ 414 h 493"/>
                <a:gd name="T82" fmla="*/ 494 w 652"/>
                <a:gd name="T83" fmla="*/ 396 h 493"/>
                <a:gd name="T84" fmla="*/ 527 w 652"/>
                <a:gd name="T85" fmla="*/ 390 h 493"/>
                <a:gd name="T86" fmla="*/ 544 w 652"/>
                <a:gd name="T87" fmla="*/ 375 h 493"/>
                <a:gd name="T88" fmla="*/ 545 w 652"/>
                <a:gd name="T89" fmla="*/ 367 h 493"/>
                <a:gd name="T90" fmla="*/ 547 w 652"/>
                <a:gd name="T91" fmla="*/ 343 h 493"/>
                <a:gd name="T92" fmla="*/ 585 w 652"/>
                <a:gd name="T93" fmla="*/ 314 h 493"/>
                <a:gd name="T94" fmla="*/ 603 w 652"/>
                <a:gd name="T95" fmla="*/ 302 h 493"/>
                <a:gd name="T96" fmla="*/ 635 w 652"/>
                <a:gd name="T97" fmla="*/ 294 h 493"/>
                <a:gd name="T98" fmla="*/ 648 w 652"/>
                <a:gd name="T99" fmla="*/ 281 h 493"/>
                <a:gd name="T100" fmla="*/ 651 w 652"/>
                <a:gd name="T101" fmla="*/ 266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52" h="493">
                  <a:moveTo>
                    <a:pt x="651" y="265"/>
                  </a:moveTo>
                  <a:cubicBezTo>
                    <a:pt x="652" y="265"/>
                    <a:pt x="652" y="265"/>
                    <a:pt x="652" y="265"/>
                  </a:cubicBezTo>
                  <a:cubicBezTo>
                    <a:pt x="652" y="265"/>
                    <a:pt x="652" y="265"/>
                    <a:pt x="652" y="265"/>
                  </a:cubicBezTo>
                  <a:cubicBezTo>
                    <a:pt x="652" y="264"/>
                    <a:pt x="652" y="264"/>
                    <a:pt x="652" y="264"/>
                  </a:cubicBezTo>
                  <a:cubicBezTo>
                    <a:pt x="639" y="228"/>
                    <a:pt x="639" y="228"/>
                    <a:pt x="639" y="228"/>
                  </a:cubicBezTo>
                  <a:cubicBezTo>
                    <a:pt x="631" y="222"/>
                    <a:pt x="631" y="222"/>
                    <a:pt x="631" y="222"/>
                  </a:cubicBezTo>
                  <a:cubicBezTo>
                    <a:pt x="631" y="221"/>
                    <a:pt x="631" y="221"/>
                    <a:pt x="631" y="221"/>
                  </a:cubicBezTo>
                  <a:cubicBezTo>
                    <a:pt x="629" y="206"/>
                    <a:pt x="629" y="206"/>
                    <a:pt x="629" y="206"/>
                  </a:cubicBezTo>
                  <a:cubicBezTo>
                    <a:pt x="613" y="204"/>
                    <a:pt x="613" y="204"/>
                    <a:pt x="613" y="204"/>
                  </a:cubicBezTo>
                  <a:cubicBezTo>
                    <a:pt x="612" y="204"/>
                    <a:pt x="612" y="204"/>
                    <a:pt x="612" y="204"/>
                  </a:cubicBezTo>
                  <a:cubicBezTo>
                    <a:pt x="611" y="204"/>
                    <a:pt x="611" y="204"/>
                    <a:pt x="611" y="204"/>
                  </a:cubicBezTo>
                  <a:cubicBezTo>
                    <a:pt x="611" y="203"/>
                    <a:pt x="611" y="203"/>
                    <a:pt x="611" y="203"/>
                  </a:cubicBezTo>
                  <a:cubicBezTo>
                    <a:pt x="611" y="202"/>
                    <a:pt x="611" y="202"/>
                    <a:pt x="611" y="202"/>
                  </a:cubicBezTo>
                  <a:cubicBezTo>
                    <a:pt x="611" y="202"/>
                    <a:pt x="611" y="202"/>
                    <a:pt x="611" y="202"/>
                  </a:cubicBezTo>
                  <a:cubicBezTo>
                    <a:pt x="609" y="196"/>
                    <a:pt x="604" y="190"/>
                    <a:pt x="596" y="184"/>
                  </a:cubicBezTo>
                  <a:cubicBezTo>
                    <a:pt x="591" y="180"/>
                    <a:pt x="587" y="178"/>
                    <a:pt x="583" y="177"/>
                  </a:cubicBezTo>
                  <a:cubicBezTo>
                    <a:pt x="581" y="176"/>
                    <a:pt x="578" y="174"/>
                    <a:pt x="576" y="173"/>
                  </a:cubicBezTo>
                  <a:cubicBezTo>
                    <a:pt x="571" y="169"/>
                    <a:pt x="553" y="166"/>
                    <a:pt x="521" y="166"/>
                  </a:cubicBezTo>
                  <a:cubicBezTo>
                    <a:pt x="520" y="166"/>
                    <a:pt x="520" y="166"/>
                    <a:pt x="520" y="166"/>
                  </a:cubicBezTo>
                  <a:cubicBezTo>
                    <a:pt x="520" y="166"/>
                    <a:pt x="520" y="166"/>
                    <a:pt x="520" y="166"/>
                  </a:cubicBezTo>
                  <a:cubicBezTo>
                    <a:pt x="516" y="160"/>
                    <a:pt x="516" y="160"/>
                    <a:pt x="516" y="160"/>
                  </a:cubicBezTo>
                  <a:cubicBezTo>
                    <a:pt x="515" y="156"/>
                    <a:pt x="513" y="153"/>
                    <a:pt x="513" y="150"/>
                  </a:cubicBezTo>
                  <a:cubicBezTo>
                    <a:pt x="513" y="145"/>
                    <a:pt x="518" y="131"/>
                    <a:pt x="529" y="107"/>
                  </a:cubicBezTo>
                  <a:cubicBezTo>
                    <a:pt x="524" y="90"/>
                    <a:pt x="524" y="90"/>
                    <a:pt x="524" y="90"/>
                  </a:cubicBezTo>
                  <a:cubicBezTo>
                    <a:pt x="524" y="90"/>
                    <a:pt x="524" y="90"/>
                    <a:pt x="524" y="90"/>
                  </a:cubicBezTo>
                  <a:cubicBezTo>
                    <a:pt x="518" y="62"/>
                    <a:pt x="518" y="62"/>
                    <a:pt x="518" y="62"/>
                  </a:cubicBezTo>
                  <a:cubicBezTo>
                    <a:pt x="517" y="58"/>
                    <a:pt x="510" y="54"/>
                    <a:pt x="498" y="50"/>
                  </a:cubicBezTo>
                  <a:cubicBezTo>
                    <a:pt x="496" y="50"/>
                    <a:pt x="493" y="49"/>
                    <a:pt x="491" y="47"/>
                  </a:cubicBezTo>
                  <a:cubicBezTo>
                    <a:pt x="487" y="45"/>
                    <a:pt x="483" y="42"/>
                    <a:pt x="482" y="37"/>
                  </a:cubicBezTo>
                  <a:cubicBezTo>
                    <a:pt x="479" y="32"/>
                    <a:pt x="475" y="28"/>
                    <a:pt x="470" y="25"/>
                  </a:cubicBezTo>
                  <a:cubicBezTo>
                    <a:pt x="469" y="25"/>
                    <a:pt x="469" y="25"/>
                    <a:pt x="469" y="25"/>
                  </a:cubicBezTo>
                  <a:cubicBezTo>
                    <a:pt x="469" y="24"/>
                    <a:pt x="469" y="24"/>
                    <a:pt x="469" y="24"/>
                  </a:cubicBezTo>
                  <a:cubicBezTo>
                    <a:pt x="464" y="0"/>
                    <a:pt x="464" y="0"/>
                    <a:pt x="464" y="0"/>
                  </a:cubicBezTo>
                  <a:cubicBezTo>
                    <a:pt x="445" y="2"/>
                    <a:pt x="445" y="2"/>
                    <a:pt x="445" y="2"/>
                  </a:cubicBezTo>
                  <a:cubicBezTo>
                    <a:pt x="443" y="7"/>
                    <a:pt x="443" y="7"/>
                    <a:pt x="443" y="7"/>
                  </a:cubicBezTo>
                  <a:cubicBezTo>
                    <a:pt x="441" y="15"/>
                    <a:pt x="438" y="19"/>
                    <a:pt x="435" y="19"/>
                  </a:cubicBezTo>
                  <a:cubicBezTo>
                    <a:pt x="423" y="23"/>
                    <a:pt x="423" y="23"/>
                    <a:pt x="423" y="23"/>
                  </a:cubicBezTo>
                  <a:cubicBezTo>
                    <a:pt x="415" y="26"/>
                    <a:pt x="411" y="29"/>
                    <a:pt x="408" y="33"/>
                  </a:cubicBezTo>
                  <a:cubicBezTo>
                    <a:pt x="407" y="34"/>
                    <a:pt x="406" y="39"/>
                    <a:pt x="405" y="46"/>
                  </a:cubicBezTo>
                  <a:cubicBezTo>
                    <a:pt x="404" y="53"/>
                    <a:pt x="403" y="58"/>
                    <a:pt x="401" y="61"/>
                  </a:cubicBezTo>
                  <a:cubicBezTo>
                    <a:pt x="399" y="66"/>
                    <a:pt x="395" y="70"/>
                    <a:pt x="389" y="72"/>
                  </a:cubicBezTo>
                  <a:cubicBezTo>
                    <a:pt x="379" y="76"/>
                    <a:pt x="361" y="70"/>
                    <a:pt x="337" y="52"/>
                  </a:cubicBezTo>
                  <a:cubicBezTo>
                    <a:pt x="304" y="94"/>
                    <a:pt x="304" y="94"/>
                    <a:pt x="304" y="94"/>
                  </a:cubicBezTo>
                  <a:cubicBezTo>
                    <a:pt x="308" y="112"/>
                    <a:pt x="308" y="112"/>
                    <a:pt x="308" y="112"/>
                  </a:cubicBezTo>
                  <a:cubicBezTo>
                    <a:pt x="309" y="112"/>
                    <a:pt x="309" y="112"/>
                    <a:pt x="309" y="112"/>
                  </a:cubicBezTo>
                  <a:cubicBezTo>
                    <a:pt x="309" y="112"/>
                    <a:pt x="309" y="112"/>
                    <a:pt x="309" y="112"/>
                  </a:cubicBezTo>
                  <a:cubicBezTo>
                    <a:pt x="308" y="113"/>
                    <a:pt x="308" y="113"/>
                    <a:pt x="308" y="113"/>
                  </a:cubicBezTo>
                  <a:cubicBezTo>
                    <a:pt x="308" y="113"/>
                    <a:pt x="308" y="113"/>
                    <a:pt x="308" y="113"/>
                  </a:cubicBezTo>
                  <a:cubicBezTo>
                    <a:pt x="307" y="116"/>
                    <a:pt x="304" y="117"/>
                    <a:pt x="301" y="118"/>
                  </a:cubicBezTo>
                  <a:cubicBezTo>
                    <a:pt x="298" y="118"/>
                    <a:pt x="295" y="117"/>
                    <a:pt x="291" y="115"/>
                  </a:cubicBezTo>
                  <a:cubicBezTo>
                    <a:pt x="288" y="112"/>
                    <a:pt x="279" y="110"/>
                    <a:pt x="264" y="110"/>
                  </a:cubicBezTo>
                  <a:cubicBezTo>
                    <a:pt x="257" y="109"/>
                    <a:pt x="257" y="109"/>
                    <a:pt x="257" y="109"/>
                  </a:cubicBezTo>
                  <a:cubicBezTo>
                    <a:pt x="257" y="109"/>
                    <a:pt x="257" y="109"/>
                    <a:pt x="257" y="109"/>
                  </a:cubicBezTo>
                  <a:cubicBezTo>
                    <a:pt x="247" y="108"/>
                    <a:pt x="247" y="108"/>
                    <a:pt x="247" y="108"/>
                  </a:cubicBezTo>
                  <a:cubicBezTo>
                    <a:pt x="237" y="110"/>
                    <a:pt x="237" y="110"/>
                    <a:pt x="237" y="110"/>
                  </a:cubicBezTo>
                  <a:cubicBezTo>
                    <a:pt x="241" y="117"/>
                    <a:pt x="241" y="117"/>
                    <a:pt x="241" y="117"/>
                  </a:cubicBezTo>
                  <a:cubicBezTo>
                    <a:pt x="245" y="122"/>
                    <a:pt x="247" y="126"/>
                    <a:pt x="247" y="128"/>
                  </a:cubicBezTo>
                  <a:cubicBezTo>
                    <a:pt x="242" y="154"/>
                    <a:pt x="242" y="154"/>
                    <a:pt x="242" y="154"/>
                  </a:cubicBezTo>
                  <a:cubicBezTo>
                    <a:pt x="244" y="168"/>
                    <a:pt x="244" y="168"/>
                    <a:pt x="244" y="168"/>
                  </a:cubicBezTo>
                  <a:cubicBezTo>
                    <a:pt x="245" y="168"/>
                    <a:pt x="245" y="168"/>
                    <a:pt x="245" y="168"/>
                  </a:cubicBezTo>
                  <a:cubicBezTo>
                    <a:pt x="245" y="168"/>
                    <a:pt x="245" y="168"/>
                    <a:pt x="245" y="168"/>
                  </a:cubicBezTo>
                  <a:cubicBezTo>
                    <a:pt x="244" y="168"/>
                    <a:pt x="244" y="168"/>
                    <a:pt x="244" y="168"/>
                  </a:cubicBezTo>
                  <a:cubicBezTo>
                    <a:pt x="244" y="168"/>
                    <a:pt x="244" y="168"/>
                    <a:pt x="244" y="168"/>
                  </a:cubicBezTo>
                  <a:cubicBezTo>
                    <a:pt x="236" y="194"/>
                    <a:pt x="236" y="194"/>
                    <a:pt x="236" y="194"/>
                  </a:cubicBezTo>
                  <a:cubicBezTo>
                    <a:pt x="236" y="197"/>
                    <a:pt x="235" y="198"/>
                    <a:pt x="234" y="198"/>
                  </a:cubicBezTo>
                  <a:cubicBezTo>
                    <a:pt x="233" y="198"/>
                    <a:pt x="233" y="198"/>
                    <a:pt x="233" y="198"/>
                  </a:cubicBezTo>
                  <a:cubicBezTo>
                    <a:pt x="233" y="197"/>
                    <a:pt x="233" y="197"/>
                    <a:pt x="233" y="197"/>
                  </a:cubicBezTo>
                  <a:cubicBezTo>
                    <a:pt x="232" y="195"/>
                    <a:pt x="232" y="195"/>
                    <a:pt x="232" y="195"/>
                  </a:cubicBezTo>
                  <a:cubicBezTo>
                    <a:pt x="231" y="192"/>
                    <a:pt x="230" y="190"/>
                    <a:pt x="229" y="191"/>
                  </a:cubicBezTo>
                  <a:cubicBezTo>
                    <a:pt x="228" y="191"/>
                    <a:pt x="227" y="193"/>
                    <a:pt x="226" y="196"/>
                  </a:cubicBezTo>
                  <a:cubicBezTo>
                    <a:pt x="225" y="204"/>
                    <a:pt x="220" y="210"/>
                    <a:pt x="213" y="216"/>
                  </a:cubicBezTo>
                  <a:cubicBezTo>
                    <a:pt x="206" y="222"/>
                    <a:pt x="206" y="222"/>
                    <a:pt x="206" y="222"/>
                  </a:cubicBezTo>
                  <a:cubicBezTo>
                    <a:pt x="203" y="224"/>
                    <a:pt x="203" y="224"/>
                    <a:pt x="203" y="224"/>
                  </a:cubicBezTo>
                  <a:cubicBezTo>
                    <a:pt x="203" y="224"/>
                    <a:pt x="203" y="224"/>
                    <a:pt x="203" y="224"/>
                  </a:cubicBezTo>
                  <a:cubicBezTo>
                    <a:pt x="202" y="224"/>
                    <a:pt x="202" y="224"/>
                    <a:pt x="202" y="224"/>
                  </a:cubicBezTo>
                  <a:cubicBezTo>
                    <a:pt x="176" y="224"/>
                    <a:pt x="176" y="224"/>
                    <a:pt x="176" y="224"/>
                  </a:cubicBezTo>
                  <a:cubicBezTo>
                    <a:pt x="166" y="234"/>
                    <a:pt x="166" y="234"/>
                    <a:pt x="166" y="234"/>
                  </a:cubicBezTo>
                  <a:cubicBezTo>
                    <a:pt x="166" y="234"/>
                    <a:pt x="166" y="234"/>
                    <a:pt x="166" y="234"/>
                  </a:cubicBezTo>
                  <a:cubicBezTo>
                    <a:pt x="165" y="234"/>
                    <a:pt x="165" y="234"/>
                    <a:pt x="165" y="234"/>
                  </a:cubicBezTo>
                  <a:cubicBezTo>
                    <a:pt x="165" y="234"/>
                    <a:pt x="165" y="234"/>
                    <a:pt x="165" y="234"/>
                  </a:cubicBezTo>
                  <a:cubicBezTo>
                    <a:pt x="137" y="230"/>
                    <a:pt x="137" y="230"/>
                    <a:pt x="137" y="230"/>
                  </a:cubicBezTo>
                  <a:cubicBezTo>
                    <a:pt x="133" y="234"/>
                    <a:pt x="128" y="236"/>
                    <a:pt x="124" y="235"/>
                  </a:cubicBezTo>
                  <a:cubicBezTo>
                    <a:pt x="120" y="234"/>
                    <a:pt x="113" y="236"/>
                    <a:pt x="103" y="239"/>
                  </a:cubicBezTo>
                  <a:cubicBezTo>
                    <a:pt x="92" y="252"/>
                    <a:pt x="92" y="252"/>
                    <a:pt x="92" y="252"/>
                  </a:cubicBezTo>
                  <a:cubicBezTo>
                    <a:pt x="92" y="253"/>
                    <a:pt x="92" y="253"/>
                    <a:pt x="92" y="253"/>
                  </a:cubicBezTo>
                  <a:cubicBezTo>
                    <a:pt x="74" y="254"/>
                    <a:pt x="74" y="254"/>
                    <a:pt x="74" y="254"/>
                  </a:cubicBezTo>
                  <a:cubicBezTo>
                    <a:pt x="74" y="239"/>
                    <a:pt x="74" y="239"/>
                    <a:pt x="74" y="239"/>
                  </a:cubicBezTo>
                  <a:cubicBezTo>
                    <a:pt x="63" y="239"/>
                    <a:pt x="63" y="239"/>
                    <a:pt x="63" y="239"/>
                  </a:cubicBezTo>
                  <a:cubicBezTo>
                    <a:pt x="61" y="245"/>
                    <a:pt x="61" y="245"/>
                    <a:pt x="61" y="245"/>
                  </a:cubicBezTo>
                  <a:cubicBezTo>
                    <a:pt x="53" y="247"/>
                    <a:pt x="53" y="247"/>
                    <a:pt x="53" y="247"/>
                  </a:cubicBezTo>
                  <a:cubicBezTo>
                    <a:pt x="52" y="247"/>
                    <a:pt x="52" y="247"/>
                    <a:pt x="52" y="247"/>
                  </a:cubicBezTo>
                  <a:cubicBezTo>
                    <a:pt x="52" y="247"/>
                    <a:pt x="52" y="247"/>
                    <a:pt x="52" y="247"/>
                  </a:cubicBezTo>
                  <a:cubicBezTo>
                    <a:pt x="51" y="247"/>
                    <a:pt x="51" y="247"/>
                    <a:pt x="51" y="247"/>
                  </a:cubicBezTo>
                  <a:cubicBezTo>
                    <a:pt x="51" y="247"/>
                    <a:pt x="51" y="247"/>
                    <a:pt x="51" y="247"/>
                  </a:cubicBezTo>
                  <a:cubicBezTo>
                    <a:pt x="46" y="244"/>
                    <a:pt x="39" y="241"/>
                    <a:pt x="33" y="240"/>
                  </a:cubicBezTo>
                  <a:cubicBezTo>
                    <a:pt x="29" y="240"/>
                    <a:pt x="25" y="242"/>
                    <a:pt x="19" y="248"/>
                  </a:cubicBezTo>
                  <a:cubicBezTo>
                    <a:pt x="12" y="254"/>
                    <a:pt x="7" y="259"/>
                    <a:pt x="5" y="264"/>
                  </a:cubicBezTo>
                  <a:cubicBezTo>
                    <a:pt x="6" y="264"/>
                    <a:pt x="7" y="266"/>
                    <a:pt x="7" y="268"/>
                  </a:cubicBezTo>
                  <a:cubicBezTo>
                    <a:pt x="7" y="271"/>
                    <a:pt x="8" y="274"/>
                    <a:pt x="8" y="277"/>
                  </a:cubicBezTo>
                  <a:cubicBezTo>
                    <a:pt x="7" y="280"/>
                    <a:pt x="6" y="282"/>
                    <a:pt x="5" y="284"/>
                  </a:cubicBezTo>
                  <a:cubicBezTo>
                    <a:pt x="3" y="285"/>
                    <a:pt x="1" y="288"/>
                    <a:pt x="0" y="295"/>
                  </a:cubicBezTo>
                  <a:cubicBezTo>
                    <a:pt x="7" y="299"/>
                    <a:pt x="7" y="299"/>
                    <a:pt x="7" y="299"/>
                  </a:cubicBezTo>
                  <a:cubicBezTo>
                    <a:pt x="15" y="290"/>
                    <a:pt x="15" y="290"/>
                    <a:pt x="15" y="290"/>
                  </a:cubicBezTo>
                  <a:cubicBezTo>
                    <a:pt x="27" y="302"/>
                    <a:pt x="27" y="302"/>
                    <a:pt x="27" y="302"/>
                  </a:cubicBezTo>
                  <a:cubicBezTo>
                    <a:pt x="27" y="303"/>
                    <a:pt x="27" y="303"/>
                    <a:pt x="27" y="303"/>
                  </a:cubicBezTo>
                  <a:cubicBezTo>
                    <a:pt x="29" y="325"/>
                    <a:pt x="29" y="325"/>
                    <a:pt x="29" y="325"/>
                  </a:cubicBezTo>
                  <a:cubicBezTo>
                    <a:pt x="29" y="326"/>
                    <a:pt x="29" y="326"/>
                    <a:pt x="29" y="326"/>
                  </a:cubicBezTo>
                  <a:cubicBezTo>
                    <a:pt x="29" y="326"/>
                    <a:pt x="29" y="326"/>
                    <a:pt x="29" y="326"/>
                  </a:cubicBezTo>
                  <a:cubicBezTo>
                    <a:pt x="22" y="356"/>
                    <a:pt x="22" y="356"/>
                    <a:pt x="22" y="356"/>
                  </a:cubicBezTo>
                  <a:cubicBezTo>
                    <a:pt x="21" y="356"/>
                    <a:pt x="21" y="356"/>
                    <a:pt x="21" y="356"/>
                  </a:cubicBezTo>
                  <a:cubicBezTo>
                    <a:pt x="11" y="356"/>
                    <a:pt x="5" y="356"/>
                    <a:pt x="3" y="358"/>
                  </a:cubicBezTo>
                  <a:cubicBezTo>
                    <a:pt x="3" y="360"/>
                    <a:pt x="7" y="363"/>
                    <a:pt x="14" y="368"/>
                  </a:cubicBezTo>
                  <a:cubicBezTo>
                    <a:pt x="20" y="367"/>
                    <a:pt x="20" y="367"/>
                    <a:pt x="20" y="367"/>
                  </a:cubicBezTo>
                  <a:cubicBezTo>
                    <a:pt x="21" y="367"/>
                    <a:pt x="21" y="367"/>
                    <a:pt x="21" y="367"/>
                  </a:cubicBezTo>
                  <a:cubicBezTo>
                    <a:pt x="21" y="367"/>
                    <a:pt x="21" y="367"/>
                    <a:pt x="21" y="367"/>
                  </a:cubicBezTo>
                  <a:cubicBezTo>
                    <a:pt x="35" y="380"/>
                    <a:pt x="35" y="380"/>
                    <a:pt x="35" y="380"/>
                  </a:cubicBezTo>
                  <a:cubicBezTo>
                    <a:pt x="40" y="384"/>
                    <a:pt x="39" y="392"/>
                    <a:pt x="33" y="403"/>
                  </a:cubicBezTo>
                  <a:cubicBezTo>
                    <a:pt x="35" y="416"/>
                    <a:pt x="35" y="416"/>
                    <a:pt x="35" y="416"/>
                  </a:cubicBezTo>
                  <a:cubicBezTo>
                    <a:pt x="40" y="417"/>
                    <a:pt x="40" y="417"/>
                    <a:pt x="40" y="417"/>
                  </a:cubicBezTo>
                  <a:cubicBezTo>
                    <a:pt x="60" y="417"/>
                    <a:pt x="60" y="417"/>
                    <a:pt x="60" y="417"/>
                  </a:cubicBezTo>
                  <a:cubicBezTo>
                    <a:pt x="50" y="426"/>
                    <a:pt x="50" y="426"/>
                    <a:pt x="50" y="426"/>
                  </a:cubicBezTo>
                  <a:cubicBezTo>
                    <a:pt x="56" y="430"/>
                    <a:pt x="56" y="430"/>
                    <a:pt x="56" y="430"/>
                  </a:cubicBezTo>
                  <a:cubicBezTo>
                    <a:pt x="56" y="430"/>
                    <a:pt x="56" y="430"/>
                    <a:pt x="56" y="430"/>
                  </a:cubicBezTo>
                  <a:cubicBezTo>
                    <a:pt x="64" y="434"/>
                    <a:pt x="64" y="434"/>
                    <a:pt x="64" y="434"/>
                  </a:cubicBezTo>
                  <a:cubicBezTo>
                    <a:pt x="85" y="443"/>
                    <a:pt x="85" y="443"/>
                    <a:pt x="85" y="443"/>
                  </a:cubicBezTo>
                  <a:cubicBezTo>
                    <a:pt x="86" y="444"/>
                    <a:pt x="86" y="444"/>
                    <a:pt x="86" y="444"/>
                  </a:cubicBezTo>
                  <a:cubicBezTo>
                    <a:pt x="87" y="444"/>
                    <a:pt x="87" y="444"/>
                    <a:pt x="87" y="444"/>
                  </a:cubicBezTo>
                  <a:cubicBezTo>
                    <a:pt x="89" y="476"/>
                    <a:pt x="89" y="476"/>
                    <a:pt x="89" y="476"/>
                  </a:cubicBezTo>
                  <a:cubicBezTo>
                    <a:pt x="89" y="483"/>
                    <a:pt x="94" y="488"/>
                    <a:pt x="103" y="491"/>
                  </a:cubicBezTo>
                  <a:cubicBezTo>
                    <a:pt x="105" y="490"/>
                    <a:pt x="105" y="490"/>
                    <a:pt x="105" y="490"/>
                  </a:cubicBezTo>
                  <a:cubicBezTo>
                    <a:pt x="105" y="490"/>
                    <a:pt x="105" y="490"/>
                    <a:pt x="105" y="490"/>
                  </a:cubicBezTo>
                  <a:cubicBezTo>
                    <a:pt x="106" y="490"/>
                    <a:pt x="106" y="490"/>
                    <a:pt x="106" y="490"/>
                  </a:cubicBezTo>
                  <a:cubicBezTo>
                    <a:pt x="128" y="493"/>
                    <a:pt x="128" y="493"/>
                    <a:pt x="128" y="493"/>
                  </a:cubicBezTo>
                  <a:cubicBezTo>
                    <a:pt x="130" y="493"/>
                    <a:pt x="130" y="493"/>
                    <a:pt x="130" y="493"/>
                  </a:cubicBezTo>
                  <a:cubicBezTo>
                    <a:pt x="130" y="493"/>
                    <a:pt x="130" y="493"/>
                    <a:pt x="130" y="493"/>
                  </a:cubicBezTo>
                  <a:cubicBezTo>
                    <a:pt x="130" y="492"/>
                    <a:pt x="130" y="492"/>
                    <a:pt x="130" y="492"/>
                  </a:cubicBezTo>
                  <a:cubicBezTo>
                    <a:pt x="133" y="488"/>
                    <a:pt x="134" y="484"/>
                    <a:pt x="134" y="484"/>
                  </a:cubicBezTo>
                  <a:cubicBezTo>
                    <a:pt x="134" y="483"/>
                    <a:pt x="134" y="483"/>
                    <a:pt x="134" y="483"/>
                  </a:cubicBezTo>
                  <a:cubicBezTo>
                    <a:pt x="134" y="479"/>
                    <a:pt x="135" y="476"/>
                    <a:pt x="139" y="474"/>
                  </a:cubicBezTo>
                  <a:cubicBezTo>
                    <a:pt x="142" y="471"/>
                    <a:pt x="144" y="469"/>
                    <a:pt x="145" y="466"/>
                  </a:cubicBezTo>
                  <a:cubicBezTo>
                    <a:pt x="145" y="466"/>
                    <a:pt x="145" y="466"/>
                    <a:pt x="145" y="466"/>
                  </a:cubicBezTo>
                  <a:cubicBezTo>
                    <a:pt x="147" y="462"/>
                    <a:pt x="151" y="462"/>
                    <a:pt x="157" y="464"/>
                  </a:cubicBezTo>
                  <a:cubicBezTo>
                    <a:pt x="158" y="464"/>
                    <a:pt x="158" y="464"/>
                    <a:pt x="158" y="464"/>
                  </a:cubicBezTo>
                  <a:cubicBezTo>
                    <a:pt x="158" y="464"/>
                    <a:pt x="158" y="464"/>
                    <a:pt x="158" y="464"/>
                  </a:cubicBezTo>
                  <a:cubicBezTo>
                    <a:pt x="165" y="468"/>
                    <a:pt x="165" y="468"/>
                    <a:pt x="165" y="468"/>
                  </a:cubicBezTo>
                  <a:cubicBezTo>
                    <a:pt x="191" y="473"/>
                    <a:pt x="191" y="473"/>
                    <a:pt x="191" y="473"/>
                  </a:cubicBezTo>
                  <a:cubicBezTo>
                    <a:pt x="206" y="472"/>
                    <a:pt x="206" y="472"/>
                    <a:pt x="206" y="472"/>
                  </a:cubicBezTo>
                  <a:cubicBezTo>
                    <a:pt x="217" y="467"/>
                    <a:pt x="217" y="467"/>
                    <a:pt x="217" y="467"/>
                  </a:cubicBezTo>
                  <a:cubicBezTo>
                    <a:pt x="219" y="464"/>
                    <a:pt x="221" y="463"/>
                    <a:pt x="222" y="462"/>
                  </a:cubicBezTo>
                  <a:cubicBezTo>
                    <a:pt x="224" y="462"/>
                    <a:pt x="227" y="462"/>
                    <a:pt x="230" y="465"/>
                  </a:cubicBezTo>
                  <a:cubicBezTo>
                    <a:pt x="232" y="466"/>
                    <a:pt x="232" y="466"/>
                    <a:pt x="232" y="466"/>
                  </a:cubicBezTo>
                  <a:cubicBezTo>
                    <a:pt x="233" y="467"/>
                    <a:pt x="235" y="470"/>
                    <a:pt x="236" y="474"/>
                  </a:cubicBezTo>
                  <a:cubicBezTo>
                    <a:pt x="244" y="480"/>
                    <a:pt x="244" y="480"/>
                    <a:pt x="244" y="480"/>
                  </a:cubicBezTo>
                  <a:cubicBezTo>
                    <a:pt x="250" y="480"/>
                    <a:pt x="250" y="480"/>
                    <a:pt x="250" y="480"/>
                  </a:cubicBezTo>
                  <a:cubicBezTo>
                    <a:pt x="251" y="480"/>
                    <a:pt x="251" y="480"/>
                    <a:pt x="251" y="480"/>
                  </a:cubicBezTo>
                  <a:cubicBezTo>
                    <a:pt x="251" y="480"/>
                    <a:pt x="251" y="480"/>
                    <a:pt x="251" y="480"/>
                  </a:cubicBezTo>
                  <a:cubicBezTo>
                    <a:pt x="252" y="480"/>
                    <a:pt x="252" y="480"/>
                    <a:pt x="252" y="480"/>
                  </a:cubicBezTo>
                  <a:cubicBezTo>
                    <a:pt x="260" y="484"/>
                    <a:pt x="260" y="484"/>
                    <a:pt x="260" y="484"/>
                  </a:cubicBezTo>
                  <a:cubicBezTo>
                    <a:pt x="276" y="482"/>
                    <a:pt x="276" y="482"/>
                    <a:pt x="276" y="482"/>
                  </a:cubicBezTo>
                  <a:cubicBezTo>
                    <a:pt x="285" y="480"/>
                    <a:pt x="285" y="480"/>
                    <a:pt x="285" y="480"/>
                  </a:cubicBezTo>
                  <a:cubicBezTo>
                    <a:pt x="307" y="482"/>
                    <a:pt x="307" y="482"/>
                    <a:pt x="307" y="482"/>
                  </a:cubicBezTo>
                  <a:cubicBezTo>
                    <a:pt x="317" y="479"/>
                    <a:pt x="317" y="479"/>
                    <a:pt x="317" y="479"/>
                  </a:cubicBezTo>
                  <a:cubicBezTo>
                    <a:pt x="329" y="474"/>
                    <a:pt x="329" y="474"/>
                    <a:pt x="329" y="474"/>
                  </a:cubicBezTo>
                  <a:cubicBezTo>
                    <a:pt x="331" y="472"/>
                    <a:pt x="334" y="471"/>
                    <a:pt x="338" y="470"/>
                  </a:cubicBezTo>
                  <a:cubicBezTo>
                    <a:pt x="360" y="470"/>
                    <a:pt x="360" y="470"/>
                    <a:pt x="360" y="470"/>
                  </a:cubicBezTo>
                  <a:cubicBezTo>
                    <a:pt x="368" y="467"/>
                    <a:pt x="368" y="467"/>
                    <a:pt x="368" y="467"/>
                  </a:cubicBezTo>
                  <a:cubicBezTo>
                    <a:pt x="371" y="465"/>
                    <a:pt x="374" y="464"/>
                    <a:pt x="377" y="464"/>
                  </a:cubicBezTo>
                  <a:cubicBezTo>
                    <a:pt x="389" y="464"/>
                    <a:pt x="389" y="464"/>
                    <a:pt x="389" y="464"/>
                  </a:cubicBezTo>
                  <a:cubicBezTo>
                    <a:pt x="395" y="468"/>
                    <a:pt x="395" y="468"/>
                    <a:pt x="395" y="468"/>
                  </a:cubicBezTo>
                  <a:cubicBezTo>
                    <a:pt x="413" y="472"/>
                    <a:pt x="413" y="472"/>
                    <a:pt x="413" y="472"/>
                  </a:cubicBezTo>
                  <a:cubicBezTo>
                    <a:pt x="415" y="472"/>
                    <a:pt x="417" y="474"/>
                    <a:pt x="421" y="478"/>
                  </a:cubicBezTo>
                  <a:cubicBezTo>
                    <a:pt x="429" y="482"/>
                    <a:pt x="429" y="482"/>
                    <a:pt x="429" y="482"/>
                  </a:cubicBezTo>
                  <a:cubicBezTo>
                    <a:pt x="429" y="483"/>
                    <a:pt x="429" y="483"/>
                    <a:pt x="429" y="483"/>
                  </a:cubicBezTo>
                  <a:cubicBezTo>
                    <a:pt x="446" y="484"/>
                    <a:pt x="446" y="484"/>
                    <a:pt x="446" y="484"/>
                  </a:cubicBezTo>
                  <a:cubicBezTo>
                    <a:pt x="446" y="484"/>
                    <a:pt x="446" y="484"/>
                    <a:pt x="446" y="484"/>
                  </a:cubicBezTo>
                  <a:cubicBezTo>
                    <a:pt x="446" y="484"/>
                    <a:pt x="446" y="484"/>
                    <a:pt x="446" y="484"/>
                  </a:cubicBezTo>
                  <a:cubicBezTo>
                    <a:pt x="454" y="488"/>
                    <a:pt x="454" y="488"/>
                    <a:pt x="454" y="488"/>
                  </a:cubicBezTo>
                  <a:cubicBezTo>
                    <a:pt x="464" y="490"/>
                    <a:pt x="464" y="490"/>
                    <a:pt x="464" y="490"/>
                  </a:cubicBezTo>
                  <a:cubicBezTo>
                    <a:pt x="464" y="490"/>
                    <a:pt x="464" y="490"/>
                    <a:pt x="464" y="490"/>
                  </a:cubicBezTo>
                  <a:cubicBezTo>
                    <a:pt x="473" y="491"/>
                    <a:pt x="473" y="491"/>
                    <a:pt x="473" y="491"/>
                  </a:cubicBezTo>
                  <a:cubicBezTo>
                    <a:pt x="475" y="486"/>
                    <a:pt x="475" y="486"/>
                    <a:pt x="475" y="486"/>
                  </a:cubicBezTo>
                  <a:cubicBezTo>
                    <a:pt x="471" y="478"/>
                    <a:pt x="471" y="478"/>
                    <a:pt x="471" y="478"/>
                  </a:cubicBezTo>
                  <a:cubicBezTo>
                    <a:pt x="470" y="470"/>
                    <a:pt x="470" y="470"/>
                    <a:pt x="470" y="470"/>
                  </a:cubicBezTo>
                  <a:cubicBezTo>
                    <a:pt x="470" y="470"/>
                    <a:pt x="470" y="470"/>
                    <a:pt x="470" y="470"/>
                  </a:cubicBezTo>
                  <a:cubicBezTo>
                    <a:pt x="469" y="470"/>
                    <a:pt x="469" y="470"/>
                    <a:pt x="469" y="470"/>
                  </a:cubicBezTo>
                  <a:cubicBezTo>
                    <a:pt x="471" y="468"/>
                    <a:pt x="471" y="468"/>
                    <a:pt x="471" y="468"/>
                  </a:cubicBezTo>
                  <a:cubicBezTo>
                    <a:pt x="476" y="461"/>
                    <a:pt x="476" y="461"/>
                    <a:pt x="476" y="461"/>
                  </a:cubicBezTo>
                  <a:cubicBezTo>
                    <a:pt x="476" y="460"/>
                    <a:pt x="476" y="460"/>
                    <a:pt x="476" y="460"/>
                  </a:cubicBezTo>
                  <a:cubicBezTo>
                    <a:pt x="476" y="460"/>
                    <a:pt x="476" y="460"/>
                    <a:pt x="476" y="460"/>
                  </a:cubicBezTo>
                  <a:cubicBezTo>
                    <a:pt x="477" y="460"/>
                    <a:pt x="477" y="460"/>
                    <a:pt x="477" y="460"/>
                  </a:cubicBezTo>
                  <a:cubicBezTo>
                    <a:pt x="477" y="460"/>
                    <a:pt x="477" y="460"/>
                    <a:pt x="477" y="460"/>
                  </a:cubicBezTo>
                  <a:cubicBezTo>
                    <a:pt x="482" y="456"/>
                    <a:pt x="482" y="456"/>
                    <a:pt x="482" y="456"/>
                  </a:cubicBezTo>
                  <a:cubicBezTo>
                    <a:pt x="482" y="456"/>
                    <a:pt x="482" y="456"/>
                    <a:pt x="482" y="456"/>
                  </a:cubicBezTo>
                  <a:cubicBezTo>
                    <a:pt x="481" y="454"/>
                    <a:pt x="481" y="454"/>
                    <a:pt x="481" y="454"/>
                  </a:cubicBezTo>
                  <a:cubicBezTo>
                    <a:pt x="479" y="446"/>
                    <a:pt x="479" y="446"/>
                    <a:pt x="479" y="446"/>
                  </a:cubicBezTo>
                  <a:cubicBezTo>
                    <a:pt x="479" y="444"/>
                    <a:pt x="477" y="444"/>
                    <a:pt x="475" y="442"/>
                  </a:cubicBezTo>
                  <a:cubicBezTo>
                    <a:pt x="475" y="442"/>
                    <a:pt x="475" y="442"/>
                    <a:pt x="475" y="442"/>
                  </a:cubicBezTo>
                  <a:cubicBezTo>
                    <a:pt x="469" y="436"/>
                    <a:pt x="469" y="436"/>
                    <a:pt x="469" y="436"/>
                  </a:cubicBezTo>
                  <a:cubicBezTo>
                    <a:pt x="461" y="429"/>
                    <a:pt x="461" y="429"/>
                    <a:pt x="461" y="429"/>
                  </a:cubicBezTo>
                  <a:cubicBezTo>
                    <a:pt x="461" y="428"/>
                    <a:pt x="461" y="428"/>
                    <a:pt x="461" y="428"/>
                  </a:cubicBezTo>
                  <a:cubicBezTo>
                    <a:pt x="460" y="428"/>
                    <a:pt x="460" y="428"/>
                    <a:pt x="460" y="428"/>
                  </a:cubicBezTo>
                  <a:cubicBezTo>
                    <a:pt x="461" y="428"/>
                    <a:pt x="461" y="428"/>
                    <a:pt x="461" y="428"/>
                  </a:cubicBezTo>
                  <a:cubicBezTo>
                    <a:pt x="461" y="427"/>
                    <a:pt x="461" y="427"/>
                    <a:pt x="461" y="427"/>
                  </a:cubicBezTo>
                  <a:cubicBezTo>
                    <a:pt x="462" y="419"/>
                    <a:pt x="462" y="419"/>
                    <a:pt x="462" y="419"/>
                  </a:cubicBezTo>
                  <a:cubicBezTo>
                    <a:pt x="462" y="414"/>
                    <a:pt x="462" y="414"/>
                    <a:pt x="462" y="414"/>
                  </a:cubicBezTo>
                  <a:cubicBezTo>
                    <a:pt x="458" y="404"/>
                    <a:pt x="458" y="404"/>
                    <a:pt x="458" y="404"/>
                  </a:cubicBezTo>
                  <a:cubicBezTo>
                    <a:pt x="467" y="402"/>
                    <a:pt x="467" y="402"/>
                    <a:pt x="467" y="402"/>
                  </a:cubicBezTo>
                  <a:cubicBezTo>
                    <a:pt x="472" y="398"/>
                    <a:pt x="472" y="398"/>
                    <a:pt x="472" y="398"/>
                  </a:cubicBezTo>
                  <a:cubicBezTo>
                    <a:pt x="483" y="398"/>
                    <a:pt x="483" y="398"/>
                    <a:pt x="483" y="398"/>
                  </a:cubicBezTo>
                  <a:cubicBezTo>
                    <a:pt x="494" y="396"/>
                    <a:pt x="494" y="396"/>
                    <a:pt x="494" y="396"/>
                  </a:cubicBezTo>
                  <a:cubicBezTo>
                    <a:pt x="495" y="396"/>
                    <a:pt x="495" y="396"/>
                    <a:pt x="495" y="396"/>
                  </a:cubicBezTo>
                  <a:cubicBezTo>
                    <a:pt x="502" y="397"/>
                    <a:pt x="502" y="397"/>
                    <a:pt x="502" y="397"/>
                  </a:cubicBezTo>
                  <a:cubicBezTo>
                    <a:pt x="511" y="394"/>
                    <a:pt x="511" y="394"/>
                    <a:pt x="511" y="394"/>
                  </a:cubicBezTo>
                  <a:cubicBezTo>
                    <a:pt x="521" y="392"/>
                    <a:pt x="521" y="392"/>
                    <a:pt x="521" y="392"/>
                  </a:cubicBezTo>
                  <a:cubicBezTo>
                    <a:pt x="527" y="390"/>
                    <a:pt x="527" y="390"/>
                    <a:pt x="527" y="390"/>
                  </a:cubicBezTo>
                  <a:cubicBezTo>
                    <a:pt x="528" y="390"/>
                    <a:pt x="528" y="390"/>
                    <a:pt x="528" y="390"/>
                  </a:cubicBezTo>
                  <a:cubicBezTo>
                    <a:pt x="545" y="386"/>
                    <a:pt x="545" y="386"/>
                    <a:pt x="545" y="386"/>
                  </a:cubicBezTo>
                  <a:cubicBezTo>
                    <a:pt x="548" y="384"/>
                    <a:pt x="548" y="384"/>
                    <a:pt x="548" y="384"/>
                  </a:cubicBezTo>
                  <a:cubicBezTo>
                    <a:pt x="547" y="380"/>
                    <a:pt x="547" y="380"/>
                    <a:pt x="547" y="380"/>
                  </a:cubicBezTo>
                  <a:cubicBezTo>
                    <a:pt x="544" y="375"/>
                    <a:pt x="544" y="375"/>
                    <a:pt x="544" y="375"/>
                  </a:cubicBezTo>
                  <a:cubicBezTo>
                    <a:pt x="544" y="374"/>
                    <a:pt x="544" y="374"/>
                    <a:pt x="544" y="374"/>
                  </a:cubicBezTo>
                  <a:cubicBezTo>
                    <a:pt x="543" y="374"/>
                    <a:pt x="543" y="374"/>
                    <a:pt x="543" y="374"/>
                  </a:cubicBezTo>
                  <a:cubicBezTo>
                    <a:pt x="543" y="374"/>
                    <a:pt x="543" y="374"/>
                    <a:pt x="543" y="374"/>
                  </a:cubicBezTo>
                  <a:cubicBezTo>
                    <a:pt x="544" y="368"/>
                    <a:pt x="544" y="368"/>
                    <a:pt x="544" y="368"/>
                  </a:cubicBezTo>
                  <a:cubicBezTo>
                    <a:pt x="545" y="367"/>
                    <a:pt x="545" y="367"/>
                    <a:pt x="545" y="367"/>
                  </a:cubicBezTo>
                  <a:cubicBezTo>
                    <a:pt x="545" y="359"/>
                    <a:pt x="545" y="359"/>
                    <a:pt x="545" y="359"/>
                  </a:cubicBezTo>
                  <a:cubicBezTo>
                    <a:pt x="543" y="352"/>
                    <a:pt x="543" y="352"/>
                    <a:pt x="543" y="352"/>
                  </a:cubicBezTo>
                  <a:cubicBezTo>
                    <a:pt x="543" y="352"/>
                    <a:pt x="543" y="352"/>
                    <a:pt x="543" y="352"/>
                  </a:cubicBezTo>
                  <a:cubicBezTo>
                    <a:pt x="543" y="351"/>
                    <a:pt x="543" y="351"/>
                    <a:pt x="543" y="351"/>
                  </a:cubicBezTo>
                  <a:cubicBezTo>
                    <a:pt x="547" y="343"/>
                    <a:pt x="547" y="343"/>
                    <a:pt x="547" y="343"/>
                  </a:cubicBezTo>
                  <a:cubicBezTo>
                    <a:pt x="549" y="340"/>
                    <a:pt x="551" y="338"/>
                    <a:pt x="553" y="338"/>
                  </a:cubicBezTo>
                  <a:cubicBezTo>
                    <a:pt x="563" y="338"/>
                    <a:pt x="563" y="338"/>
                    <a:pt x="563" y="338"/>
                  </a:cubicBezTo>
                  <a:cubicBezTo>
                    <a:pt x="565" y="338"/>
                    <a:pt x="567" y="338"/>
                    <a:pt x="569" y="336"/>
                  </a:cubicBezTo>
                  <a:cubicBezTo>
                    <a:pt x="585" y="315"/>
                    <a:pt x="585" y="315"/>
                    <a:pt x="585" y="315"/>
                  </a:cubicBezTo>
                  <a:cubicBezTo>
                    <a:pt x="585" y="314"/>
                    <a:pt x="585" y="314"/>
                    <a:pt x="585" y="314"/>
                  </a:cubicBezTo>
                  <a:cubicBezTo>
                    <a:pt x="585" y="314"/>
                    <a:pt x="585" y="314"/>
                    <a:pt x="585" y="314"/>
                  </a:cubicBezTo>
                  <a:cubicBezTo>
                    <a:pt x="593" y="307"/>
                    <a:pt x="593" y="307"/>
                    <a:pt x="593" y="307"/>
                  </a:cubicBezTo>
                  <a:cubicBezTo>
                    <a:pt x="594" y="306"/>
                    <a:pt x="594" y="306"/>
                    <a:pt x="594" y="306"/>
                  </a:cubicBezTo>
                  <a:cubicBezTo>
                    <a:pt x="597" y="306"/>
                    <a:pt x="599" y="304"/>
                    <a:pt x="601" y="304"/>
                  </a:cubicBezTo>
                  <a:cubicBezTo>
                    <a:pt x="603" y="302"/>
                    <a:pt x="603" y="302"/>
                    <a:pt x="603" y="302"/>
                  </a:cubicBezTo>
                  <a:cubicBezTo>
                    <a:pt x="605" y="298"/>
                    <a:pt x="608" y="296"/>
                    <a:pt x="609" y="296"/>
                  </a:cubicBezTo>
                  <a:cubicBezTo>
                    <a:pt x="623" y="299"/>
                    <a:pt x="623" y="299"/>
                    <a:pt x="623" y="299"/>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35" y="294"/>
                    <a:pt x="635" y="294"/>
                    <a:pt x="635" y="294"/>
                  </a:cubicBezTo>
                  <a:cubicBezTo>
                    <a:pt x="642" y="293"/>
                    <a:pt x="642" y="293"/>
                    <a:pt x="642" y="293"/>
                  </a:cubicBezTo>
                  <a:cubicBezTo>
                    <a:pt x="648" y="290"/>
                    <a:pt x="648" y="290"/>
                    <a:pt x="648" y="290"/>
                  </a:cubicBezTo>
                  <a:cubicBezTo>
                    <a:pt x="648" y="281"/>
                    <a:pt x="648" y="281"/>
                    <a:pt x="648" y="281"/>
                  </a:cubicBezTo>
                  <a:cubicBezTo>
                    <a:pt x="649" y="270"/>
                    <a:pt x="649" y="270"/>
                    <a:pt x="649" y="270"/>
                  </a:cubicBezTo>
                  <a:cubicBezTo>
                    <a:pt x="649" y="269"/>
                    <a:pt x="649" y="269"/>
                    <a:pt x="649" y="269"/>
                  </a:cubicBezTo>
                  <a:cubicBezTo>
                    <a:pt x="649" y="269"/>
                    <a:pt x="649" y="269"/>
                    <a:pt x="649" y="269"/>
                  </a:cubicBezTo>
                  <a:cubicBezTo>
                    <a:pt x="649" y="269"/>
                    <a:pt x="649" y="269"/>
                    <a:pt x="649" y="269"/>
                  </a:cubicBezTo>
                  <a:cubicBezTo>
                    <a:pt x="651" y="266"/>
                    <a:pt x="651" y="266"/>
                    <a:pt x="651" y="266"/>
                  </a:cubicBezTo>
                  <a:lnTo>
                    <a:pt x="651" y="265"/>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9" name="Freeform 9"/>
            <p:cNvSpPr/>
            <p:nvPr/>
          </p:nvSpPr>
          <p:spPr bwMode="auto">
            <a:xfrm>
              <a:off x="3379726" y="3349463"/>
              <a:ext cx="1170568" cy="839252"/>
            </a:xfrm>
            <a:custGeom>
              <a:avLst/>
              <a:gdLst>
                <a:gd name="T0" fmla="*/ 241 w 406"/>
                <a:gd name="T1" fmla="*/ 29 h 291"/>
                <a:gd name="T2" fmla="*/ 228 w 406"/>
                <a:gd name="T3" fmla="*/ 42 h 291"/>
                <a:gd name="T4" fmla="*/ 190 w 406"/>
                <a:gd name="T5" fmla="*/ 14 h 291"/>
                <a:gd name="T6" fmla="*/ 178 w 406"/>
                <a:gd name="T7" fmla="*/ 9 h 291"/>
                <a:gd name="T8" fmla="*/ 144 w 406"/>
                <a:gd name="T9" fmla="*/ 2 h 291"/>
                <a:gd name="T10" fmla="*/ 114 w 406"/>
                <a:gd name="T11" fmla="*/ 5 h 291"/>
                <a:gd name="T12" fmla="*/ 98 w 406"/>
                <a:gd name="T13" fmla="*/ 10 h 291"/>
                <a:gd name="T14" fmla="*/ 72 w 406"/>
                <a:gd name="T15" fmla="*/ 13 h 291"/>
                <a:gd name="T16" fmla="*/ 41 w 406"/>
                <a:gd name="T17" fmla="*/ 20 h 291"/>
                <a:gd name="T18" fmla="*/ 49 w 406"/>
                <a:gd name="T19" fmla="*/ 45 h 291"/>
                <a:gd name="T20" fmla="*/ 62 w 406"/>
                <a:gd name="T21" fmla="*/ 65 h 291"/>
                <a:gd name="T22" fmla="*/ 52 w 406"/>
                <a:gd name="T23" fmla="*/ 89 h 291"/>
                <a:gd name="T24" fmla="*/ 56 w 406"/>
                <a:gd name="T25" fmla="*/ 102 h 291"/>
                <a:gd name="T26" fmla="*/ 30 w 406"/>
                <a:gd name="T27" fmla="*/ 105 h 291"/>
                <a:gd name="T28" fmla="*/ 10 w 406"/>
                <a:gd name="T29" fmla="*/ 121 h 291"/>
                <a:gd name="T30" fmla="*/ 2 w 406"/>
                <a:gd name="T31" fmla="*/ 136 h 291"/>
                <a:gd name="T32" fmla="*/ 5 w 406"/>
                <a:gd name="T33" fmla="*/ 169 h 291"/>
                <a:gd name="T34" fmla="*/ 8 w 406"/>
                <a:gd name="T35" fmla="*/ 197 h 291"/>
                <a:gd name="T36" fmla="*/ 38 w 406"/>
                <a:gd name="T37" fmla="*/ 209 h 291"/>
                <a:gd name="T38" fmla="*/ 50 w 406"/>
                <a:gd name="T39" fmla="*/ 217 h 291"/>
                <a:gd name="T40" fmla="*/ 63 w 406"/>
                <a:gd name="T41" fmla="*/ 229 h 291"/>
                <a:gd name="T42" fmla="*/ 93 w 406"/>
                <a:gd name="T43" fmla="*/ 241 h 291"/>
                <a:gd name="T44" fmla="*/ 136 w 406"/>
                <a:gd name="T45" fmla="*/ 250 h 291"/>
                <a:gd name="T46" fmla="*/ 158 w 406"/>
                <a:gd name="T47" fmla="*/ 256 h 291"/>
                <a:gd name="T48" fmla="*/ 170 w 406"/>
                <a:gd name="T49" fmla="*/ 268 h 291"/>
                <a:gd name="T50" fmla="*/ 174 w 406"/>
                <a:gd name="T51" fmla="*/ 277 h 291"/>
                <a:gd name="T52" fmla="*/ 183 w 406"/>
                <a:gd name="T53" fmla="*/ 289 h 291"/>
                <a:gd name="T54" fmla="*/ 195 w 406"/>
                <a:gd name="T55" fmla="*/ 284 h 291"/>
                <a:gd name="T56" fmla="*/ 210 w 406"/>
                <a:gd name="T57" fmla="*/ 279 h 291"/>
                <a:gd name="T58" fmla="*/ 222 w 406"/>
                <a:gd name="T59" fmla="*/ 276 h 291"/>
                <a:gd name="T60" fmla="*/ 226 w 406"/>
                <a:gd name="T61" fmla="*/ 261 h 291"/>
                <a:gd name="T62" fmla="*/ 242 w 406"/>
                <a:gd name="T63" fmla="*/ 235 h 291"/>
                <a:gd name="T64" fmla="*/ 239 w 406"/>
                <a:gd name="T65" fmla="*/ 210 h 291"/>
                <a:gd name="T66" fmla="*/ 246 w 406"/>
                <a:gd name="T67" fmla="*/ 203 h 291"/>
                <a:gd name="T68" fmla="*/ 278 w 406"/>
                <a:gd name="T69" fmla="*/ 213 h 291"/>
                <a:gd name="T70" fmla="*/ 284 w 406"/>
                <a:gd name="T71" fmla="*/ 231 h 291"/>
                <a:gd name="T72" fmla="*/ 299 w 406"/>
                <a:gd name="T73" fmla="*/ 249 h 291"/>
                <a:gd name="T74" fmla="*/ 325 w 406"/>
                <a:gd name="T75" fmla="*/ 259 h 291"/>
                <a:gd name="T76" fmla="*/ 332 w 406"/>
                <a:gd name="T77" fmla="*/ 261 h 291"/>
                <a:gd name="T78" fmla="*/ 350 w 406"/>
                <a:gd name="T79" fmla="*/ 254 h 291"/>
                <a:gd name="T80" fmla="*/ 361 w 406"/>
                <a:gd name="T81" fmla="*/ 236 h 291"/>
                <a:gd name="T82" fmla="*/ 346 w 406"/>
                <a:gd name="T83" fmla="*/ 229 h 291"/>
                <a:gd name="T84" fmla="*/ 367 w 406"/>
                <a:gd name="T85" fmla="*/ 203 h 291"/>
                <a:gd name="T86" fmla="*/ 376 w 406"/>
                <a:gd name="T87" fmla="*/ 175 h 291"/>
                <a:gd name="T88" fmla="*/ 402 w 406"/>
                <a:gd name="T89" fmla="*/ 145 h 291"/>
                <a:gd name="T90" fmla="*/ 400 w 406"/>
                <a:gd name="T91" fmla="*/ 127 h 291"/>
                <a:gd name="T92" fmla="*/ 382 w 406"/>
                <a:gd name="T93" fmla="*/ 84 h 291"/>
                <a:gd name="T94" fmla="*/ 368 w 406"/>
                <a:gd name="T95" fmla="*/ 79 h 291"/>
                <a:gd name="T96" fmla="*/ 336 w 406"/>
                <a:gd name="T97" fmla="*/ 50 h 291"/>
                <a:gd name="T98" fmla="*/ 328 w 406"/>
                <a:gd name="T99" fmla="*/ 53 h 291"/>
                <a:gd name="T100" fmla="*/ 308 w 406"/>
                <a:gd name="T101" fmla="*/ 39 h 291"/>
                <a:gd name="T102" fmla="*/ 281 w 406"/>
                <a:gd name="T103" fmla="*/ 25 h 291"/>
                <a:gd name="T104" fmla="*/ 272 w 406"/>
                <a:gd name="T105" fmla="*/ 27 h 291"/>
                <a:gd name="T106" fmla="*/ 242 w 406"/>
                <a:gd name="T107" fmla="*/ 1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6" h="291">
                  <a:moveTo>
                    <a:pt x="242" y="15"/>
                  </a:moveTo>
                  <a:cubicBezTo>
                    <a:pt x="238" y="18"/>
                    <a:pt x="238" y="18"/>
                    <a:pt x="238" y="18"/>
                  </a:cubicBezTo>
                  <a:cubicBezTo>
                    <a:pt x="238" y="19"/>
                    <a:pt x="239" y="23"/>
                    <a:pt x="240" y="28"/>
                  </a:cubicBezTo>
                  <a:cubicBezTo>
                    <a:pt x="240" y="29"/>
                    <a:pt x="240" y="29"/>
                    <a:pt x="240" y="29"/>
                  </a:cubicBezTo>
                  <a:cubicBezTo>
                    <a:pt x="241" y="29"/>
                    <a:pt x="241" y="29"/>
                    <a:pt x="241" y="29"/>
                  </a:cubicBezTo>
                  <a:cubicBezTo>
                    <a:pt x="240" y="29"/>
                    <a:pt x="240" y="29"/>
                    <a:pt x="240" y="29"/>
                  </a:cubicBezTo>
                  <a:cubicBezTo>
                    <a:pt x="236" y="39"/>
                    <a:pt x="236" y="39"/>
                    <a:pt x="236" y="39"/>
                  </a:cubicBezTo>
                  <a:cubicBezTo>
                    <a:pt x="230" y="41"/>
                    <a:pt x="230" y="41"/>
                    <a:pt x="230" y="41"/>
                  </a:cubicBezTo>
                  <a:cubicBezTo>
                    <a:pt x="229" y="42"/>
                    <a:pt x="229" y="42"/>
                    <a:pt x="229" y="42"/>
                  </a:cubicBezTo>
                  <a:cubicBezTo>
                    <a:pt x="228" y="42"/>
                    <a:pt x="228" y="42"/>
                    <a:pt x="228" y="42"/>
                  </a:cubicBezTo>
                  <a:cubicBezTo>
                    <a:pt x="218" y="37"/>
                    <a:pt x="218" y="37"/>
                    <a:pt x="218" y="37"/>
                  </a:cubicBezTo>
                  <a:cubicBezTo>
                    <a:pt x="218" y="37"/>
                    <a:pt x="218" y="37"/>
                    <a:pt x="218" y="37"/>
                  </a:cubicBezTo>
                  <a:cubicBezTo>
                    <a:pt x="218" y="37"/>
                    <a:pt x="218" y="37"/>
                    <a:pt x="218" y="37"/>
                  </a:cubicBezTo>
                  <a:cubicBezTo>
                    <a:pt x="198" y="19"/>
                    <a:pt x="198" y="19"/>
                    <a:pt x="198" y="19"/>
                  </a:cubicBezTo>
                  <a:cubicBezTo>
                    <a:pt x="190" y="14"/>
                    <a:pt x="190" y="14"/>
                    <a:pt x="190" y="14"/>
                  </a:cubicBezTo>
                  <a:cubicBezTo>
                    <a:pt x="178" y="10"/>
                    <a:pt x="178" y="10"/>
                    <a:pt x="178" y="10"/>
                  </a:cubicBezTo>
                  <a:cubicBezTo>
                    <a:pt x="178" y="9"/>
                    <a:pt x="178" y="9"/>
                    <a:pt x="178" y="9"/>
                  </a:cubicBezTo>
                  <a:cubicBezTo>
                    <a:pt x="178" y="9"/>
                    <a:pt x="178" y="9"/>
                    <a:pt x="178" y="9"/>
                  </a:cubicBezTo>
                  <a:cubicBezTo>
                    <a:pt x="178" y="9"/>
                    <a:pt x="178" y="9"/>
                    <a:pt x="178" y="9"/>
                  </a:cubicBezTo>
                  <a:cubicBezTo>
                    <a:pt x="178" y="9"/>
                    <a:pt x="178" y="9"/>
                    <a:pt x="178" y="9"/>
                  </a:cubicBezTo>
                  <a:cubicBezTo>
                    <a:pt x="172" y="5"/>
                    <a:pt x="172" y="5"/>
                    <a:pt x="172" y="5"/>
                  </a:cubicBezTo>
                  <a:cubicBezTo>
                    <a:pt x="162" y="2"/>
                    <a:pt x="162" y="2"/>
                    <a:pt x="162" y="2"/>
                  </a:cubicBezTo>
                  <a:cubicBezTo>
                    <a:pt x="157" y="3"/>
                    <a:pt x="157" y="3"/>
                    <a:pt x="157" y="3"/>
                  </a:cubicBezTo>
                  <a:cubicBezTo>
                    <a:pt x="156" y="3"/>
                    <a:pt x="156" y="3"/>
                    <a:pt x="156" y="3"/>
                  </a:cubicBezTo>
                  <a:cubicBezTo>
                    <a:pt x="144" y="2"/>
                    <a:pt x="144" y="2"/>
                    <a:pt x="144" y="2"/>
                  </a:cubicBezTo>
                  <a:cubicBezTo>
                    <a:pt x="143" y="2"/>
                    <a:pt x="143" y="2"/>
                    <a:pt x="143" y="2"/>
                  </a:cubicBezTo>
                  <a:cubicBezTo>
                    <a:pt x="134" y="0"/>
                    <a:pt x="134" y="0"/>
                    <a:pt x="134" y="0"/>
                  </a:cubicBezTo>
                  <a:cubicBezTo>
                    <a:pt x="128" y="0"/>
                    <a:pt x="128" y="0"/>
                    <a:pt x="128" y="0"/>
                  </a:cubicBezTo>
                  <a:cubicBezTo>
                    <a:pt x="124" y="3"/>
                    <a:pt x="124" y="3"/>
                    <a:pt x="124" y="3"/>
                  </a:cubicBezTo>
                  <a:cubicBezTo>
                    <a:pt x="122" y="4"/>
                    <a:pt x="118" y="5"/>
                    <a:pt x="114" y="5"/>
                  </a:cubicBezTo>
                  <a:cubicBezTo>
                    <a:pt x="106" y="7"/>
                    <a:pt x="106" y="7"/>
                    <a:pt x="106" y="7"/>
                  </a:cubicBezTo>
                  <a:cubicBezTo>
                    <a:pt x="99" y="9"/>
                    <a:pt x="99" y="9"/>
                    <a:pt x="99" y="9"/>
                  </a:cubicBezTo>
                  <a:cubicBezTo>
                    <a:pt x="98" y="10"/>
                    <a:pt x="98" y="10"/>
                    <a:pt x="98" y="10"/>
                  </a:cubicBezTo>
                  <a:cubicBezTo>
                    <a:pt x="98" y="10"/>
                    <a:pt x="98" y="10"/>
                    <a:pt x="98" y="10"/>
                  </a:cubicBezTo>
                  <a:cubicBezTo>
                    <a:pt x="98" y="10"/>
                    <a:pt x="98" y="10"/>
                    <a:pt x="98" y="10"/>
                  </a:cubicBezTo>
                  <a:cubicBezTo>
                    <a:pt x="90" y="11"/>
                    <a:pt x="90" y="11"/>
                    <a:pt x="90" y="11"/>
                  </a:cubicBezTo>
                  <a:cubicBezTo>
                    <a:pt x="80" y="14"/>
                    <a:pt x="80" y="14"/>
                    <a:pt x="80" y="14"/>
                  </a:cubicBezTo>
                  <a:cubicBezTo>
                    <a:pt x="80" y="14"/>
                    <a:pt x="80" y="14"/>
                    <a:pt x="80" y="14"/>
                  </a:cubicBezTo>
                  <a:cubicBezTo>
                    <a:pt x="79" y="14"/>
                    <a:pt x="79" y="14"/>
                    <a:pt x="79" y="14"/>
                  </a:cubicBezTo>
                  <a:cubicBezTo>
                    <a:pt x="72" y="13"/>
                    <a:pt x="72" y="13"/>
                    <a:pt x="72" y="13"/>
                  </a:cubicBezTo>
                  <a:cubicBezTo>
                    <a:pt x="60" y="15"/>
                    <a:pt x="60" y="15"/>
                    <a:pt x="60" y="15"/>
                  </a:cubicBezTo>
                  <a:cubicBezTo>
                    <a:pt x="50" y="15"/>
                    <a:pt x="50" y="15"/>
                    <a:pt x="50" y="15"/>
                  </a:cubicBezTo>
                  <a:cubicBezTo>
                    <a:pt x="46" y="19"/>
                    <a:pt x="46" y="19"/>
                    <a:pt x="46" y="19"/>
                  </a:cubicBezTo>
                  <a:cubicBezTo>
                    <a:pt x="46" y="19"/>
                    <a:pt x="46" y="19"/>
                    <a:pt x="46" y="19"/>
                  </a:cubicBezTo>
                  <a:cubicBezTo>
                    <a:pt x="41" y="20"/>
                    <a:pt x="41" y="20"/>
                    <a:pt x="41" y="20"/>
                  </a:cubicBezTo>
                  <a:cubicBezTo>
                    <a:pt x="43" y="25"/>
                    <a:pt x="43" y="25"/>
                    <a:pt x="43" y="25"/>
                  </a:cubicBezTo>
                  <a:cubicBezTo>
                    <a:pt x="43" y="33"/>
                    <a:pt x="43" y="33"/>
                    <a:pt x="43" y="33"/>
                  </a:cubicBezTo>
                  <a:cubicBezTo>
                    <a:pt x="42" y="39"/>
                    <a:pt x="42" y="39"/>
                    <a:pt x="42" y="39"/>
                  </a:cubicBezTo>
                  <a:cubicBezTo>
                    <a:pt x="49" y="45"/>
                    <a:pt x="49" y="45"/>
                    <a:pt x="49" y="45"/>
                  </a:cubicBezTo>
                  <a:cubicBezTo>
                    <a:pt x="49" y="45"/>
                    <a:pt x="49" y="45"/>
                    <a:pt x="49" y="45"/>
                  </a:cubicBezTo>
                  <a:cubicBezTo>
                    <a:pt x="49" y="45"/>
                    <a:pt x="49" y="45"/>
                    <a:pt x="49" y="45"/>
                  </a:cubicBezTo>
                  <a:cubicBezTo>
                    <a:pt x="49" y="45"/>
                    <a:pt x="49" y="45"/>
                    <a:pt x="49" y="45"/>
                  </a:cubicBezTo>
                  <a:cubicBezTo>
                    <a:pt x="55" y="51"/>
                    <a:pt x="55" y="51"/>
                    <a:pt x="55" y="51"/>
                  </a:cubicBezTo>
                  <a:cubicBezTo>
                    <a:pt x="58" y="54"/>
                    <a:pt x="60" y="56"/>
                    <a:pt x="60" y="59"/>
                  </a:cubicBezTo>
                  <a:cubicBezTo>
                    <a:pt x="62" y="65"/>
                    <a:pt x="62" y="65"/>
                    <a:pt x="62" y="65"/>
                  </a:cubicBezTo>
                  <a:cubicBezTo>
                    <a:pt x="65" y="71"/>
                    <a:pt x="65" y="71"/>
                    <a:pt x="65" y="71"/>
                  </a:cubicBezTo>
                  <a:cubicBezTo>
                    <a:pt x="64" y="71"/>
                    <a:pt x="64" y="71"/>
                    <a:pt x="64" y="71"/>
                  </a:cubicBezTo>
                  <a:cubicBezTo>
                    <a:pt x="56" y="77"/>
                    <a:pt x="56" y="77"/>
                    <a:pt x="56" y="77"/>
                  </a:cubicBezTo>
                  <a:cubicBezTo>
                    <a:pt x="51" y="83"/>
                    <a:pt x="51" y="83"/>
                    <a:pt x="51" y="83"/>
                  </a:cubicBezTo>
                  <a:cubicBezTo>
                    <a:pt x="52" y="89"/>
                    <a:pt x="52" y="89"/>
                    <a:pt x="52" y="89"/>
                  </a:cubicBezTo>
                  <a:cubicBezTo>
                    <a:pt x="56" y="98"/>
                    <a:pt x="56" y="98"/>
                    <a:pt x="56" y="98"/>
                  </a:cubicBezTo>
                  <a:cubicBezTo>
                    <a:pt x="56" y="99"/>
                    <a:pt x="56" y="99"/>
                    <a:pt x="56" y="99"/>
                  </a:cubicBezTo>
                  <a:cubicBezTo>
                    <a:pt x="56" y="99"/>
                    <a:pt x="56" y="99"/>
                    <a:pt x="56" y="99"/>
                  </a:cubicBezTo>
                  <a:cubicBezTo>
                    <a:pt x="56" y="99"/>
                    <a:pt x="56" y="99"/>
                    <a:pt x="56" y="99"/>
                  </a:cubicBezTo>
                  <a:cubicBezTo>
                    <a:pt x="56" y="102"/>
                    <a:pt x="56" y="102"/>
                    <a:pt x="56" y="102"/>
                  </a:cubicBezTo>
                  <a:cubicBezTo>
                    <a:pt x="55" y="104"/>
                    <a:pt x="54" y="106"/>
                    <a:pt x="53" y="107"/>
                  </a:cubicBezTo>
                  <a:cubicBezTo>
                    <a:pt x="50" y="109"/>
                    <a:pt x="46" y="109"/>
                    <a:pt x="40" y="107"/>
                  </a:cubicBezTo>
                  <a:cubicBezTo>
                    <a:pt x="30" y="105"/>
                    <a:pt x="30" y="105"/>
                    <a:pt x="30" y="105"/>
                  </a:cubicBezTo>
                  <a:cubicBezTo>
                    <a:pt x="30" y="105"/>
                    <a:pt x="30" y="105"/>
                    <a:pt x="30" y="105"/>
                  </a:cubicBezTo>
                  <a:cubicBezTo>
                    <a:pt x="30" y="105"/>
                    <a:pt x="30" y="105"/>
                    <a:pt x="30" y="105"/>
                  </a:cubicBezTo>
                  <a:cubicBezTo>
                    <a:pt x="29" y="105"/>
                    <a:pt x="29" y="105"/>
                    <a:pt x="29" y="105"/>
                  </a:cubicBezTo>
                  <a:cubicBezTo>
                    <a:pt x="22" y="101"/>
                    <a:pt x="22" y="101"/>
                    <a:pt x="22" y="101"/>
                  </a:cubicBezTo>
                  <a:cubicBezTo>
                    <a:pt x="10" y="101"/>
                    <a:pt x="10" y="101"/>
                    <a:pt x="10" y="101"/>
                  </a:cubicBezTo>
                  <a:cubicBezTo>
                    <a:pt x="11" y="101"/>
                    <a:pt x="11" y="101"/>
                    <a:pt x="11" y="101"/>
                  </a:cubicBezTo>
                  <a:cubicBezTo>
                    <a:pt x="10" y="121"/>
                    <a:pt x="10" y="121"/>
                    <a:pt x="10" y="121"/>
                  </a:cubicBezTo>
                  <a:cubicBezTo>
                    <a:pt x="9" y="124"/>
                    <a:pt x="7" y="125"/>
                    <a:pt x="4" y="125"/>
                  </a:cubicBezTo>
                  <a:cubicBezTo>
                    <a:pt x="3" y="126"/>
                    <a:pt x="2" y="127"/>
                    <a:pt x="3" y="131"/>
                  </a:cubicBezTo>
                  <a:cubicBezTo>
                    <a:pt x="3" y="131"/>
                    <a:pt x="3" y="131"/>
                    <a:pt x="3" y="131"/>
                  </a:cubicBezTo>
                  <a:cubicBezTo>
                    <a:pt x="2" y="131"/>
                    <a:pt x="2" y="131"/>
                    <a:pt x="2" y="131"/>
                  </a:cubicBezTo>
                  <a:cubicBezTo>
                    <a:pt x="2" y="136"/>
                    <a:pt x="2" y="136"/>
                    <a:pt x="2" y="136"/>
                  </a:cubicBezTo>
                  <a:cubicBezTo>
                    <a:pt x="4" y="139"/>
                    <a:pt x="6" y="141"/>
                    <a:pt x="7" y="142"/>
                  </a:cubicBezTo>
                  <a:cubicBezTo>
                    <a:pt x="9" y="152"/>
                    <a:pt x="9" y="152"/>
                    <a:pt x="9" y="152"/>
                  </a:cubicBezTo>
                  <a:cubicBezTo>
                    <a:pt x="9" y="155"/>
                    <a:pt x="9" y="155"/>
                    <a:pt x="9" y="155"/>
                  </a:cubicBezTo>
                  <a:cubicBezTo>
                    <a:pt x="9" y="157"/>
                    <a:pt x="8" y="159"/>
                    <a:pt x="8" y="161"/>
                  </a:cubicBezTo>
                  <a:cubicBezTo>
                    <a:pt x="5" y="169"/>
                    <a:pt x="5" y="169"/>
                    <a:pt x="5" y="169"/>
                  </a:cubicBezTo>
                  <a:cubicBezTo>
                    <a:pt x="0" y="179"/>
                    <a:pt x="0" y="179"/>
                    <a:pt x="0" y="179"/>
                  </a:cubicBezTo>
                  <a:cubicBezTo>
                    <a:pt x="0" y="181"/>
                    <a:pt x="0" y="181"/>
                    <a:pt x="0" y="181"/>
                  </a:cubicBezTo>
                  <a:cubicBezTo>
                    <a:pt x="0" y="185"/>
                    <a:pt x="0" y="185"/>
                    <a:pt x="0" y="185"/>
                  </a:cubicBezTo>
                  <a:cubicBezTo>
                    <a:pt x="6" y="192"/>
                    <a:pt x="6" y="192"/>
                    <a:pt x="6" y="192"/>
                  </a:cubicBezTo>
                  <a:cubicBezTo>
                    <a:pt x="7" y="194"/>
                    <a:pt x="8" y="195"/>
                    <a:pt x="8" y="197"/>
                  </a:cubicBezTo>
                  <a:cubicBezTo>
                    <a:pt x="13" y="203"/>
                    <a:pt x="13" y="203"/>
                    <a:pt x="13" y="203"/>
                  </a:cubicBezTo>
                  <a:cubicBezTo>
                    <a:pt x="20" y="211"/>
                    <a:pt x="20" y="211"/>
                    <a:pt x="20" y="211"/>
                  </a:cubicBezTo>
                  <a:cubicBezTo>
                    <a:pt x="23" y="214"/>
                    <a:pt x="25" y="215"/>
                    <a:pt x="26" y="215"/>
                  </a:cubicBezTo>
                  <a:cubicBezTo>
                    <a:pt x="34" y="211"/>
                    <a:pt x="34" y="211"/>
                    <a:pt x="34" y="211"/>
                  </a:cubicBezTo>
                  <a:cubicBezTo>
                    <a:pt x="35" y="209"/>
                    <a:pt x="36" y="209"/>
                    <a:pt x="38" y="209"/>
                  </a:cubicBezTo>
                  <a:cubicBezTo>
                    <a:pt x="40" y="209"/>
                    <a:pt x="42" y="210"/>
                    <a:pt x="46" y="212"/>
                  </a:cubicBezTo>
                  <a:cubicBezTo>
                    <a:pt x="46" y="212"/>
                    <a:pt x="46" y="212"/>
                    <a:pt x="46" y="212"/>
                  </a:cubicBezTo>
                  <a:cubicBezTo>
                    <a:pt x="46" y="212"/>
                    <a:pt x="46" y="212"/>
                    <a:pt x="46" y="212"/>
                  </a:cubicBezTo>
                  <a:cubicBezTo>
                    <a:pt x="46" y="213"/>
                    <a:pt x="46" y="213"/>
                    <a:pt x="46" y="213"/>
                  </a:cubicBezTo>
                  <a:cubicBezTo>
                    <a:pt x="50" y="217"/>
                    <a:pt x="50" y="217"/>
                    <a:pt x="50" y="217"/>
                  </a:cubicBezTo>
                  <a:cubicBezTo>
                    <a:pt x="52" y="222"/>
                    <a:pt x="52" y="222"/>
                    <a:pt x="52" y="222"/>
                  </a:cubicBezTo>
                  <a:cubicBezTo>
                    <a:pt x="54" y="224"/>
                    <a:pt x="54" y="224"/>
                    <a:pt x="54" y="224"/>
                  </a:cubicBezTo>
                  <a:cubicBezTo>
                    <a:pt x="55" y="225"/>
                    <a:pt x="55" y="225"/>
                    <a:pt x="55" y="225"/>
                  </a:cubicBezTo>
                  <a:cubicBezTo>
                    <a:pt x="60" y="229"/>
                    <a:pt x="60" y="229"/>
                    <a:pt x="60" y="229"/>
                  </a:cubicBezTo>
                  <a:cubicBezTo>
                    <a:pt x="63" y="229"/>
                    <a:pt x="63" y="229"/>
                    <a:pt x="63" y="229"/>
                  </a:cubicBezTo>
                  <a:cubicBezTo>
                    <a:pt x="65" y="229"/>
                    <a:pt x="66" y="231"/>
                    <a:pt x="68" y="232"/>
                  </a:cubicBezTo>
                  <a:cubicBezTo>
                    <a:pt x="68" y="233"/>
                    <a:pt x="73" y="235"/>
                    <a:pt x="80" y="237"/>
                  </a:cubicBezTo>
                  <a:cubicBezTo>
                    <a:pt x="81" y="237"/>
                    <a:pt x="81" y="237"/>
                    <a:pt x="81" y="237"/>
                  </a:cubicBezTo>
                  <a:cubicBezTo>
                    <a:pt x="93" y="241"/>
                    <a:pt x="93" y="241"/>
                    <a:pt x="93" y="241"/>
                  </a:cubicBezTo>
                  <a:cubicBezTo>
                    <a:pt x="93" y="241"/>
                    <a:pt x="93" y="241"/>
                    <a:pt x="93" y="241"/>
                  </a:cubicBezTo>
                  <a:cubicBezTo>
                    <a:pt x="94" y="241"/>
                    <a:pt x="94" y="241"/>
                    <a:pt x="94" y="241"/>
                  </a:cubicBezTo>
                  <a:cubicBezTo>
                    <a:pt x="102" y="245"/>
                    <a:pt x="102" y="245"/>
                    <a:pt x="102" y="245"/>
                  </a:cubicBezTo>
                  <a:cubicBezTo>
                    <a:pt x="116" y="249"/>
                    <a:pt x="116" y="249"/>
                    <a:pt x="116" y="249"/>
                  </a:cubicBezTo>
                  <a:cubicBezTo>
                    <a:pt x="117" y="249"/>
                    <a:pt x="117" y="249"/>
                    <a:pt x="117" y="249"/>
                  </a:cubicBezTo>
                  <a:cubicBezTo>
                    <a:pt x="136" y="250"/>
                    <a:pt x="136" y="250"/>
                    <a:pt x="136" y="250"/>
                  </a:cubicBezTo>
                  <a:cubicBezTo>
                    <a:pt x="144" y="247"/>
                    <a:pt x="144" y="247"/>
                    <a:pt x="144" y="247"/>
                  </a:cubicBezTo>
                  <a:cubicBezTo>
                    <a:pt x="152" y="247"/>
                    <a:pt x="152" y="247"/>
                    <a:pt x="152" y="247"/>
                  </a:cubicBezTo>
                  <a:cubicBezTo>
                    <a:pt x="152" y="247"/>
                    <a:pt x="152" y="247"/>
                    <a:pt x="152" y="247"/>
                  </a:cubicBezTo>
                  <a:cubicBezTo>
                    <a:pt x="152" y="248"/>
                    <a:pt x="152" y="248"/>
                    <a:pt x="152" y="248"/>
                  </a:cubicBezTo>
                  <a:cubicBezTo>
                    <a:pt x="158" y="256"/>
                    <a:pt x="158" y="256"/>
                    <a:pt x="158" y="256"/>
                  </a:cubicBezTo>
                  <a:cubicBezTo>
                    <a:pt x="158" y="256"/>
                    <a:pt x="158" y="256"/>
                    <a:pt x="158" y="256"/>
                  </a:cubicBezTo>
                  <a:cubicBezTo>
                    <a:pt x="158" y="256"/>
                    <a:pt x="158" y="256"/>
                    <a:pt x="158" y="256"/>
                  </a:cubicBezTo>
                  <a:cubicBezTo>
                    <a:pt x="162" y="263"/>
                    <a:pt x="162" y="263"/>
                    <a:pt x="162" y="263"/>
                  </a:cubicBezTo>
                  <a:cubicBezTo>
                    <a:pt x="166" y="266"/>
                    <a:pt x="166" y="266"/>
                    <a:pt x="166" y="266"/>
                  </a:cubicBezTo>
                  <a:cubicBezTo>
                    <a:pt x="170" y="268"/>
                    <a:pt x="170" y="268"/>
                    <a:pt x="170" y="268"/>
                  </a:cubicBezTo>
                  <a:cubicBezTo>
                    <a:pt x="170" y="269"/>
                    <a:pt x="170" y="269"/>
                    <a:pt x="170" y="269"/>
                  </a:cubicBezTo>
                  <a:cubicBezTo>
                    <a:pt x="170" y="269"/>
                    <a:pt x="170" y="269"/>
                    <a:pt x="170" y="269"/>
                  </a:cubicBezTo>
                  <a:cubicBezTo>
                    <a:pt x="171" y="269"/>
                    <a:pt x="171" y="269"/>
                    <a:pt x="171" y="269"/>
                  </a:cubicBezTo>
                  <a:cubicBezTo>
                    <a:pt x="174" y="277"/>
                    <a:pt x="174" y="277"/>
                    <a:pt x="174" y="277"/>
                  </a:cubicBezTo>
                  <a:cubicBezTo>
                    <a:pt x="174" y="277"/>
                    <a:pt x="174" y="277"/>
                    <a:pt x="174" y="277"/>
                  </a:cubicBezTo>
                  <a:cubicBezTo>
                    <a:pt x="175" y="277"/>
                    <a:pt x="175" y="277"/>
                    <a:pt x="175" y="277"/>
                  </a:cubicBezTo>
                  <a:cubicBezTo>
                    <a:pt x="175" y="278"/>
                    <a:pt x="175" y="278"/>
                    <a:pt x="175" y="278"/>
                  </a:cubicBezTo>
                  <a:cubicBezTo>
                    <a:pt x="177" y="287"/>
                    <a:pt x="177" y="287"/>
                    <a:pt x="177" y="287"/>
                  </a:cubicBezTo>
                  <a:cubicBezTo>
                    <a:pt x="182" y="289"/>
                    <a:pt x="182" y="289"/>
                    <a:pt x="182" y="289"/>
                  </a:cubicBezTo>
                  <a:cubicBezTo>
                    <a:pt x="183" y="289"/>
                    <a:pt x="183" y="289"/>
                    <a:pt x="183" y="289"/>
                  </a:cubicBezTo>
                  <a:cubicBezTo>
                    <a:pt x="183" y="289"/>
                    <a:pt x="183" y="289"/>
                    <a:pt x="183" y="289"/>
                  </a:cubicBezTo>
                  <a:cubicBezTo>
                    <a:pt x="183" y="289"/>
                    <a:pt x="183" y="289"/>
                    <a:pt x="183" y="289"/>
                  </a:cubicBezTo>
                  <a:cubicBezTo>
                    <a:pt x="188" y="291"/>
                    <a:pt x="188" y="291"/>
                    <a:pt x="188" y="291"/>
                  </a:cubicBezTo>
                  <a:cubicBezTo>
                    <a:pt x="194" y="290"/>
                    <a:pt x="194" y="290"/>
                    <a:pt x="194" y="290"/>
                  </a:cubicBezTo>
                  <a:cubicBezTo>
                    <a:pt x="195" y="284"/>
                    <a:pt x="195" y="284"/>
                    <a:pt x="195" y="284"/>
                  </a:cubicBezTo>
                  <a:cubicBezTo>
                    <a:pt x="195" y="284"/>
                    <a:pt x="195" y="284"/>
                    <a:pt x="195" y="284"/>
                  </a:cubicBezTo>
                  <a:cubicBezTo>
                    <a:pt x="196" y="283"/>
                    <a:pt x="196" y="283"/>
                    <a:pt x="196" y="283"/>
                  </a:cubicBezTo>
                  <a:cubicBezTo>
                    <a:pt x="202" y="277"/>
                    <a:pt x="202" y="277"/>
                    <a:pt x="202" y="277"/>
                  </a:cubicBezTo>
                  <a:cubicBezTo>
                    <a:pt x="210" y="279"/>
                    <a:pt x="210" y="279"/>
                    <a:pt x="210" y="279"/>
                  </a:cubicBezTo>
                  <a:cubicBezTo>
                    <a:pt x="210" y="279"/>
                    <a:pt x="210" y="279"/>
                    <a:pt x="210" y="279"/>
                  </a:cubicBezTo>
                  <a:cubicBezTo>
                    <a:pt x="214" y="287"/>
                    <a:pt x="214" y="287"/>
                    <a:pt x="214" y="287"/>
                  </a:cubicBezTo>
                  <a:cubicBezTo>
                    <a:pt x="221" y="285"/>
                    <a:pt x="221" y="285"/>
                    <a:pt x="221" y="285"/>
                  </a:cubicBezTo>
                  <a:cubicBezTo>
                    <a:pt x="222" y="277"/>
                    <a:pt x="222" y="277"/>
                    <a:pt x="222" y="277"/>
                  </a:cubicBezTo>
                  <a:cubicBezTo>
                    <a:pt x="222" y="277"/>
                    <a:pt x="222" y="277"/>
                    <a:pt x="222" y="277"/>
                  </a:cubicBezTo>
                  <a:cubicBezTo>
                    <a:pt x="222" y="276"/>
                    <a:pt x="222" y="276"/>
                    <a:pt x="222" y="276"/>
                  </a:cubicBezTo>
                  <a:cubicBezTo>
                    <a:pt x="222" y="276"/>
                    <a:pt x="222" y="276"/>
                    <a:pt x="222" y="276"/>
                  </a:cubicBezTo>
                  <a:cubicBezTo>
                    <a:pt x="228" y="273"/>
                    <a:pt x="228" y="273"/>
                    <a:pt x="228" y="273"/>
                  </a:cubicBezTo>
                  <a:cubicBezTo>
                    <a:pt x="226" y="262"/>
                    <a:pt x="226" y="262"/>
                    <a:pt x="226" y="262"/>
                  </a:cubicBezTo>
                  <a:cubicBezTo>
                    <a:pt x="226" y="261"/>
                    <a:pt x="226" y="261"/>
                    <a:pt x="226" y="261"/>
                  </a:cubicBezTo>
                  <a:cubicBezTo>
                    <a:pt x="226" y="261"/>
                    <a:pt x="226" y="261"/>
                    <a:pt x="226" y="261"/>
                  </a:cubicBezTo>
                  <a:cubicBezTo>
                    <a:pt x="226" y="261"/>
                    <a:pt x="226" y="261"/>
                    <a:pt x="226" y="261"/>
                  </a:cubicBezTo>
                  <a:cubicBezTo>
                    <a:pt x="232" y="248"/>
                    <a:pt x="232" y="248"/>
                    <a:pt x="232" y="248"/>
                  </a:cubicBezTo>
                  <a:cubicBezTo>
                    <a:pt x="238" y="246"/>
                    <a:pt x="238" y="246"/>
                    <a:pt x="238" y="246"/>
                  </a:cubicBezTo>
                  <a:cubicBezTo>
                    <a:pt x="236" y="235"/>
                    <a:pt x="236" y="235"/>
                    <a:pt x="236" y="235"/>
                  </a:cubicBezTo>
                  <a:cubicBezTo>
                    <a:pt x="242" y="235"/>
                    <a:pt x="242" y="235"/>
                    <a:pt x="242" y="235"/>
                  </a:cubicBezTo>
                  <a:cubicBezTo>
                    <a:pt x="242" y="229"/>
                    <a:pt x="242" y="229"/>
                    <a:pt x="242" y="229"/>
                  </a:cubicBezTo>
                  <a:cubicBezTo>
                    <a:pt x="238" y="219"/>
                    <a:pt x="238" y="219"/>
                    <a:pt x="238" y="219"/>
                  </a:cubicBezTo>
                  <a:cubicBezTo>
                    <a:pt x="238" y="219"/>
                    <a:pt x="238" y="219"/>
                    <a:pt x="238" y="219"/>
                  </a:cubicBezTo>
                  <a:cubicBezTo>
                    <a:pt x="238" y="218"/>
                    <a:pt x="238" y="218"/>
                    <a:pt x="238" y="218"/>
                  </a:cubicBezTo>
                  <a:cubicBezTo>
                    <a:pt x="239" y="210"/>
                    <a:pt x="239" y="210"/>
                    <a:pt x="239" y="210"/>
                  </a:cubicBezTo>
                  <a:cubicBezTo>
                    <a:pt x="239" y="209"/>
                    <a:pt x="239" y="209"/>
                    <a:pt x="239" y="209"/>
                  </a:cubicBezTo>
                  <a:cubicBezTo>
                    <a:pt x="240" y="209"/>
                    <a:pt x="240" y="209"/>
                    <a:pt x="240" y="209"/>
                  </a:cubicBezTo>
                  <a:cubicBezTo>
                    <a:pt x="244" y="203"/>
                    <a:pt x="244" y="203"/>
                    <a:pt x="244" y="203"/>
                  </a:cubicBezTo>
                  <a:cubicBezTo>
                    <a:pt x="245" y="203"/>
                    <a:pt x="245" y="203"/>
                    <a:pt x="245" y="203"/>
                  </a:cubicBezTo>
                  <a:cubicBezTo>
                    <a:pt x="246" y="203"/>
                    <a:pt x="246" y="203"/>
                    <a:pt x="246" y="203"/>
                  </a:cubicBezTo>
                  <a:cubicBezTo>
                    <a:pt x="257" y="205"/>
                    <a:pt x="257" y="205"/>
                    <a:pt x="257" y="205"/>
                  </a:cubicBezTo>
                  <a:cubicBezTo>
                    <a:pt x="257" y="205"/>
                    <a:pt x="257" y="205"/>
                    <a:pt x="257" y="205"/>
                  </a:cubicBezTo>
                  <a:cubicBezTo>
                    <a:pt x="266" y="207"/>
                    <a:pt x="266" y="207"/>
                    <a:pt x="266" y="207"/>
                  </a:cubicBezTo>
                  <a:cubicBezTo>
                    <a:pt x="274" y="205"/>
                    <a:pt x="274" y="205"/>
                    <a:pt x="274" y="205"/>
                  </a:cubicBezTo>
                  <a:cubicBezTo>
                    <a:pt x="278" y="213"/>
                    <a:pt x="278" y="213"/>
                    <a:pt x="278" y="213"/>
                  </a:cubicBezTo>
                  <a:cubicBezTo>
                    <a:pt x="278" y="214"/>
                    <a:pt x="278" y="214"/>
                    <a:pt x="278" y="214"/>
                  </a:cubicBezTo>
                  <a:cubicBezTo>
                    <a:pt x="278" y="220"/>
                    <a:pt x="278" y="220"/>
                    <a:pt x="278" y="220"/>
                  </a:cubicBezTo>
                  <a:cubicBezTo>
                    <a:pt x="280" y="226"/>
                    <a:pt x="280" y="226"/>
                    <a:pt x="280" y="226"/>
                  </a:cubicBezTo>
                  <a:cubicBezTo>
                    <a:pt x="280" y="229"/>
                    <a:pt x="282" y="230"/>
                    <a:pt x="284" y="231"/>
                  </a:cubicBezTo>
                  <a:cubicBezTo>
                    <a:pt x="284" y="231"/>
                    <a:pt x="284" y="231"/>
                    <a:pt x="284" y="231"/>
                  </a:cubicBezTo>
                  <a:cubicBezTo>
                    <a:pt x="288" y="231"/>
                    <a:pt x="290" y="233"/>
                    <a:pt x="290" y="235"/>
                  </a:cubicBezTo>
                  <a:cubicBezTo>
                    <a:pt x="291" y="237"/>
                    <a:pt x="292" y="240"/>
                    <a:pt x="295" y="243"/>
                  </a:cubicBezTo>
                  <a:cubicBezTo>
                    <a:pt x="299" y="249"/>
                    <a:pt x="299" y="249"/>
                    <a:pt x="299" y="249"/>
                  </a:cubicBezTo>
                  <a:cubicBezTo>
                    <a:pt x="299" y="249"/>
                    <a:pt x="299" y="249"/>
                    <a:pt x="299" y="249"/>
                  </a:cubicBezTo>
                  <a:cubicBezTo>
                    <a:pt x="299" y="249"/>
                    <a:pt x="299" y="249"/>
                    <a:pt x="299" y="249"/>
                  </a:cubicBezTo>
                  <a:cubicBezTo>
                    <a:pt x="301" y="253"/>
                    <a:pt x="301" y="253"/>
                    <a:pt x="301" y="253"/>
                  </a:cubicBezTo>
                  <a:cubicBezTo>
                    <a:pt x="305" y="253"/>
                    <a:pt x="305" y="253"/>
                    <a:pt x="305" y="253"/>
                  </a:cubicBezTo>
                  <a:cubicBezTo>
                    <a:pt x="312" y="247"/>
                    <a:pt x="312" y="247"/>
                    <a:pt x="312" y="247"/>
                  </a:cubicBezTo>
                  <a:cubicBezTo>
                    <a:pt x="316" y="256"/>
                    <a:pt x="316" y="256"/>
                    <a:pt x="316" y="256"/>
                  </a:cubicBezTo>
                  <a:cubicBezTo>
                    <a:pt x="325" y="259"/>
                    <a:pt x="325" y="259"/>
                    <a:pt x="325" y="259"/>
                  </a:cubicBezTo>
                  <a:cubicBezTo>
                    <a:pt x="325" y="259"/>
                    <a:pt x="325" y="259"/>
                    <a:pt x="325" y="259"/>
                  </a:cubicBezTo>
                  <a:cubicBezTo>
                    <a:pt x="326" y="259"/>
                    <a:pt x="326" y="259"/>
                    <a:pt x="326" y="259"/>
                  </a:cubicBezTo>
                  <a:cubicBezTo>
                    <a:pt x="330" y="267"/>
                    <a:pt x="330" y="267"/>
                    <a:pt x="330" y="267"/>
                  </a:cubicBezTo>
                  <a:cubicBezTo>
                    <a:pt x="332" y="269"/>
                    <a:pt x="332" y="269"/>
                    <a:pt x="332" y="269"/>
                  </a:cubicBezTo>
                  <a:cubicBezTo>
                    <a:pt x="332" y="261"/>
                    <a:pt x="332" y="261"/>
                    <a:pt x="332" y="261"/>
                  </a:cubicBezTo>
                  <a:cubicBezTo>
                    <a:pt x="332" y="261"/>
                    <a:pt x="332" y="261"/>
                    <a:pt x="332" y="261"/>
                  </a:cubicBezTo>
                  <a:cubicBezTo>
                    <a:pt x="332" y="259"/>
                    <a:pt x="332" y="259"/>
                    <a:pt x="332" y="259"/>
                  </a:cubicBezTo>
                  <a:cubicBezTo>
                    <a:pt x="350" y="259"/>
                    <a:pt x="350" y="259"/>
                    <a:pt x="350" y="259"/>
                  </a:cubicBezTo>
                  <a:cubicBezTo>
                    <a:pt x="350" y="257"/>
                    <a:pt x="350" y="257"/>
                    <a:pt x="350" y="257"/>
                  </a:cubicBezTo>
                  <a:cubicBezTo>
                    <a:pt x="351" y="257"/>
                    <a:pt x="351" y="255"/>
                    <a:pt x="350" y="254"/>
                  </a:cubicBezTo>
                  <a:cubicBezTo>
                    <a:pt x="349" y="251"/>
                    <a:pt x="348" y="249"/>
                    <a:pt x="348" y="247"/>
                  </a:cubicBezTo>
                  <a:cubicBezTo>
                    <a:pt x="348" y="243"/>
                    <a:pt x="348" y="241"/>
                    <a:pt x="349" y="240"/>
                  </a:cubicBezTo>
                  <a:cubicBezTo>
                    <a:pt x="350" y="239"/>
                    <a:pt x="351" y="239"/>
                    <a:pt x="353" y="239"/>
                  </a:cubicBezTo>
                  <a:cubicBezTo>
                    <a:pt x="360" y="241"/>
                    <a:pt x="360" y="241"/>
                    <a:pt x="360" y="241"/>
                  </a:cubicBezTo>
                  <a:cubicBezTo>
                    <a:pt x="361" y="236"/>
                    <a:pt x="361" y="236"/>
                    <a:pt x="361" y="236"/>
                  </a:cubicBezTo>
                  <a:cubicBezTo>
                    <a:pt x="348" y="230"/>
                    <a:pt x="348" y="230"/>
                    <a:pt x="348" y="230"/>
                  </a:cubicBezTo>
                  <a:cubicBezTo>
                    <a:pt x="347" y="230"/>
                    <a:pt x="347" y="230"/>
                    <a:pt x="347" y="230"/>
                  </a:cubicBezTo>
                  <a:cubicBezTo>
                    <a:pt x="346" y="229"/>
                    <a:pt x="346" y="229"/>
                    <a:pt x="346" y="229"/>
                  </a:cubicBezTo>
                  <a:cubicBezTo>
                    <a:pt x="346" y="229"/>
                    <a:pt x="346" y="229"/>
                    <a:pt x="346" y="229"/>
                  </a:cubicBezTo>
                  <a:cubicBezTo>
                    <a:pt x="346" y="229"/>
                    <a:pt x="346" y="229"/>
                    <a:pt x="346" y="229"/>
                  </a:cubicBezTo>
                  <a:cubicBezTo>
                    <a:pt x="344" y="213"/>
                    <a:pt x="344" y="213"/>
                    <a:pt x="344" y="213"/>
                  </a:cubicBezTo>
                  <a:cubicBezTo>
                    <a:pt x="345" y="203"/>
                    <a:pt x="345" y="203"/>
                    <a:pt x="345" y="203"/>
                  </a:cubicBezTo>
                  <a:cubicBezTo>
                    <a:pt x="345" y="201"/>
                    <a:pt x="345" y="201"/>
                    <a:pt x="345" y="201"/>
                  </a:cubicBezTo>
                  <a:cubicBezTo>
                    <a:pt x="345" y="201"/>
                    <a:pt x="345" y="201"/>
                    <a:pt x="345" y="201"/>
                  </a:cubicBezTo>
                  <a:cubicBezTo>
                    <a:pt x="367" y="203"/>
                    <a:pt x="367" y="203"/>
                    <a:pt x="367" y="203"/>
                  </a:cubicBezTo>
                  <a:cubicBezTo>
                    <a:pt x="372" y="198"/>
                    <a:pt x="372" y="198"/>
                    <a:pt x="372" y="198"/>
                  </a:cubicBezTo>
                  <a:cubicBezTo>
                    <a:pt x="374" y="196"/>
                    <a:pt x="373" y="195"/>
                    <a:pt x="372" y="194"/>
                  </a:cubicBezTo>
                  <a:cubicBezTo>
                    <a:pt x="367" y="192"/>
                    <a:pt x="364" y="190"/>
                    <a:pt x="364" y="187"/>
                  </a:cubicBezTo>
                  <a:cubicBezTo>
                    <a:pt x="364" y="186"/>
                    <a:pt x="364" y="185"/>
                    <a:pt x="366" y="184"/>
                  </a:cubicBezTo>
                  <a:cubicBezTo>
                    <a:pt x="376" y="175"/>
                    <a:pt x="376" y="175"/>
                    <a:pt x="376" y="175"/>
                  </a:cubicBezTo>
                  <a:cubicBezTo>
                    <a:pt x="386" y="174"/>
                    <a:pt x="386" y="174"/>
                    <a:pt x="386" y="174"/>
                  </a:cubicBezTo>
                  <a:cubicBezTo>
                    <a:pt x="391" y="165"/>
                    <a:pt x="391" y="165"/>
                    <a:pt x="391" y="165"/>
                  </a:cubicBezTo>
                  <a:cubicBezTo>
                    <a:pt x="391" y="157"/>
                    <a:pt x="391" y="157"/>
                    <a:pt x="391" y="157"/>
                  </a:cubicBezTo>
                  <a:cubicBezTo>
                    <a:pt x="398" y="155"/>
                    <a:pt x="398" y="155"/>
                    <a:pt x="398" y="155"/>
                  </a:cubicBezTo>
                  <a:cubicBezTo>
                    <a:pt x="400" y="149"/>
                    <a:pt x="402" y="146"/>
                    <a:pt x="402" y="145"/>
                  </a:cubicBezTo>
                  <a:cubicBezTo>
                    <a:pt x="406" y="138"/>
                    <a:pt x="406" y="138"/>
                    <a:pt x="406" y="138"/>
                  </a:cubicBezTo>
                  <a:cubicBezTo>
                    <a:pt x="400" y="128"/>
                    <a:pt x="400" y="128"/>
                    <a:pt x="400" y="128"/>
                  </a:cubicBezTo>
                  <a:cubicBezTo>
                    <a:pt x="400" y="128"/>
                    <a:pt x="400" y="128"/>
                    <a:pt x="400" y="128"/>
                  </a:cubicBezTo>
                  <a:cubicBezTo>
                    <a:pt x="400" y="128"/>
                    <a:pt x="400" y="128"/>
                    <a:pt x="400" y="128"/>
                  </a:cubicBezTo>
                  <a:cubicBezTo>
                    <a:pt x="400" y="127"/>
                    <a:pt x="400" y="127"/>
                    <a:pt x="400" y="127"/>
                  </a:cubicBezTo>
                  <a:cubicBezTo>
                    <a:pt x="396" y="114"/>
                    <a:pt x="396" y="114"/>
                    <a:pt x="396" y="114"/>
                  </a:cubicBezTo>
                  <a:cubicBezTo>
                    <a:pt x="396" y="113"/>
                    <a:pt x="396" y="113"/>
                    <a:pt x="396" y="113"/>
                  </a:cubicBezTo>
                  <a:cubicBezTo>
                    <a:pt x="394" y="99"/>
                    <a:pt x="394" y="99"/>
                    <a:pt x="394" y="99"/>
                  </a:cubicBezTo>
                  <a:cubicBezTo>
                    <a:pt x="389" y="91"/>
                    <a:pt x="389" y="91"/>
                    <a:pt x="389" y="91"/>
                  </a:cubicBezTo>
                  <a:cubicBezTo>
                    <a:pt x="382" y="84"/>
                    <a:pt x="382" y="84"/>
                    <a:pt x="382" y="84"/>
                  </a:cubicBezTo>
                  <a:cubicBezTo>
                    <a:pt x="382" y="84"/>
                    <a:pt x="382" y="84"/>
                    <a:pt x="382" y="84"/>
                  </a:cubicBezTo>
                  <a:cubicBezTo>
                    <a:pt x="382" y="83"/>
                    <a:pt x="382" y="83"/>
                    <a:pt x="382" y="83"/>
                  </a:cubicBezTo>
                  <a:cubicBezTo>
                    <a:pt x="382" y="83"/>
                    <a:pt x="382" y="83"/>
                    <a:pt x="382" y="83"/>
                  </a:cubicBezTo>
                  <a:cubicBezTo>
                    <a:pt x="381" y="75"/>
                    <a:pt x="381" y="75"/>
                    <a:pt x="381" y="75"/>
                  </a:cubicBezTo>
                  <a:cubicBezTo>
                    <a:pt x="368" y="79"/>
                    <a:pt x="368" y="79"/>
                    <a:pt x="368" y="79"/>
                  </a:cubicBezTo>
                  <a:cubicBezTo>
                    <a:pt x="368" y="79"/>
                    <a:pt x="368" y="79"/>
                    <a:pt x="368" y="79"/>
                  </a:cubicBezTo>
                  <a:cubicBezTo>
                    <a:pt x="362" y="72"/>
                    <a:pt x="362" y="72"/>
                    <a:pt x="362" y="72"/>
                  </a:cubicBezTo>
                  <a:cubicBezTo>
                    <a:pt x="344" y="59"/>
                    <a:pt x="344" y="59"/>
                    <a:pt x="344" y="59"/>
                  </a:cubicBezTo>
                  <a:cubicBezTo>
                    <a:pt x="343" y="59"/>
                    <a:pt x="343" y="59"/>
                    <a:pt x="343" y="59"/>
                  </a:cubicBezTo>
                  <a:cubicBezTo>
                    <a:pt x="336" y="50"/>
                    <a:pt x="336" y="50"/>
                    <a:pt x="336" y="50"/>
                  </a:cubicBezTo>
                  <a:cubicBezTo>
                    <a:pt x="332" y="47"/>
                    <a:pt x="332" y="47"/>
                    <a:pt x="332" y="47"/>
                  </a:cubicBezTo>
                  <a:cubicBezTo>
                    <a:pt x="329" y="51"/>
                    <a:pt x="329" y="51"/>
                    <a:pt x="329" y="51"/>
                  </a:cubicBezTo>
                  <a:cubicBezTo>
                    <a:pt x="329" y="52"/>
                    <a:pt x="329" y="52"/>
                    <a:pt x="329" y="52"/>
                  </a:cubicBezTo>
                  <a:cubicBezTo>
                    <a:pt x="329" y="53"/>
                    <a:pt x="329" y="53"/>
                    <a:pt x="329" y="53"/>
                  </a:cubicBezTo>
                  <a:cubicBezTo>
                    <a:pt x="328" y="53"/>
                    <a:pt x="328" y="53"/>
                    <a:pt x="328" y="53"/>
                  </a:cubicBezTo>
                  <a:cubicBezTo>
                    <a:pt x="328" y="53"/>
                    <a:pt x="328" y="53"/>
                    <a:pt x="328" y="53"/>
                  </a:cubicBezTo>
                  <a:cubicBezTo>
                    <a:pt x="322" y="53"/>
                    <a:pt x="322" y="53"/>
                    <a:pt x="322" y="53"/>
                  </a:cubicBezTo>
                  <a:cubicBezTo>
                    <a:pt x="321" y="53"/>
                    <a:pt x="321" y="53"/>
                    <a:pt x="321" y="53"/>
                  </a:cubicBezTo>
                  <a:cubicBezTo>
                    <a:pt x="321" y="53"/>
                    <a:pt x="321" y="53"/>
                    <a:pt x="321" y="53"/>
                  </a:cubicBezTo>
                  <a:cubicBezTo>
                    <a:pt x="308" y="39"/>
                    <a:pt x="308" y="39"/>
                    <a:pt x="308" y="39"/>
                  </a:cubicBezTo>
                  <a:cubicBezTo>
                    <a:pt x="305" y="38"/>
                    <a:pt x="302" y="35"/>
                    <a:pt x="298" y="31"/>
                  </a:cubicBezTo>
                  <a:cubicBezTo>
                    <a:pt x="292" y="27"/>
                    <a:pt x="292" y="27"/>
                    <a:pt x="292" y="27"/>
                  </a:cubicBezTo>
                  <a:cubicBezTo>
                    <a:pt x="292" y="26"/>
                    <a:pt x="292" y="26"/>
                    <a:pt x="292" y="26"/>
                  </a:cubicBezTo>
                  <a:cubicBezTo>
                    <a:pt x="285" y="22"/>
                    <a:pt x="285" y="22"/>
                    <a:pt x="285" y="22"/>
                  </a:cubicBezTo>
                  <a:cubicBezTo>
                    <a:pt x="281" y="25"/>
                    <a:pt x="281" y="25"/>
                    <a:pt x="281" y="25"/>
                  </a:cubicBezTo>
                  <a:cubicBezTo>
                    <a:pt x="280" y="26"/>
                    <a:pt x="280" y="26"/>
                    <a:pt x="280" y="26"/>
                  </a:cubicBezTo>
                  <a:cubicBezTo>
                    <a:pt x="280" y="26"/>
                    <a:pt x="280" y="26"/>
                    <a:pt x="280" y="26"/>
                  </a:cubicBezTo>
                  <a:cubicBezTo>
                    <a:pt x="280" y="26"/>
                    <a:pt x="280" y="26"/>
                    <a:pt x="280" y="26"/>
                  </a:cubicBezTo>
                  <a:cubicBezTo>
                    <a:pt x="276" y="25"/>
                    <a:pt x="276" y="25"/>
                    <a:pt x="276" y="25"/>
                  </a:cubicBezTo>
                  <a:cubicBezTo>
                    <a:pt x="272" y="27"/>
                    <a:pt x="272" y="27"/>
                    <a:pt x="272" y="27"/>
                  </a:cubicBezTo>
                  <a:cubicBezTo>
                    <a:pt x="272" y="27"/>
                    <a:pt x="272" y="27"/>
                    <a:pt x="272" y="27"/>
                  </a:cubicBezTo>
                  <a:cubicBezTo>
                    <a:pt x="271" y="28"/>
                    <a:pt x="271" y="28"/>
                    <a:pt x="271" y="28"/>
                  </a:cubicBezTo>
                  <a:cubicBezTo>
                    <a:pt x="271" y="28"/>
                    <a:pt x="271" y="28"/>
                    <a:pt x="271" y="28"/>
                  </a:cubicBezTo>
                  <a:cubicBezTo>
                    <a:pt x="265" y="29"/>
                    <a:pt x="265" y="29"/>
                    <a:pt x="265" y="29"/>
                  </a:cubicBezTo>
                  <a:cubicBezTo>
                    <a:pt x="258" y="24"/>
                    <a:pt x="250" y="20"/>
                    <a:pt x="242" y="15"/>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Freeform 10"/>
            <p:cNvSpPr/>
            <p:nvPr/>
          </p:nvSpPr>
          <p:spPr bwMode="auto">
            <a:xfrm>
              <a:off x="4050884" y="3937791"/>
              <a:ext cx="1012218" cy="887975"/>
            </a:xfrm>
            <a:custGeom>
              <a:avLst/>
              <a:gdLst>
                <a:gd name="T0" fmla="*/ 10 w 351"/>
                <a:gd name="T1" fmla="*/ 14 h 308"/>
                <a:gd name="T2" fmla="*/ 9 w 351"/>
                <a:gd name="T3" fmla="*/ 35 h 308"/>
                <a:gd name="T4" fmla="*/ 5 w 351"/>
                <a:gd name="T5" fmla="*/ 57 h 308"/>
                <a:gd name="T6" fmla="*/ 19 w 351"/>
                <a:gd name="T7" fmla="*/ 69 h 308"/>
                <a:gd name="T8" fmla="*/ 35 w 351"/>
                <a:gd name="T9" fmla="*/ 97 h 308"/>
                <a:gd name="T10" fmla="*/ 37 w 351"/>
                <a:gd name="T11" fmla="*/ 122 h 308"/>
                <a:gd name="T12" fmla="*/ 45 w 351"/>
                <a:gd name="T13" fmla="*/ 143 h 308"/>
                <a:gd name="T14" fmla="*/ 50 w 351"/>
                <a:gd name="T15" fmla="*/ 175 h 308"/>
                <a:gd name="T16" fmla="*/ 47 w 351"/>
                <a:gd name="T17" fmla="*/ 218 h 308"/>
                <a:gd name="T18" fmla="*/ 55 w 351"/>
                <a:gd name="T19" fmla="*/ 231 h 308"/>
                <a:gd name="T20" fmla="*/ 62 w 351"/>
                <a:gd name="T21" fmla="*/ 213 h 308"/>
                <a:gd name="T22" fmla="*/ 78 w 351"/>
                <a:gd name="T23" fmla="*/ 220 h 308"/>
                <a:gd name="T24" fmla="*/ 85 w 351"/>
                <a:gd name="T25" fmla="*/ 237 h 308"/>
                <a:gd name="T26" fmla="*/ 102 w 351"/>
                <a:gd name="T27" fmla="*/ 239 h 308"/>
                <a:gd name="T28" fmla="*/ 119 w 351"/>
                <a:gd name="T29" fmla="*/ 279 h 308"/>
                <a:gd name="T30" fmla="*/ 123 w 351"/>
                <a:gd name="T31" fmla="*/ 299 h 308"/>
                <a:gd name="T32" fmla="*/ 131 w 351"/>
                <a:gd name="T33" fmla="*/ 308 h 308"/>
                <a:gd name="T34" fmla="*/ 153 w 351"/>
                <a:gd name="T35" fmla="*/ 293 h 308"/>
                <a:gd name="T36" fmla="*/ 164 w 351"/>
                <a:gd name="T37" fmla="*/ 268 h 308"/>
                <a:gd name="T38" fmla="*/ 173 w 351"/>
                <a:gd name="T39" fmla="*/ 255 h 308"/>
                <a:gd name="T40" fmla="*/ 187 w 351"/>
                <a:gd name="T41" fmla="*/ 235 h 308"/>
                <a:gd name="T42" fmla="*/ 195 w 351"/>
                <a:gd name="T43" fmla="*/ 218 h 308"/>
                <a:gd name="T44" fmla="*/ 221 w 351"/>
                <a:gd name="T45" fmla="*/ 225 h 308"/>
                <a:gd name="T46" fmla="*/ 229 w 351"/>
                <a:gd name="T47" fmla="*/ 236 h 308"/>
                <a:gd name="T48" fmla="*/ 240 w 351"/>
                <a:gd name="T49" fmla="*/ 233 h 308"/>
                <a:gd name="T50" fmla="*/ 255 w 351"/>
                <a:gd name="T51" fmla="*/ 249 h 308"/>
                <a:gd name="T52" fmla="*/ 275 w 351"/>
                <a:gd name="T53" fmla="*/ 233 h 308"/>
                <a:gd name="T54" fmla="*/ 264 w 351"/>
                <a:gd name="T55" fmla="*/ 229 h 308"/>
                <a:gd name="T56" fmla="*/ 259 w 351"/>
                <a:gd name="T57" fmla="*/ 210 h 308"/>
                <a:gd name="T58" fmla="*/ 275 w 351"/>
                <a:gd name="T59" fmla="*/ 209 h 308"/>
                <a:gd name="T60" fmla="*/ 259 w 351"/>
                <a:gd name="T61" fmla="*/ 187 h 308"/>
                <a:gd name="T62" fmla="*/ 255 w 351"/>
                <a:gd name="T63" fmla="*/ 163 h 308"/>
                <a:gd name="T64" fmla="*/ 303 w 351"/>
                <a:gd name="T65" fmla="*/ 143 h 308"/>
                <a:gd name="T66" fmla="*/ 327 w 351"/>
                <a:gd name="T67" fmla="*/ 121 h 308"/>
                <a:gd name="T68" fmla="*/ 333 w 351"/>
                <a:gd name="T69" fmla="*/ 111 h 308"/>
                <a:gd name="T70" fmla="*/ 343 w 351"/>
                <a:gd name="T71" fmla="*/ 85 h 308"/>
                <a:gd name="T72" fmla="*/ 325 w 351"/>
                <a:gd name="T73" fmla="*/ 78 h 308"/>
                <a:gd name="T74" fmla="*/ 315 w 351"/>
                <a:gd name="T75" fmla="*/ 68 h 308"/>
                <a:gd name="T76" fmla="*/ 304 w 351"/>
                <a:gd name="T77" fmla="*/ 73 h 308"/>
                <a:gd name="T78" fmla="*/ 298 w 351"/>
                <a:gd name="T79" fmla="*/ 63 h 308"/>
                <a:gd name="T80" fmla="*/ 287 w 351"/>
                <a:gd name="T81" fmla="*/ 62 h 308"/>
                <a:gd name="T82" fmla="*/ 263 w 351"/>
                <a:gd name="T83" fmla="*/ 58 h 308"/>
                <a:gd name="T84" fmla="*/ 253 w 351"/>
                <a:gd name="T85" fmla="*/ 59 h 308"/>
                <a:gd name="T86" fmla="*/ 219 w 351"/>
                <a:gd name="T87" fmla="*/ 55 h 308"/>
                <a:gd name="T88" fmla="*/ 217 w 351"/>
                <a:gd name="T89" fmla="*/ 39 h 308"/>
                <a:gd name="T90" fmla="*/ 180 w 351"/>
                <a:gd name="T91" fmla="*/ 16 h 308"/>
                <a:gd name="T92" fmla="*/ 163 w 351"/>
                <a:gd name="T93" fmla="*/ 5 h 308"/>
                <a:gd name="T94" fmla="*/ 160 w 351"/>
                <a:gd name="T95" fmla="*/ 31 h 308"/>
                <a:gd name="T96" fmla="*/ 140 w 351"/>
                <a:gd name="T97" fmla="*/ 33 h 308"/>
                <a:gd name="T98" fmla="*/ 131 w 351"/>
                <a:gd name="T99" fmla="*/ 41 h 308"/>
                <a:gd name="T100" fmla="*/ 122 w 351"/>
                <a:gd name="T101" fmla="*/ 55 h 308"/>
                <a:gd name="T102" fmla="*/ 95 w 351"/>
                <a:gd name="T103" fmla="*/ 67 h 308"/>
                <a:gd name="T104" fmla="*/ 77 w 351"/>
                <a:gd name="T105" fmla="*/ 50 h 308"/>
                <a:gd name="T106" fmla="*/ 63 w 351"/>
                <a:gd name="T107" fmla="*/ 47 h 308"/>
                <a:gd name="T108" fmla="*/ 49 w 351"/>
                <a:gd name="T109" fmla="*/ 31 h 308"/>
                <a:gd name="T110" fmla="*/ 34 w 351"/>
                <a:gd name="T111" fmla="*/ 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51" h="308">
                  <a:moveTo>
                    <a:pt x="33" y="7"/>
                  </a:moveTo>
                  <a:cubicBezTo>
                    <a:pt x="23" y="5"/>
                    <a:pt x="23" y="5"/>
                    <a:pt x="23" y="5"/>
                  </a:cubicBezTo>
                  <a:cubicBezTo>
                    <a:pt x="14" y="3"/>
                    <a:pt x="14" y="3"/>
                    <a:pt x="14" y="3"/>
                  </a:cubicBezTo>
                  <a:cubicBezTo>
                    <a:pt x="11" y="7"/>
                    <a:pt x="11" y="7"/>
                    <a:pt x="11" y="7"/>
                  </a:cubicBezTo>
                  <a:cubicBezTo>
                    <a:pt x="10" y="14"/>
                    <a:pt x="10" y="14"/>
                    <a:pt x="10" y="14"/>
                  </a:cubicBezTo>
                  <a:cubicBezTo>
                    <a:pt x="10" y="14"/>
                    <a:pt x="10" y="14"/>
                    <a:pt x="10" y="14"/>
                  </a:cubicBezTo>
                  <a:cubicBezTo>
                    <a:pt x="13" y="25"/>
                    <a:pt x="13" y="25"/>
                    <a:pt x="13" y="25"/>
                  </a:cubicBezTo>
                  <a:cubicBezTo>
                    <a:pt x="13" y="33"/>
                    <a:pt x="13" y="33"/>
                    <a:pt x="13" y="33"/>
                  </a:cubicBezTo>
                  <a:cubicBezTo>
                    <a:pt x="13" y="35"/>
                    <a:pt x="13" y="35"/>
                    <a:pt x="13" y="35"/>
                  </a:cubicBezTo>
                  <a:cubicBezTo>
                    <a:pt x="9" y="35"/>
                    <a:pt x="9" y="35"/>
                    <a:pt x="9" y="35"/>
                  </a:cubicBezTo>
                  <a:cubicBezTo>
                    <a:pt x="11" y="45"/>
                    <a:pt x="11" y="45"/>
                    <a:pt x="11" y="45"/>
                  </a:cubicBezTo>
                  <a:cubicBezTo>
                    <a:pt x="3" y="47"/>
                    <a:pt x="3" y="47"/>
                    <a:pt x="3" y="47"/>
                  </a:cubicBezTo>
                  <a:cubicBezTo>
                    <a:pt x="0" y="53"/>
                    <a:pt x="0" y="53"/>
                    <a:pt x="0" y="53"/>
                  </a:cubicBezTo>
                  <a:cubicBezTo>
                    <a:pt x="4" y="57"/>
                    <a:pt x="4" y="57"/>
                    <a:pt x="4" y="57"/>
                  </a:cubicBezTo>
                  <a:cubicBezTo>
                    <a:pt x="5" y="57"/>
                    <a:pt x="5" y="57"/>
                    <a:pt x="5" y="57"/>
                  </a:cubicBezTo>
                  <a:cubicBezTo>
                    <a:pt x="5" y="57"/>
                    <a:pt x="5" y="57"/>
                    <a:pt x="5" y="57"/>
                  </a:cubicBezTo>
                  <a:cubicBezTo>
                    <a:pt x="19" y="68"/>
                    <a:pt x="19" y="68"/>
                    <a:pt x="19" y="68"/>
                  </a:cubicBezTo>
                  <a:cubicBezTo>
                    <a:pt x="19" y="69"/>
                    <a:pt x="19" y="69"/>
                    <a:pt x="19" y="69"/>
                  </a:cubicBezTo>
                  <a:cubicBezTo>
                    <a:pt x="19" y="69"/>
                    <a:pt x="19" y="69"/>
                    <a:pt x="19" y="69"/>
                  </a:cubicBezTo>
                  <a:cubicBezTo>
                    <a:pt x="19" y="69"/>
                    <a:pt x="19" y="69"/>
                    <a:pt x="19" y="69"/>
                  </a:cubicBezTo>
                  <a:cubicBezTo>
                    <a:pt x="19" y="69"/>
                    <a:pt x="19" y="69"/>
                    <a:pt x="19" y="69"/>
                  </a:cubicBezTo>
                  <a:cubicBezTo>
                    <a:pt x="21" y="79"/>
                    <a:pt x="21" y="79"/>
                    <a:pt x="21" y="79"/>
                  </a:cubicBezTo>
                  <a:cubicBezTo>
                    <a:pt x="28" y="89"/>
                    <a:pt x="28" y="89"/>
                    <a:pt x="28" y="89"/>
                  </a:cubicBezTo>
                  <a:cubicBezTo>
                    <a:pt x="29" y="91"/>
                    <a:pt x="31" y="93"/>
                    <a:pt x="35" y="97"/>
                  </a:cubicBezTo>
                  <a:cubicBezTo>
                    <a:pt x="35" y="97"/>
                    <a:pt x="35" y="97"/>
                    <a:pt x="35" y="97"/>
                  </a:cubicBezTo>
                  <a:cubicBezTo>
                    <a:pt x="36" y="97"/>
                    <a:pt x="36" y="97"/>
                    <a:pt x="36" y="97"/>
                  </a:cubicBezTo>
                  <a:cubicBezTo>
                    <a:pt x="36" y="97"/>
                    <a:pt x="36" y="97"/>
                    <a:pt x="36" y="97"/>
                  </a:cubicBezTo>
                  <a:cubicBezTo>
                    <a:pt x="35" y="98"/>
                    <a:pt x="35" y="98"/>
                    <a:pt x="35" y="98"/>
                  </a:cubicBezTo>
                  <a:cubicBezTo>
                    <a:pt x="35" y="107"/>
                    <a:pt x="35" y="107"/>
                    <a:pt x="35" y="107"/>
                  </a:cubicBezTo>
                  <a:cubicBezTo>
                    <a:pt x="37" y="109"/>
                    <a:pt x="37" y="115"/>
                    <a:pt x="37" y="122"/>
                  </a:cubicBezTo>
                  <a:cubicBezTo>
                    <a:pt x="41" y="127"/>
                    <a:pt x="42" y="131"/>
                    <a:pt x="42" y="133"/>
                  </a:cubicBezTo>
                  <a:cubicBezTo>
                    <a:pt x="42" y="135"/>
                    <a:pt x="43" y="138"/>
                    <a:pt x="45" y="143"/>
                  </a:cubicBezTo>
                  <a:cubicBezTo>
                    <a:pt x="45" y="143"/>
                    <a:pt x="45" y="143"/>
                    <a:pt x="45" y="143"/>
                  </a:cubicBezTo>
                  <a:cubicBezTo>
                    <a:pt x="45" y="143"/>
                    <a:pt x="45" y="143"/>
                    <a:pt x="45" y="143"/>
                  </a:cubicBezTo>
                  <a:cubicBezTo>
                    <a:pt x="45" y="143"/>
                    <a:pt x="45" y="143"/>
                    <a:pt x="45" y="143"/>
                  </a:cubicBezTo>
                  <a:cubicBezTo>
                    <a:pt x="46" y="149"/>
                    <a:pt x="46" y="153"/>
                    <a:pt x="45" y="157"/>
                  </a:cubicBezTo>
                  <a:cubicBezTo>
                    <a:pt x="43" y="160"/>
                    <a:pt x="45" y="165"/>
                    <a:pt x="49" y="173"/>
                  </a:cubicBezTo>
                  <a:cubicBezTo>
                    <a:pt x="50" y="173"/>
                    <a:pt x="50" y="173"/>
                    <a:pt x="50" y="173"/>
                  </a:cubicBezTo>
                  <a:cubicBezTo>
                    <a:pt x="50" y="174"/>
                    <a:pt x="50" y="174"/>
                    <a:pt x="50" y="174"/>
                  </a:cubicBezTo>
                  <a:cubicBezTo>
                    <a:pt x="50" y="175"/>
                    <a:pt x="50" y="175"/>
                    <a:pt x="50" y="175"/>
                  </a:cubicBezTo>
                  <a:cubicBezTo>
                    <a:pt x="43" y="189"/>
                    <a:pt x="43" y="189"/>
                    <a:pt x="43" y="189"/>
                  </a:cubicBezTo>
                  <a:cubicBezTo>
                    <a:pt x="45" y="192"/>
                    <a:pt x="45" y="194"/>
                    <a:pt x="45" y="196"/>
                  </a:cubicBezTo>
                  <a:cubicBezTo>
                    <a:pt x="43" y="209"/>
                    <a:pt x="43" y="209"/>
                    <a:pt x="43" y="209"/>
                  </a:cubicBezTo>
                  <a:cubicBezTo>
                    <a:pt x="43" y="213"/>
                    <a:pt x="43" y="216"/>
                    <a:pt x="45" y="217"/>
                  </a:cubicBezTo>
                  <a:cubicBezTo>
                    <a:pt x="47" y="218"/>
                    <a:pt x="47" y="218"/>
                    <a:pt x="47" y="218"/>
                  </a:cubicBezTo>
                  <a:cubicBezTo>
                    <a:pt x="51" y="220"/>
                    <a:pt x="52" y="222"/>
                    <a:pt x="52" y="224"/>
                  </a:cubicBezTo>
                  <a:cubicBezTo>
                    <a:pt x="51" y="231"/>
                    <a:pt x="51" y="231"/>
                    <a:pt x="51" y="231"/>
                  </a:cubicBezTo>
                  <a:cubicBezTo>
                    <a:pt x="53" y="231"/>
                    <a:pt x="53" y="231"/>
                    <a:pt x="53" y="231"/>
                  </a:cubicBezTo>
                  <a:cubicBezTo>
                    <a:pt x="54" y="232"/>
                    <a:pt x="54" y="232"/>
                    <a:pt x="54" y="232"/>
                  </a:cubicBezTo>
                  <a:cubicBezTo>
                    <a:pt x="55" y="231"/>
                    <a:pt x="55" y="231"/>
                    <a:pt x="55" y="231"/>
                  </a:cubicBezTo>
                  <a:cubicBezTo>
                    <a:pt x="56" y="229"/>
                    <a:pt x="57" y="228"/>
                    <a:pt x="58" y="226"/>
                  </a:cubicBezTo>
                  <a:cubicBezTo>
                    <a:pt x="59" y="225"/>
                    <a:pt x="59" y="225"/>
                    <a:pt x="59" y="225"/>
                  </a:cubicBezTo>
                  <a:cubicBezTo>
                    <a:pt x="59" y="224"/>
                    <a:pt x="59" y="224"/>
                    <a:pt x="59" y="224"/>
                  </a:cubicBezTo>
                  <a:cubicBezTo>
                    <a:pt x="61" y="223"/>
                    <a:pt x="61" y="222"/>
                    <a:pt x="63" y="220"/>
                  </a:cubicBezTo>
                  <a:cubicBezTo>
                    <a:pt x="63" y="218"/>
                    <a:pt x="63" y="215"/>
                    <a:pt x="62" y="213"/>
                  </a:cubicBezTo>
                  <a:cubicBezTo>
                    <a:pt x="61" y="211"/>
                    <a:pt x="61" y="211"/>
                    <a:pt x="61" y="211"/>
                  </a:cubicBezTo>
                  <a:cubicBezTo>
                    <a:pt x="63" y="210"/>
                    <a:pt x="63" y="210"/>
                    <a:pt x="63" y="210"/>
                  </a:cubicBezTo>
                  <a:cubicBezTo>
                    <a:pt x="70" y="209"/>
                    <a:pt x="73" y="209"/>
                    <a:pt x="75" y="212"/>
                  </a:cubicBezTo>
                  <a:cubicBezTo>
                    <a:pt x="78" y="220"/>
                    <a:pt x="78" y="220"/>
                    <a:pt x="78" y="220"/>
                  </a:cubicBezTo>
                  <a:cubicBezTo>
                    <a:pt x="78" y="220"/>
                    <a:pt x="78" y="220"/>
                    <a:pt x="78" y="220"/>
                  </a:cubicBezTo>
                  <a:cubicBezTo>
                    <a:pt x="78" y="221"/>
                    <a:pt x="78" y="221"/>
                    <a:pt x="78" y="221"/>
                  </a:cubicBezTo>
                  <a:cubicBezTo>
                    <a:pt x="79" y="234"/>
                    <a:pt x="79" y="234"/>
                    <a:pt x="79" y="234"/>
                  </a:cubicBezTo>
                  <a:cubicBezTo>
                    <a:pt x="85" y="237"/>
                    <a:pt x="85" y="237"/>
                    <a:pt x="85" y="237"/>
                  </a:cubicBezTo>
                  <a:cubicBezTo>
                    <a:pt x="85" y="237"/>
                    <a:pt x="85" y="237"/>
                    <a:pt x="85" y="237"/>
                  </a:cubicBezTo>
                  <a:cubicBezTo>
                    <a:pt x="85" y="237"/>
                    <a:pt x="85" y="237"/>
                    <a:pt x="85" y="237"/>
                  </a:cubicBezTo>
                  <a:cubicBezTo>
                    <a:pt x="89" y="239"/>
                    <a:pt x="89" y="239"/>
                    <a:pt x="89" y="239"/>
                  </a:cubicBezTo>
                  <a:cubicBezTo>
                    <a:pt x="92" y="236"/>
                    <a:pt x="92" y="236"/>
                    <a:pt x="92" y="236"/>
                  </a:cubicBezTo>
                  <a:cubicBezTo>
                    <a:pt x="95" y="233"/>
                    <a:pt x="95" y="233"/>
                    <a:pt x="95" y="233"/>
                  </a:cubicBezTo>
                  <a:cubicBezTo>
                    <a:pt x="97" y="233"/>
                    <a:pt x="97" y="233"/>
                    <a:pt x="97" y="233"/>
                  </a:cubicBezTo>
                  <a:cubicBezTo>
                    <a:pt x="99" y="234"/>
                    <a:pt x="101" y="236"/>
                    <a:pt x="102" y="239"/>
                  </a:cubicBezTo>
                  <a:cubicBezTo>
                    <a:pt x="103" y="249"/>
                    <a:pt x="103" y="249"/>
                    <a:pt x="103" y="249"/>
                  </a:cubicBezTo>
                  <a:cubicBezTo>
                    <a:pt x="104" y="251"/>
                    <a:pt x="104" y="251"/>
                    <a:pt x="104" y="251"/>
                  </a:cubicBezTo>
                  <a:cubicBezTo>
                    <a:pt x="115" y="274"/>
                    <a:pt x="115" y="274"/>
                    <a:pt x="115" y="274"/>
                  </a:cubicBezTo>
                  <a:cubicBezTo>
                    <a:pt x="119" y="278"/>
                    <a:pt x="119" y="278"/>
                    <a:pt x="119" y="278"/>
                  </a:cubicBezTo>
                  <a:cubicBezTo>
                    <a:pt x="119" y="279"/>
                    <a:pt x="119" y="279"/>
                    <a:pt x="119" y="279"/>
                  </a:cubicBezTo>
                  <a:cubicBezTo>
                    <a:pt x="119" y="279"/>
                    <a:pt x="119" y="279"/>
                    <a:pt x="119" y="279"/>
                  </a:cubicBezTo>
                  <a:cubicBezTo>
                    <a:pt x="121" y="289"/>
                    <a:pt x="121" y="289"/>
                    <a:pt x="121" y="289"/>
                  </a:cubicBezTo>
                  <a:cubicBezTo>
                    <a:pt x="121" y="289"/>
                    <a:pt x="121" y="289"/>
                    <a:pt x="121" y="289"/>
                  </a:cubicBezTo>
                  <a:cubicBezTo>
                    <a:pt x="122" y="298"/>
                    <a:pt x="122" y="298"/>
                    <a:pt x="122" y="298"/>
                  </a:cubicBezTo>
                  <a:cubicBezTo>
                    <a:pt x="123" y="299"/>
                    <a:pt x="123" y="299"/>
                    <a:pt x="123" y="299"/>
                  </a:cubicBezTo>
                  <a:cubicBezTo>
                    <a:pt x="125" y="295"/>
                    <a:pt x="128" y="293"/>
                    <a:pt x="129" y="293"/>
                  </a:cubicBezTo>
                  <a:cubicBezTo>
                    <a:pt x="131" y="294"/>
                    <a:pt x="131" y="295"/>
                    <a:pt x="131" y="296"/>
                  </a:cubicBezTo>
                  <a:cubicBezTo>
                    <a:pt x="131" y="299"/>
                    <a:pt x="131" y="299"/>
                    <a:pt x="131" y="299"/>
                  </a:cubicBezTo>
                  <a:cubicBezTo>
                    <a:pt x="131" y="306"/>
                    <a:pt x="131" y="306"/>
                    <a:pt x="131" y="306"/>
                  </a:cubicBezTo>
                  <a:cubicBezTo>
                    <a:pt x="131" y="308"/>
                    <a:pt x="131" y="308"/>
                    <a:pt x="131" y="308"/>
                  </a:cubicBezTo>
                  <a:cubicBezTo>
                    <a:pt x="133" y="308"/>
                    <a:pt x="135" y="308"/>
                    <a:pt x="135" y="307"/>
                  </a:cubicBezTo>
                  <a:cubicBezTo>
                    <a:pt x="139" y="301"/>
                    <a:pt x="139" y="301"/>
                    <a:pt x="139" y="301"/>
                  </a:cubicBezTo>
                  <a:cubicBezTo>
                    <a:pt x="144" y="297"/>
                    <a:pt x="144" y="297"/>
                    <a:pt x="144" y="297"/>
                  </a:cubicBezTo>
                  <a:cubicBezTo>
                    <a:pt x="147" y="295"/>
                    <a:pt x="149" y="293"/>
                    <a:pt x="153" y="293"/>
                  </a:cubicBezTo>
                  <a:cubicBezTo>
                    <a:pt x="153" y="293"/>
                    <a:pt x="153" y="293"/>
                    <a:pt x="153" y="293"/>
                  </a:cubicBezTo>
                  <a:cubicBezTo>
                    <a:pt x="161" y="295"/>
                    <a:pt x="161" y="295"/>
                    <a:pt x="161" y="295"/>
                  </a:cubicBezTo>
                  <a:cubicBezTo>
                    <a:pt x="164" y="294"/>
                    <a:pt x="164" y="294"/>
                    <a:pt x="164" y="294"/>
                  </a:cubicBezTo>
                  <a:cubicBezTo>
                    <a:pt x="168" y="288"/>
                    <a:pt x="168" y="288"/>
                    <a:pt x="168" y="288"/>
                  </a:cubicBezTo>
                  <a:cubicBezTo>
                    <a:pt x="167" y="279"/>
                    <a:pt x="167" y="279"/>
                    <a:pt x="167" y="279"/>
                  </a:cubicBezTo>
                  <a:cubicBezTo>
                    <a:pt x="165" y="275"/>
                    <a:pt x="163" y="271"/>
                    <a:pt x="164" y="268"/>
                  </a:cubicBezTo>
                  <a:cubicBezTo>
                    <a:pt x="165" y="261"/>
                    <a:pt x="165" y="261"/>
                    <a:pt x="165" y="261"/>
                  </a:cubicBezTo>
                  <a:cubicBezTo>
                    <a:pt x="165" y="260"/>
                    <a:pt x="165" y="260"/>
                    <a:pt x="165" y="260"/>
                  </a:cubicBezTo>
                  <a:cubicBezTo>
                    <a:pt x="166" y="259"/>
                    <a:pt x="166" y="259"/>
                    <a:pt x="166" y="259"/>
                  </a:cubicBezTo>
                  <a:cubicBezTo>
                    <a:pt x="166" y="259"/>
                    <a:pt x="166" y="259"/>
                    <a:pt x="166" y="259"/>
                  </a:cubicBezTo>
                  <a:cubicBezTo>
                    <a:pt x="173" y="255"/>
                    <a:pt x="173" y="255"/>
                    <a:pt x="173" y="255"/>
                  </a:cubicBezTo>
                  <a:cubicBezTo>
                    <a:pt x="174" y="255"/>
                    <a:pt x="174" y="255"/>
                    <a:pt x="174" y="255"/>
                  </a:cubicBezTo>
                  <a:cubicBezTo>
                    <a:pt x="174" y="255"/>
                    <a:pt x="174" y="255"/>
                    <a:pt x="174" y="255"/>
                  </a:cubicBezTo>
                  <a:cubicBezTo>
                    <a:pt x="179" y="251"/>
                    <a:pt x="179" y="251"/>
                    <a:pt x="179" y="251"/>
                  </a:cubicBezTo>
                  <a:cubicBezTo>
                    <a:pt x="186" y="242"/>
                    <a:pt x="186" y="242"/>
                    <a:pt x="186" y="242"/>
                  </a:cubicBezTo>
                  <a:cubicBezTo>
                    <a:pt x="187" y="235"/>
                    <a:pt x="187" y="235"/>
                    <a:pt x="187" y="235"/>
                  </a:cubicBezTo>
                  <a:cubicBezTo>
                    <a:pt x="179" y="218"/>
                    <a:pt x="179" y="218"/>
                    <a:pt x="179" y="218"/>
                  </a:cubicBezTo>
                  <a:cubicBezTo>
                    <a:pt x="195" y="225"/>
                    <a:pt x="195" y="225"/>
                    <a:pt x="195" y="225"/>
                  </a:cubicBezTo>
                  <a:cubicBezTo>
                    <a:pt x="195" y="219"/>
                    <a:pt x="195" y="219"/>
                    <a:pt x="195" y="219"/>
                  </a:cubicBezTo>
                  <a:cubicBezTo>
                    <a:pt x="195" y="219"/>
                    <a:pt x="195" y="219"/>
                    <a:pt x="195" y="219"/>
                  </a:cubicBezTo>
                  <a:cubicBezTo>
                    <a:pt x="195" y="218"/>
                    <a:pt x="195" y="218"/>
                    <a:pt x="195" y="218"/>
                  </a:cubicBezTo>
                  <a:cubicBezTo>
                    <a:pt x="201" y="213"/>
                    <a:pt x="201" y="213"/>
                    <a:pt x="201" y="213"/>
                  </a:cubicBezTo>
                  <a:cubicBezTo>
                    <a:pt x="213" y="210"/>
                    <a:pt x="213" y="210"/>
                    <a:pt x="213" y="210"/>
                  </a:cubicBezTo>
                  <a:cubicBezTo>
                    <a:pt x="214" y="210"/>
                    <a:pt x="214" y="210"/>
                    <a:pt x="214" y="210"/>
                  </a:cubicBezTo>
                  <a:cubicBezTo>
                    <a:pt x="221" y="225"/>
                    <a:pt x="221" y="225"/>
                    <a:pt x="221" y="225"/>
                  </a:cubicBezTo>
                  <a:cubicBezTo>
                    <a:pt x="221" y="225"/>
                    <a:pt x="221" y="225"/>
                    <a:pt x="221" y="225"/>
                  </a:cubicBezTo>
                  <a:cubicBezTo>
                    <a:pt x="220" y="231"/>
                    <a:pt x="220" y="231"/>
                    <a:pt x="220" y="231"/>
                  </a:cubicBezTo>
                  <a:cubicBezTo>
                    <a:pt x="221" y="236"/>
                    <a:pt x="221" y="236"/>
                    <a:pt x="221" y="236"/>
                  </a:cubicBezTo>
                  <a:cubicBezTo>
                    <a:pt x="221" y="239"/>
                    <a:pt x="223" y="240"/>
                    <a:pt x="224" y="240"/>
                  </a:cubicBezTo>
                  <a:cubicBezTo>
                    <a:pt x="226" y="240"/>
                    <a:pt x="227" y="239"/>
                    <a:pt x="229" y="237"/>
                  </a:cubicBezTo>
                  <a:cubicBezTo>
                    <a:pt x="229" y="236"/>
                    <a:pt x="229" y="236"/>
                    <a:pt x="229" y="236"/>
                  </a:cubicBezTo>
                  <a:cubicBezTo>
                    <a:pt x="229" y="236"/>
                    <a:pt x="229" y="236"/>
                    <a:pt x="229" y="236"/>
                  </a:cubicBezTo>
                  <a:cubicBezTo>
                    <a:pt x="230" y="236"/>
                    <a:pt x="230" y="236"/>
                    <a:pt x="230" y="236"/>
                  </a:cubicBezTo>
                  <a:cubicBezTo>
                    <a:pt x="239" y="233"/>
                    <a:pt x="239" y="233"/>
                    <a:pt x="239" y="233"/>
                  </a:cubicBezTo>
                  <a:cubicBezTo>
                    <a:pt x="239" y="233"/>
                    <a:pt x="239" y="233"/>
                    <a:pt x="239" y="233"/>
                  </a:cubicBezTo>
                  <a:cubicBezTo>
                    <a:pt x="240" y="233"/>
                    <a:pt x="240" y="233"/>
                    <a:pt x="240" y="233"/>
                  </a:cubicBezTo>
                  <a:cubicBezTo>
                    <a:pt x="245" y="233"/>
                    <a:pt x="247" y="234"/>
                    <a:pt x="249" y="236"/>
                  </a:cubicBezTo>
                  <a:cubicBezTo>
                    <a:pt x="249" y="247"/>
                    <a:pt x="249" y="247"/>
                    <a:pt x="249" y="247"/>
                  </a:cubicBezTo>
                  <a:cubicBezTo>
                    <a:pt x="249" y="247"/>
                    <a:pt x="249" y="247"/>
                    <a:pt x="249" y="247"/>
                  </a:cubicBezTo>
                  <a:cubicBezTo>
                    <a:pt x="251" y="248"/>
                    <a:pt x="251" y="248"/>
                    <a:pt x="251" y="248"/>
                  </a:cubicBezTo>
                  <a:cubicBezTo>
                    <a:pt x="255" y="249"/>
                    <a:pt x="255" y="249"/>
                    <a:pt x="255" y="249"/>
                  </a:cubicBezTo>
                  <a:cubicBezTo>
                    <a:pt x="261" y="249"/>
                    <a:pt x="261" y="249"/>
                    <a:pt x="261" y="249"/>
                  </a:cubicBezTo>
                  <a:cubicBezTo>
                    <a:pt x="271" y="246"/>
                    <a:pt x="271" y="246"/>
                    <a:pt x="271" y="246"/>
                  </a:cubicBezTo>
                  <a:cubicBezTo>
                    <a:pt x="277" y="241"/>
                    <a:pt x="277" y="241"/>
                    <a:pt x="277" y="241"/>
                  </a:cubicBezTo>
                  <a:cubicBezTo>
                    <a:pt x="278" y="236"/>
                    <a:pt x="278" y="236"/>
                    <a:pt x="278" y="236"/>
                  </a:cubicBezTo>
                  <a:cubicBezTo>
                    <a:pt x="275" y="233"/>
                    <a:pt x="275" y="233"/>
                    <a:pt x="275" y="233"/>
                  </a:cubicBezTo>
                  <a:cubicBezTo>
                    <a:pt x="265" y="229"/>
                    <a:pt x="265" y="229"/>
                    <a:pt x="265" y="229"/>
                  </a:cubicBezTo>
                  <a:cubicBezTo>
                    <a:pt x="265" y="229"/>
                    <a:pt x="265" y="229"/>
                    <a:pt x="265" y="229"/>
                  </a:cubicBezTo>
                  <a:cubicBezTo>
                    <a:pt x="264" y="229"/>
                    <a:pt x="264" y="229"/>
                    <a:pt x="264" y="229"/>
                  </a:cubicBezTo>
                  <a:cubicBezTo>
                    <a:pt x="264" y="229"/>
                    <a:pt x="264" y="229"/>
                    <a:pt x="264" y="229"/>
                  </a:cubicBezTo>
                  <a:cubicBezTo>
                    <a:pt x="264" y="229"/>
                    <a:pt x="264" y="229"/>
                    <a:pt x="264" y="229"/>
                  </a:cubicBezTo>
                  <a:cubicBezTo>
                    <a:pt x="252" y="217"/>
                    <a:pt x="252" y="217"/>
                    <a:pt x="252" y="217"/>
                  </a:cubicBezTo>
                  <a:cubicBezTo>
                    <a:pt x="253" y="216"/>
                    <a:pt x="253" y="216"/>
                    <a:pt x="253" y="216"/>
                  </a:cubicBezTo>
                  <a:cubicBezTo>
                    <a:pt x="259" y="211"/>
                    <a:pt x="259" y="211"/>
                    <a:pt x="259" y="211"/>
                  </a:cubicBezTo>
                  <a:cubicBezTo>
                    <a:pt x="259" y="210"/>
                    <a:pt x="259" y="210"/>
                    <a:pt x="259" y="210"/>
                  </a:cubicBezTo>
                  <a:cubicBezTo>
                    <a:pt x="259" y="210"/>
                    <a:pt x="259" y="210"/>
                    <a:pt x="259" y="210"/>
                  </a:cubicBezTo>
                  <a:cubicBezTo>
                    <a:pt x="265" y="208"/>
                    <a:pt x="265" y="208"/>
                    <a:pt x="265" y="208"/>
                  </a:cubicBezTo>
                  <a:cubicBezTo>
                    <a:pt x="265" y="208"/>
                    <a:pt x="265" y="208"/>
                    <a:pt x="265" y="208"/>
                  </a:cubicBezTo>
                  <a:cubicBezTo>
                    <a:pt x="267" y="208"/>
                    <a:pt x="267" y="208"/>
                    <a:pt x="267" y="208"/>
                  </a:cubicBezTo>
                  <a:cubicBezTo>
                    <a:pt x="275" y="209"/>
                    <a:pt x="275" y="209"/>
                    <a:pt x="275" y="209"/>
                  </a:cubicBezTo>
                  <a:cubicBezTo>
                    <a:pt x="275" y="209"/>
                    <a:pt x="275" y="209"/>
                    <a:pt x="275" y="209"/>
                  </a:cubicBezTo>
                  <a:cubicBezTo>
                    <a:pt x="275" y="210"/>
                    <a:pt x="275" y="210"/>
                    <a:pt x="275" y="210"/>
                  </a:cubicBezTo>
                  <a:cubicBezTo>
                    <a:pt x="275" y="207"/>
                    <a:pt x="275" y="207"/>
                    <a:pt x="275" y="207"/>
                  </a:cubicBezTo>
                  <a:cubicBezTo>
                    <a:pt x="272" y="201"/>
                    <a:pt x="272" y="201"/>
                    <a:pt x="272" y="201"/>
                  </a:cubicBezTo>
                  <a:cubicBezTo>
                    <a:pt x="266" y="198"/>
                    <a:pt x="266" y="198"/>
                    <a:pt x="266" y="198"/>
                  </a:cubicBezTo>
                  <a:cubicBezTo>
                    <a:pt x="259" y="187"/>
                    <a:pt x="259" y="187"/>
                    <a:pt x="259" y="187"/>
                  </a:cubicBezTo>
                  <a:cubicBezTo>
                    <a:pt x="259" y="187"/>
                    <a:pt x="259" y="187"/>
                    <a:pt x="259" y="187"/>
                  </a:cubicBezTo>
                  <a:cubicBezTo>
                    <a:pt x="258" y="186"/>
                    <a:pt x="258" y="186"/>
                    <a:pt x="258" y="186"/>
                  </a:cubicBezTo>
                  <a:cubicBezTo>
                    <a:pt x="258" y="186"/>
                    <a:pt x="258" y="186"/>
                    <a:pt x="258" y="186"/>
                  </a:cubicBezTo>
                  <a:cubicBezTo>
                    <a:pt x="255" y="173"/>
                    <a:pt x="255" y="173"/>
                    <a:pt x="255" y="173"/>
                  </a:cubicBezTo>
                  <a:cubicBezTo>
                    <a:pt x="255" y="163"/>
                    <a:pt x="255" y="163"/>
                    <a:pt x="255" y="163"/>
                  </a:cubicBezTo>
                  <a:cubicBezTo>
                    <a:pt x="261" y="157"/>
                    <a:pt x="261" y="157"/>
                    <a:pt x="261" y="157"/>
                  </a:cubicBezTo>
                  <a:cubicBezTo>
                    <a:pt x="271" y="157"/>
                    <a:pt x="271" y="157"/>
                    <a:pt x="271" y="157"/>
                  </a:cubicBezTo>
                  <a:cubicBezTo>
                    <a:pt x="293" y="159"/>
                    <a:pt x="293" y="159"/>
                    <a:pt x="293" y="159"/>
                  </a:cubicBezTo>
                  <a:cubicBezTo>
                    <a:pt x="303" y="144"/>
                    <a:pt x="303" y="144"/>
                    <a:pt x="303" y="144"/>
                  </a:cubicBezTo>
                  <a:cubicBezTo>
                    <a:pt x="303" y="143"/>
                    <a:pt x="303" y="143"/>
                    <a:pt x="303" y="143"/>
                  </a:cubicBezTo>
                  <a:cubicBezTo>
                    <a:pt x="304" y="143"/>
                    <a:pt x="304" y="143"/>
                    <a:pt x="304" y="143"/>
                  </a:cubicBezTo>
                  <a:cubicBezTo>
                    <a:pt x="313" y="139"/>
                    <a:pt x="313" y="139"/>
                    <a:pt x="313" y="139"/>
                  </a:cubicBezTo>
                  <a:cubicBezTo>
                    <a:pt x="317" y="130"/>
                    <a:pt x="317" y="130"/>
                    <a:pt x="317" y="130"/>
                  </a:cubicBezTo>
                  <a:cubicBezTo>
                    <a:pt x="317" y="129"/>
                    <a:pt x="317" y="129"/>
                    <a:pt x="317" y="129"/>
                  </a:cubicBezTo>
                  <a:cubicBezTo>
                    <a:pt x="327" y="121"/>
                    <a:pt x="327" y="121"/>
                    <a:pt x="327" y="121"/>
                  </a:cubicBezTo>
                  <a:cubicBezTo>
                    <a:pt x="332" y="112"/>
                    <a:pt x="332" y="112"/>
                    <a:pt x="332" y="112"/>
                  </a:cubicBezTo>
                  <a:cubicBezTo>
                    <a:pt x="332" y="112"/>
                    <a:pt x="332" y="112"/>
                    <a:pt x="332" y="112"/>
                  </a:cubicBezTo>
                  <a:cubicBezTo>
                    <a:pt x="333" y="112"/>
                    <a:pt x="333" y="112"/>
                    <a:pt x="333" y="112"/>
                  </a:cubicBezTo>
                  <a:cubicBezTo>
                    <a:pt x="333" y="111"/>
                    <a:pt x="333" y="111"/>
                    <a:pt x="333" y="111"/>
                  </a:cubicBezTo>
                  <a:cubicBezTo>
                    <a:pt x="333" y="111"/>
                    <a:pt x="333" y="111"/>
                    <a:pt x="333" y="111"/>
                  </a:cubicBezTo>
                  <a:cubicBezTo>
                    <a:pt x="337" y="107"/>
                    <a:pt x="337" y="107"/>
                    <a:pt x="337" y="107"/>
                  </a:cubicBezTo>
                  <a:cubicBezTo>
                    <a:pt x="341" y="99"/>
                    <a:pt x="341" y="99"/>
                    <a:pt x="341" y="99"/>
                  </a:cubicBezTo>
                  <a:cubicBezTo>
                    <a:pt x="343" y="87"/>
                    <a:pt x="343" y="87"/>
                    <a:pt x="343" y="87"/>
                  </a:cubicBezTo>
                  <a:cubicBezTo>
                    <a:pt x="343" y="86"/>
                    <a:pt x="343" y="86"/>
                    <a:pt x="343" y="86"/>
                  </a:cubicBezTo>
                  <a:cubicBezTo>
                    <a:pt x="343" y="85"/>
                    <a:pt x="343" y="85"/>
                    <a:pt x="343" y="85"/>
                  </a:cubicBezTo>
                  <a:cubicBezTo>
                    <a:pt x="350" y="81"/>
                    <a:pt x="350" y="81"/>
                    <a:pt x="350" y="81"/>
                  </a:cubicBezTo>
                  <a:cubicBezTo>
                    <a:pt x="351" y="79"/>
                    <a:pt x="351" y="79"/>
                    <a:pt x="351" y="79"/>
                  </a:cubicBezTo>
                  <a:cubicBezTo>
                    <a:pt x="342" y="78"/>
                    <a:pt x="342" y="78"/>
                    <a:pt x="342" y="78"/>
                  </a:cubicBezTo>
                  <a:cubicBezTo>
                    <a:pt x="326" y="79"/>
                    <a:pt x="326" y="79"/>
                    <a:pt x="326" y="79"/>
                  </a:cubicBezTo>
                  <a:cubicBezTo>
                    <a:pt x="325" y="78"/>
                    <a:pt x="325" y="78"/>
                    <a:pt x="325" y="78"/>
                  </a:cubicBezTo>
                  <a:cubicBezTo>
                    <a:pt x="319" y="73"/>
                    <a:pt x="319" y="73"/>
                    <a:pt x="319" y="73"/>
                  </a:cubicBezTo>
                  <a:cubicBezTo>
                    <a:pt x="319" y="73"/>
                    <a:pt x="319" y="73"/>
                    <a:pt x="319" y="73"/>
                  </a:cubicBezTo>
                  <a:cubicBezTo>
                    <a:pt x="319" y="73"/>
                    <a:pt x="319" y="73"/>
                    <a:pt x="319" y="73"/>
                  </a:cubicBezTo>
                  <a:cubicBezTo>
                    <a:pt x="319" y="73"/>
                    <a:pt x="319" y="73"/>
                    <a:pt x="319" y="73"/>
                  </a:cubicBezTo>
                  <a:cubicBezTo>
                    <a:pt x="315" y="68"/>
                    <a:pt x="315" y="68"/>
                    <a:pt x="315" y="68"/>
                  </a:cubicBezTo>
                  <a:cubicBezTo>
                    <a:pt x="315" y="69"/>
                    <a:pt x="315" y="69"/>
                    <a:pt x="315" y="69"/>
                  </a:cubicBezTo>
                  <a:cubicBezTo>
                    <a:pt x="314" y="69"/>
                    <a:pt x="314" y="69"/>
                    <a:pt x="314" y="69"/>
                  </a:cubicBezTo>
                  <a:cubicBezTo>
                    <a:pt x="313" y="71"/>
                    <a:pt x="311" y="71"/>
                    <a:pt x="309" y="71"/>
                  </a:cubicBezTo>
                  <a:cubicBezTo>
                    <a:pt x="307" y="72"/>
                    <a:pt x="307" y="72"/>
                    <a:pt x="307" y="72"/>
                  </a:cubicBezTo>
                  <a:cubicBezTo>
                    <a:pt x="306" y="73"/>
                    <a:pt x="305" y="73"/>
                    <a:pt x="304" y="73"/>
                  </a:cubicBezTo>
                  <a:cubicBezTo>
                    <a:pt x="303" y="73"/>
                    <a:pt x="303" y="71"/>
                    <a:pt x="302" y="69"/>
                  </a:cubicBezTo>
                  <a:cubicBezTo>
                    <a:pt x="302" y="67"/>
                    <a:pt x="301" y="65"/>
                    <a:pt x="299" y="63"/>
                  </a:cubicBezTo>
                  <a:cubicBezTo>
                    <a:pt x="298" y="63"/>
                    <a:pt x="298" y="63"/>
                    <a:pt x="298" y="63"/>
                  </a:cubicBezTo>
                  <a:cubicBezTo>
                    <a:pt x="298" y="63"/>
                    <a:pt x="298" y="63"/>
                    <a:pt x="298" y="63"/>
                  </a:cubicBezTo>
                  <a:cubicBezTo>
                    <a:pt x="298" y="63"/>
                    <a:pt x="298" y="63"/>
                    <a:pt x="298" y="63"/>
                  </a:cubicBezTo>
                  <a:cubicBezTo>
                    <a:pt x="296" y="57"/>
                    <a:pt x="296" y="57"/>
                    <a:pt x="296" y="57"/>
                  </a:cubicBezTo>
                  <a:cubicBezTo>
                    <a:pt x="294" y="57"/>
                    <a:pt x="294" y="57"/>
                    <a:pt x="294" y="57"/>
                  </a:cubicBezTo>
                  <a:cubicBezTo>
                    <a:pt x="288" y="61"/>
                    <a:pt x="288" y="61"/>
                    <a:pt x="288" y="61"/>
                  </a:cubicBezTo>
                  <a:cubicBezTo>
                    <a:pt x="288" y="62"/>
                    <a:pt x="288" y="62"/>
                    <a:pt x="288" y="62"/>
                  </a:cubicBezTo>
                  <a:cubicBezTo>
                    <a:pt x="287" y="62"/>
                    <a:pt x="287" y="62"/>
                    <a:pt x="287" y="62"/>
                  </a:cubicBezTo>
                  <a:cubicBezTo>
                    <a:pt x="273" y="65"/>
                    <a:pt x="273" y="65"/>
                    <a:pt x="273" y="65"/>
                  </a:cubicBezTo>
                  <a:cubicBezTo>
                    <a:pt x="273" y="65"/>
                    <a:pt x="273" y="65"/>
                    <a:pt x="273" y="65"/>
                  </a:cubicBezTo>
                  <a:cubicBezTo>
                    <a:pt x="272" y="64"/>
                    <a:pt x="272" y="64"/>
                    <a:pt x="272" y="64"/>
                  </a:cubicBezTo>
                  <a:cubicBezTo>
                    <a:pt x="263" y="58"/>
                    <a:pt x="263" y="58"/>
                    <a:pt x="263" y="58"/>
                  </a:cubicBezTo>
                  <a:cubicBezTo>
                    <a:pt x="263" y="58"/>
                    <a:pt x="263" y="58"/>
                    <a:pt x="263" y="58"/>
                  </a:cubicBezTo>
                  <a:cubicBezTo>
                    <a:pt x="262" y="57"/>
                    <a:pt x="262" y="57"/>
                    <a:pt x="262" y="57"/>
                  </a:cubicBezTo>
                  <a:cubicBezTo>
                    <a:pt x="262" y="57"/>
                    <a:pt x="262" y="57"/>
                    <a:pt x="262" y="57"/>
                  </a:cubicBezTo>
                  <a:cubicBezTo>
                    <a:pt x="262" y="57"/>
                    <a:pt x="262" y="57"/>
                    <a:pt x="262" y="57"/>
                  </a:cubicBezTo>
                  <a:cubicBezTo>
                    <a:pt x="259" y="52"/>
                    <a:pt x="259" y="52"/>
                    <a:pt x="259" y="52"/>
                  </a:cubicBezTo>
                  <a:cubicBezTo>
                    <a:pt x="253" y="59"/>
                    <a:pt x="253" y="59"/>
                    <a:pt x="253" y="59"/>
                  </a:cubicBezTo>
                  <a:cubicBezTo>
                    <a:pt x="248" y="65"/>
                    <a:pt x="244" y="67"/>
                    <a:pt x="242" y="65"/>
                  </a:cubicBezTo>
                  <a:cubicBezTo>
                    <a:pt x="233" y="60"/>
                    <a:pt x="233" y="60"/>
                    <a:pt x="233" y="60"/>
                  </a:cubicBezTo>
                  <a:cubicBezTo>
                    <a:pt x="226" y="59"/>
                    <a:pt x="226" y="59"/>
                    <a:pt x="226" y="59"/>
                  </a:cubicBezTo>
                  <a:cubicBezTo>
                    <a:pt x="225" y="60"/>
                    <a:pt x="225" y="60"/>
                    <a:pt x="225" y="60"/>
                  </a:cubicBezTo>
                  <a:cubicBezTo>
                    <a:pt x="219" y="55"/>
                    <a:pt x="219" y="55"/>
                    <a:pt x="219" y="55"/>
                  </a:cubicBezTo>
                  <a:cubicBezTo>
                    <a:pt x="219" y="55"/>
                    <a:pt x="219" y="55"/>
                    <a:pt x="219" y="55"/>
                  </a:cubicBezTo>
                  <a:cubicBezTo>
                    <a:pt x="218" y="55"/>
                    <a:pt x="218" y="55"/>
                    <a:pt x="218" y="55"/>
                  </a:cubicBezTo>
                  <a:cubicBezTo>
                    <a:pt x="221" y="44"/>
                    <a:pt x="221" y="44"/>
                    <a:pt x="221" y="44"/>
                  </a:cubicBezTo>
                  <a:cubicBezTo>
                    <a:pt x="221" y="40"/>
                    <a:pt x="221" y="40"/>
                    <a:pt x="221" y="40"/>
                  </a:cubicBezTo>
                  <a:cubicBezTo>
                    <a:pt x="217" y="39"/>
                    <a:pt x="217" y="39"/>
                    <a:pt x="217" y="39"/>
                  </a:cubicBezTo>
                  <a:cubicBezTo>
                    <a:pt x="217" y="39"/>
                    <a:pt x="217" y="39"/>
                    <a:pt x="217" y="39"/>
                  </a:cubicBezTo>
                  <a:cubicBezTo>
                    <a:pt x="208" y="29"/>
                    <a:pt x="208" y="29"/>
                    <a:pt x="208" y="29"/>
                  </a:cubicBezTo>
                  <a:cubicBezTo>
                    <a:pt x="209" y="23"/>
                    <a:pt x="209" y="23"/>
                    <a:pt x="209" y="23"/>
                  </a:cubicBezTo>
                  <a:cubicBezTo>
                    <a:pt x="188" y="21"/>
                    <a:pt x="188" y="21"/>
                    <a:pt x="188" y="21"/>
                  </a:cubicBezTo>
                  <a:cubicBezTo>
                    <a:pt x="180" y="16"/>
                    <a:pt x="180" y="16"/>
                    <a:pt x="180" y="16"/>
                  </a:cubicBezTo>
                  <a:cubicBezTo>
                    <a:pt x="178" y="15"/>
                    <a:pt x="176" y="13"/>
                    <a:pt x="175" y="9"/>
                  </a:cubicBezTo>
                  <a:cubicBezTo>
                    <a:pt x="174" y="6"/>
                    <a:pt x="174" y="6"/>
                    <a:pt x="174" y="6"/>
                  </a:cubicBezTo>
                  <a:cubicBezTo>
                    <a:pt x="172" y="0"/>
                    <a:pt x="172" y="0"/>
                    <a:pt x="172" y="0"/>
                  </a:cubicBezTo>
                  <a:cubicBezTo>
                    <a:pt x="169" y="0"/>
                    <a:pt x="169" y="0"/>
                    <a:pt x="169" y="0"/>
                  </a:cubicBezTo>
                  <a:cubicBezTo>
                    <a:pt x="163" y="5"/>
                    <a:pt x="163" y="5"/>
                    <a:pt x="163" y="5"/>
                  </a:cubicBezTo>
                  <a:cubicBezTo>
                    <a:pt x="155" y="15"/>
                    <a:pt x="155" y="15"/>
                    <a:pt x="155" y="15"/>
                  </a:cubicBezTo>
                  <a:cubicBezTo>
                    <a:pt x="157" y="21"/>
                    <a:pt x="157" y="21"/>
                    <a:pt x="157" y="21"/>
                  </a:cubicBezTo>
                  <a:cubicBezTo>
                    <a:pt x="159" y="30"/>
                    <a:pt x="159" y="30"/>
                    <a:pt x="159" y="30"/>
                  </a:cubicBezTo>
                  <a:cubicBezTo>
                    <a:pt x="159" y="31"/>
                    <a:pt x="159" y="31"/>
                    <a:pt x="159" y="31"/>
                  </a:cubicBezTo>
                  <a:cubicBezTo>
                    <a:pt x="160" y="31"/>
                    <a:pt x="160" y="31"/>
                    <a:pt x="160" y="31"/>
                  </a:cubicBezTo>
                  <a:cubicBezTo>
                    <a:pt x="159" y="31"/>
                    <a:pt x="159" y="31"/>
                    <a:pt x="159" y="31"/>
                  </a:cubicBezTo>
                  <a:cubicBezTo>
                    <a:pt x="159" y="31"/>
                    <a:pt x="159" y="31"/>
                    <a:pt x="159" y="31"/>
                  </a:cubicBezTo>
                  <a:cubicBezTo>
                    <a:pt x="159" y="34"/>
                    <a:pt x="156" y="35"/>
                    <a:pt x="153" y="35"/>
                  </a:cubicBezTo>
                  <a:cubicBezTo>
                    <a:pt x="145" y="35"/>
                    <a:pt x="145" y="35"/>
                    <a:pt x="145" y="35"/>
                  </a:cubicBezTo>
                  <a:cubicBezTo>
                    <a:pt x="140" y="33"/>
                    <a:pt x="140" y="33"/>
                    <a:pt x="140" y="33"/>
                  </a:cubicBezTo>
                  <a:cubicBezTo>
                    <a:pt x="134" y="35"/>
                    <a:pt x="134" y="35"/>
                    <a:pt x="134" y="35"/>
                  </a:cubicBezTo>
                  <a:cubicBezTo>
                    <a:pt x="133" y="35"/>
                    <a:pt x="133" y="35"/>
                    <a:pt x="133" y="35"/>
                  </a:cubicBezTo>
                  <a:cubicBezTo>
                    <a:pt x="132" y="35"/>
                    <a:pt x="132" y="35"/>
                    <a:pt x="132" y="35"/>
                  </a:cubicBezTo>
                  <a:cubicBezTo>
                    <a:pt x="131" y="41"/>
                    <a:pt x="131" y="41"/>
                    <a:pt x="131" y="41"/>
                  </a:cubicBezTo>
                  <a:cubicBezTo>
                    <a:pt x="131" y="41"/>
                    <a:pt x="131" y="41"/>
                    <a:pt x="131" y="41"/>
                  </a:cubicBezTo>
                  <a:cubicBezTo>
                    <a:pt x="131" y="43"/>
                    <a:pt x="131" y="43"/>
                    <a:pt x="131" y="43"/>
                  </a:cubicBezTo>
                  <a:cubicBezTo>
                    <a:pt x="129" y="43"/>
                    <a:pt x="129" y="43"/>
                    <a:pt x="129" y="43"/>
                  </a:cubicBezTo>
                  <a:cubicBezTo>
                    <a:pt x="119" y="39"/>
                    <a:pt x="119" y="39"/>
                    <a:pt x="119" y="39"/>
                  </a:cubicBezTo>
                  <a:cubicBezTo>
                    <a:pt x="119" y="43"/>
                    <a:pt x="120" y="45"/>
                    <a:pt x="121" y="48"/>
                  </a:cubicBezTo>
                  <a:cubicBezTo>
                    <a:pt x="123" y="51"/>
                    <a:pt x="123" y="53"/>
                    <a:pt x="122" y="55"/>
                  </a:cubicBezTo>
                  <a:cubicBezTo>
                    <a:pt x="121" y="58"/>
                    <a:pt x="121" y="58"/>
                    <a:pt x="121" y="58"/>
                  </a:cubicBezTo>
                  <a:cubicBezTo>
                    <a:pt x="119" y="59"/>
                    <a:pt x="116" y="60"/>
                    <a:pt x="111" y="59"/>
                  </a:cubicBezTo>
                  <a:cubicBezTo>
                    <a:pt x="104" y="59"/>
                    <a:pt x="104" y="59"/>
                    <a:pt x="104" y="59"/>
                  </a:cubicBezTo>
                  <a:cubicBezTo>
                    <a:pt x="103" y="71"/>
                    <a:pt x="103" y="71"/>
                    <a:pt x="103" y="71"/>
                  </a:cubicBezTo>
                  <a:cubicBezTo>
                    <a:pt x="95" y="67"/>
                    <a:pt x="95" y="67"/>
                    <a:pt x="95" y="67"/>
                  </a:cubicBezTo>
                  <a:cubicBezTo>
                    <a:pt x="94" y="67"/>
                    <a:pt x="94" y="67"/>
                    <a:pt x="94" y="67"/>
                  </a:cubicBezTo>
                  <a:cubicBezTo>
                    <a:pt x="94" y="67"/>
                    <a:pt x="94" y="67"/>
                    <a:pt x="94" y="67"/>
                  </a:cubicBezTo>
                  <a:cubicBezTo>
                    <a:pt x="89" y="59"/>
                    <a:pt x="89" y="59"/>
                    <a:pt x="89" y="59"/>
                  </a:cubicBezTo>
                  <a:cubicBezTo>
                    <a:pt x="80" y="55"/>
                    <a:pt x="80" y="55"/>
                    <a:pt x="80" y="55"/>
                  </a:cubicBezTo>
                  <a:cubicBezTo>
                    <a:pt x="77" y="50"/>
                    <a:pt x="77" y="50"/>
                    <a:pt x="77" y="50"/>
                  </a:cubicBezTo>
                  <a:cubicBezTo>
                    <a:pt x="74" y="53"/>
                    <a:pt x="74" y="53"/>
                    <a:pt x="74" y="53"/>
                  </a:cubicBezTo>
                  <a:cubicBezTo>
                    <a:pt x="73" y="53"/>
                    <a:pt x="73" y="53"/>
                    <a:pt x="73" y="53"/>
                  </a:cubicBezTo>
                  <a:cubicBezTo>
                    <a:pt x="67" y="54"/>
                    <a:pt x="67" y="54"/>
                    <a:pt x="67" y="54"/>
                  </a:cubicBezTo>
                  <a:cubicBezTo>
                    <a:pt x="66" y="54"/>
                    <a:pt x="66" y="54"/>
                    <a:pt x="66" y="54"/>
                  </a:cubicBezTo>
                  <a:cubicBezTo>
                    <a:pt x="63" y="47"/>
                    <a:pt x="63" y="47"/>
                    <a:pt x="63" y="47"/>
                  </a:cubicBezTo>
                  <a:cubicBezTo>
                    <a:pt x="59" y="43"/>
                    <a:pt x="59" y="43"/>
                    <a:pt x="59" y="43"/>
                  </a:cubicBezTo>
                  <a:cubicBezTo>
                    <a:pt x="59" y="42"/>
                    <a:pt x="59" y="42"/>
                    <a:pt x="59" y="42"/>
                  </a:cubicBezTo>
                  <a:cubicBezTo>
                    <a:pt x="56" y="38"/>
                    <a:pt x="54" y="35"/>
                    <a:pt x="53" y="33"/>
                  </a:cubicBezTo>
                  <a:cubicBezTo>
                    <a:pt x="53" y="32"/>
                    <a:pt x="53" y="31"/>
                    <a:pt x="51" y="31"/>
                  </a:cubicBezTo>
                  <a:cubicBezTo>
                    <a:pt x="49" y="31"/>
                    <a:pt x="49" y="31"/>
                    <a:pt x="49" y="31"/>
                  </a:cubicBezTo>
                  <a:cubicBezTo>
                    <a:pt x="46" y="29"/>
                    <a:pt x="44" y="27"/>
                    <a:pt x="43" y="23"/>
                  </a:cubicBezTo>
                  <a:cubicBezTo>
                    <a:pt x="41" y="17"/>
                    <a:pt x="41" y="17"/>
                    <a:pt x="41" y="17"/>
                  </a:cubicBezTo>
                  <a:cubicBezTo>
                    <a:pt x="41" y="11"/>
                    <a:pt x="41" y="11"/>
                    <a:pt x="41" y="11"/>
                  </a:cubicBezTo>
                  <a:cubicBezTo>
                    <a:pt x="39" y="6"/>
                    <a:pt x="39" y="6"/>
                    <a:pt x="39" y="6"/>
                  </a:cubicBezTo>
                  <a:cubicBezTo>
                    <a:pt x="34" y="7"/>
                    <a:pt x="34" y="7"/>
                    <a:pt x="34" y="7"/>
                  </a:cubicBezTo>
                  <a:cubicBezTo>
                    <a:pt x="33" y="7"/>
                    <a:pt x="33" y="7"/>
                    <a:pt x="33" y="7"/>
                  </a:cubicBezTo>
                  <a:cubicBezTo>
                    <a:pt x="33" y="7"/>
                    <a:pt x="33" y="7"/>
                    <a:pt x="33" y="7"/>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Freeform 11"/>
            <p:cNvSpPr/>
            <p:nvPr/>
          </p:nvSpPr>
          <p:spPr bwMode="auto">
            <a:xfrm>
              <a:off x="2367508" y="3577242"/>
              <a:ext cx="1813710" cy="1101137"/>
            </a:xfrm>
            <a:custGeom>
              <a:avLst/>
              <a:gdLst>
                <a:gd name="T0" fmla="*/ 67 w 629"/>
                <a:gd name="T1" fmla="*/ 18 h 382"/>
                <a:gd name="T2" fmla="*/ 34 w 629"/>
                <a:gd name="T3" fmla="*/ 29 h 382"/>
                <a:gd name="T4" fmla="*/ 21 w 629"/>
                <a:gd name="T5" fmla="*/ 54 h 382"/>
                <a:gd name="T6" fmla="*/ 10 w 629"/>
                <a:gd name="T7" fmla="*/ 105 h 382"/>
                <a:gd name="T8" fmla="*/ 9 w 629"/>
                <a:gd name="T9" fmla="*/ 119 h 382"/>
                <a:gd name="T10" fmla="*/ 31 w 629"/>
                <a:gd name="T11" fmla="*/ 166 h 382"/>
                <a:gd name="T12" fmla="*/ 65 w 629"/>
                <a:gd name="T13" fmla="*/ 204 h 382"/>
                <a:gd name="T14" fmla="*/ 92 w 629"/>
                <a:gd name="T15" fmla="*/ 196 h 382"/>
                <a:gd name="T16" fmla="*/ 118 w 629"/>
                <a:gd name="T17" fmla="*/ 230 h 382"/>
                <a:gd name="T18" fmla="*/ 145 w 629"/>
                <a:gd name="T19" fmla="*/ 250 h 382"/>
                <a:gd name="T20" fmla="*/ 157 w 629"/>
                <a:gd name="T21" fmla="*/ 271 h 382"/>
                <a:gd name="T22" fmla="*/ 189 w 629"/>
                <a:gd name="T23" fmla="*/ 293 h 382"/>
                <a:gd name="T24" fmla="*/ 204 w 629"/>
                <a:gd name="T25" fmla="*/ 302 h 382"/>
                <a:gd name="T26" fmla="*/ 236 w 629"/>
                <a:gd name="T27" fmla="*/ 314 h 382"/>
                <a:gd name="T28" fmla="*/ 299 w 629"/>
                <a:gd name="T29" fmla="*/ 324 h 382"/>
                <a:gd name="T30" fmla="*/ 297 w 629"/>
                <a:gd name="T31" fmla="*/ 350 h 382"/>
                <a:gd name="T32" fmla="*/ 387 w 629"/>
                <a:gd name="T33" fmla="*/ 339 h 382"/>
                <a:gd name="T34" fmla="*/ 397 w 629"/>
                <a:gd name="T35" fmla="*/ 369 h 382"/>
                <a:gd name="T36" fmla="*/ 479 w 629"/>
                <a:gd name="T37" fmla="*/ 357 h 382"/>
                <a:gd name="T38" fmla="*/ 513 w 629"/>
                <a:gd name="T39" fmla="*/ 340 h 382"/>
                <a:gd name="T40" fmla="*/ 569 w 629"/>
                <a:gd name="T41" fmla="*/ 360 h 382"/>
                <a:gd name="T42" fmla="*/ 570 w 629"/>
                <a:gd name="T43" fmla="*/ 358 h 382"/>
                <a:gd name="T44" fmla="*/ 597 w 629"/>
                <a:gd name="T45" fmla="*/ 348 h 382"/>
                <a:gd name="T46" fmla="*/ 608 w 629"/>
                <a:gd name="T47" fmla="*/ 332 h 382"/>
                <a:gd name="T48" fmla="*/ 624 w 629"/>
                <a:gd name="T49" fmla="*/ 281 h 382"/>
                <a:gd name="T50" fmla="*/ 617 w 629"/>
                <a:gd name="T51" fmla="*/ 248 h 382"/>
                <a:gd name="T52" fmla="*/ 601 w 629"/>
                <a:gd name="T53" fmla="*/ 207 h 382"/>
                <a:gd name="T54" fmla="*/ 593 w 629"/>
                <a:gd name="T55" fmla="*/ 192 h 382"/>
                <a:gd name="T56" fmla="*/ 583 w 629"/>
                <a:gd name="T57" fmla="*/ 197 h 382"/>
                <a:gd name="T58" fmla="*/ 558 w 629"/>
                <a:gd name="T59" fmla="*/ 203 h 382"/>
                <a:gd name="T60" fmla="*/ 532 w 629"/>
                <a:gd name="T61" fmla="*/ 214 h 382"/>
                <a:gd name="T62" fmla="*/ 513 w 629"/>
                <a:gd name="T63" fmla="*/ 190 h 382"/>
                <a:gd name="T64" fmla="*/ 496 w 629"/>
                <a:gd name="T65" fmla="*/ 172 h 382"/>
                <a:gd name="T66" fmla="*/ 443 w 629"/>
                <a:gd name="T67" fmla="*/ 166 h 382"/>
                <a:gd name="T68" fmla="*/ 403 w 629"/>
                <a:gd name="T69" fmla="*/ 150 h 382"/>
                <a:gd name="T70" fmla="*/ 389 w 629"/>
                <a:gd name="T71" fmla="*/ 134 h 382"/>
                <a:gd name="T72" fmla="*/ 369 w 629"/>
                <a:gd name="T73" fmla="*/ 136 h 382"/>
                <a:gd name="T74" fmla="*/ 347 w 629"/>
                <a:gd name="T75" fmla="*/ 98 h 382"/>
                <a:gd name="T76" fmla="*/ 356 w 629"/>
                <a:gd name="T77" fmla="*/ 74 h 382"/>
                <a:gd name="T78" fmla="*/ 357 w 629"/>
                <a:gd name="T79" fmla="*/ 40 h 382"/>
                <a:gd name="T80" fmla="*/ 357 w 629"/>
                <a:gd name="T81" fmla="*/ 22 h 382"/>
                <a:gd name="T82" fmla="*/ 355 w 629"/>
                <a:gd name="T83" fmla="*/ 20 h 382"/>
                <a:gd name="T84" fmla="*/ 347 w 629"/>
                <a:gd name="T85" fmla="*/ 15 h 382"/>
                <a:gd name="T86" fmla="*/ 305 w 629"/>
                <a:gd name="T87" fmla="*/ 2 h 382"/>
                <a:gd name="T88" fmla="*/ 260 w 629"/>
                <a:gd name="T89" fmla="*/ 12 h 382"/>
                <a:gd name="T90" fmla="*/ 221 w 629"/>
                <a:gd name="T91" fmla="*/ 18 h 382"/>
                <a:gd name="T92" fmla="*/ 206 w 629"/>
                <a:gd name="T93" fmla="*/ 20 h 382"/>
                <a:gd name="T94" fmla="*/ 171 w 629"/>
                <a:gd name="T95" fmla="*/ 18 h 382"/>
                <a:gd name="T96" fmla="*/ 152 w 629"/>
                <a:gd name="T97" fmla="*/ 0 h 382"/>
                <a:gd name="T98" fmla="*/ 135 w 629"/>
                <a:gd name="T99" fmla="*/ 10 h 382"/>
                <a:gd name="T100" fmla="*/ 92 w 629"/>
                <a:gd name="T101" fmla="*/ 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382">
                  <a:moveTo>
                    <a:pt x="77" y="2"/>
                  </a:moveTo>
                  <a:cubicBezTo>
                    <a:pt x="77" y="2"/>
                    <a:pt x="77" y="2"/>
                    <a:pt x="77" y="2"/>
                  </a:cubicBezTo>
                  <a:cubicBezTo>
                    <a:pt x="76" y="6"/>
                    <a:pt x="73" y="8"/>
                    <a:pt x="70" y="11"/>
                  </a:cubicBezTo>
                  <a:cubicBezTo>
                    <a:pt x="67" y="12"/>
                    <a:pt x="67" y="14"/>
                    <a:pt x="67" y="16"/>
                  </a:cubicBezTo>
                  <a:cubicBezTo>
                    <a:pt x="67" y="18"/>
                    <a:pt x="67" y="18"/>
                    <a:pt x="67" y="18"/>
                  </a:cubicBezTo>
                  <a:cubicBezTo>
                    <a:pt x="67" y="20"/>
                    <a:pt x="65" y="23"/>
                    <a:pt x="62" y="28"/>
                  </a:cubicBezTo>
                  <a:cubicBezTo>
                    <a:pt x="62" y="30"/>
                    <a:pt x="62" y="30"/>
                    <a:pt x="62" y="30"/>
                  </a:cubicBezTo>
                  <a:cubicBezTo>
                    <a:pt x="61" y="31"/>
                    <a:pt x="59" y="32"/>
                    <a:pt x="57" y="32"/>
                  </a:cubicBezTo>
                  <a:cubicBezTo>
                    <a:pt x="34" y="29"/>
                    <a:pt x="34" y="29"/>
                    <a:pt x="34" y="29"/>
                  </a:cubicBezTo>
                  <a:cubicBezTo>
                    <a:pt x="34" y="29"/>
                    <a:pt x="34" y="29"/>
                    <a:pt x="34" y="29"/>
                  </a:cubicBezTo>
                  <a:cubicBezTo>
                    <a:pt x="32" y="34"/>
                    <a:pt x="32" y="34"/>
                    <a:pt x="32" y="34"/>
                  </a:cubicBezTo>
                  <a:cubicBezTo>
                    <a:pt x="32" y="35"/>
                    <a:pt x="32" y="35"/>
                    <a:pt x="32" y="35"/>
                  </a:cubicBezTo>
                  <a:cubicBezTo>
                    <a:pt x="32" y="35"/>
                    <a:pt x="32" y="35"/>
                    <a:pt x="32" y="35"/>
                  </a:cubicBezTo>
                  <a:cubicBezTo>
                    <a:pt x="32" y="35"/>
                    <a:pt x="32" y="35"/>
                    <a:pt x="32" y="35"/>
                  </a:cubicBezTo>
                  <a:cubicBezTo>
                    <a:pt x="26" y="44"/>
                    <a:pt x="22" y="50"/>
                    <a:pt x="21" y="54"/>
                  </a:cubicBezTo>
                  <a:cubicBezTo>
                    <a:pt x="21" y="56"/>
                    <a:pt x="23" y="63"/>
                    <a:pt x="29" y="75"/>
                  </a:cubicBezTo>
                  <a:cubicBezTo>
                    <a:pt x="32" y="84"/>
                    <a:pt x="32" y="84"/>
                    <a:pt x="32" y="84"/>
                  </a:cubicBezTo>
                  <a:cubicBezTo>
                    <a:pt x="34" y="88"/>
                    <a:pt x="33" y="92"/>
                    <a:pt x="29" y="98"/>
                  </a:cubicBezTo>
                  <a:cubicBezTo>
                    <a:pt x="22" y="105"/>
                    <a:pt x="22" y="105"/>
                    <a:pt x="22" y="105"/>
                  </a:cubicBezTo>
                  <a:cubicBezTo>
                    <a:pt x="10" y="105"/>
                    <a:pt x="10" y="105"/>
                    <a:pt x="10" y="105"/>
                  </a:cubicBezTo>
                  <a:cubicBezTo>
                    <a:pt x="7" y="92"/>
                    <a:pt x="7" y="92"/>
                    <a:pt x="7" y="92"/>
                  </a:cubicBezTo>
                  <a:cubicBezTo>
                    <a:pt x="4" y="108"/>
                    <a:pt x="4" y="108"/>
                    <a:pt x="4" y="108"/>
                  </a:cubicBezTo>
                  <a:cubicBezTo>
                    <a:pt x="9" y="116"/>
                    <a:pt x="9" y="116"/>
                    <a:pt x="9" y="116"/>
                  </a:cubicBezTo>
                  <a:cubicBezTo>
                    <a:pt x="10" y="117"/>
                    <a:pt x="10" y="118"/>
                    <a:pt x="9" y="118"/>
                  </a:cubicBezTo>
                  <a:cubicBezTo>
                    <a:pt x="9" y="119"/>
                    <a:pt x="9" y="119"/>
                    <a:pt x="9" y="119"/>
                  </a:cubicBezTo>
                  <a:cubicBezTo>
                    <a:pt x="7" y="120"/>
                    <a:pt x="5" y="124"/>
                    <a:pt x="2" y="131"/>
                  </a:cubicBezTo>
                  <a:cubicBezTo>
                    <a:pt x="0" y="137"/>
                    <a:pt x="1" y="143"/>
                    <a:pt x="6" y="150"/>
                  </a:cubicBezTo>
                  <a:cubicBezTo>
                    <a:pt x="15" y="150"/>
                    <a:pt x="15" y="150"/>
                    <a:pt x="15" y="150"/>
                  </a:cubicBezTo>
                  <a:cubicBezTo>
                    <a:pt x="19" y="150"/>
                    <a:pt x="23" y="156"/>
                    <a:pt x="30" y="165"/>
                  </a:cubicBezTo>
                  <a:cubicBezTo>
                    <a:pt x="31" y="166"/>
                    <a:pt x="31" y="166"/>
                    <a:pt x="31" y="166"/>
                  </a:cubicBezTo>
                  <a:cubicBezTo>
                    <a:pt x="31" y="166"/>
                    <a:pt x="31" y="166"/>
                    <a:pt x="31" y="166"/>
                  </a:cubicBezTo>
                  <a:cubicBezTo>
                    <a:pt x="31" y="168"/>
                    <a:pt x="32" y="170"/>
                    <a:pt x="34" y="172"/>
                  </a:cubicBezTo>
                  <a:cubicBezTo>
                    <a:pt x="55" y="192"/>
                    <a:pt x="55" y="192"/>
                    <a:pt x="55" y="192"/>
                  </a:cubicBezTo>
                  <a:cubicBezTo>
                    <a:pt x="55" y="192"/>
                    <a:pt x="55" y="192"/>
                    <a:pt x="55" y="192"/>
                  </a:cubicBezTo>
                  <a:cubicBezTo>
                    <a:pt x="65" y="204"/>
                    <a:pt x="65" y="204"/>
                    <a:pt x="65" y="204"/>
                  </a:cubicBezTo>
                  <a:cubicBezTo>
                    <a:pt x="70" y="204"/>
                    <a:pt x="70" y="204"/>
                    <a:pt x="70" y="204"/>
                  </a:cubicBezTo>
                  <a:cubicBezTo>
                    <a:pt x="76" y="193"/>
                    <a:pt x="76" y="193"/>
                    <a:pt x="76" y="193"/>
                  </a:cubicBezTo>
                  <a:cubicBezTo>
                    <a:pt x="77" y="192"/>
                    <a:pt x="77" y="192"/>
                    <a:pt x="77" y="192"/>
                  </a:cubicBezTo>
                  <a:cubicBezTo>
                    <a:pt x="77" y="192"/>
                    <a:pt x="77" y="192"/>
                    <a:pt x="77" y="192"/>
                  </a:cubicBezTo>
                  <a:cubicBezTo>
                    <a:pt x="92" y="196"/>
                    <a:pt x="92" y="196"/>
                    <a:pt x="92" y="196"/>
                  </a:cubicBezTo>
                  <a:cubicBezTo>
                    <a:pt x="92" y="196"/>
                    <a:pt x="92" y="196"/>
                    <a:pt x="92" y="196"/>
                  </a:cubicBezTo>
                  <a:cubicBezTo>
                    <a:pt x="92" y="197"/>
                    <a:pt x="92" y="197"/>
                    <a:pt x="92" y="197"/>
                  </a:cubicBezTo>
                  <a:cubicBezTo>
                    <a:pt x="94" y="207"/>
                    <a:pt x="94" y="207"/>
                    <a:pt x="94" y="207"/>
                  </a:cubicBezTo>
                  <a:cubicBezTo>
                    <a:pt x="112" y="227"/>
                    <a:pt x="112" y="227"/>
                    <a:pt x="112" y="227"/>
                  </a:cubicBezTo>
                  <a:cubicBezTo>
                    <a:pt x="118" y="230"/>
                    <a:pt x="118" y="230"/>
                    <a:pt x="118" y="230"/>
                  </a:cubicBezTo>
                  <a:cubicBezTo>
                    <a:pt x="118" y="230"/>
                    <a:pt x="118" y="230"/>
                    <a:pt x="118" y="230"/>
                  </a:cubicBezTo>
                  <a:cubicBezTo>
                    <a:pt x="121" y="232"/>
                    <a:pt x="121" y="232"/>
                    <a:pt x="121" y="232"/>
                  </a:cubicBezTo>
                  <a:cubicBezTo>
                    <a:pt x="121" y="232"/>
                    <a:pt x="121" y="232"/>
                    <a:pt x="121" y="232"/>
                  </a:cubicBezTo>
                  <a:cubicBezTo>
                    <a:pt x="135" y="252"/>
                    <a:pt x="135" y="252"/>
                    <a:pt x="135" y="252"/>
                  </a:cubicBezTo>
                  <a:cubicBezTo>
                    <a:pt x="145" y="250"/>
                    <a:pt x="145" y="250"/>
                    <a:pt x="145" y="250"/>
                  </a:cubicBezTo>
                  <a:cubicBezTo>
                    <a:pt x="146" y="250"/>
                    <a:pt x="146" y="250"/>
                    <a:pt x="146" y="250"/>
                  </a:cubicBezTo>
                  <a:cubicBezTo>
                    <a:pt x="147" y="250"/>
                    <a:pt x="147" y="250"/>
                    <a:pt x="147" y="250"/>
                  </a:cubicBezTo>
                  <a:cubicBezTo>
                    <a:pt x="147" y="251"/>
                    <a:pt x="147" y="251"/>
                    <a:pt x="147" y="251"/>
                  </a:cubicBezTo>
                  <a:cubicBezTo>
                    <a:pt x="148" y="252"/>
                    <a:pt x="148" y="252"/>
                    <a:pt x="148" y="252"/>
                  </a:cubicBezTo>
                  <a:cubicBezTo>
                    <a:pt x="157" y="271"/>
                    <a:pt x="157" y="271"/>
                    <a:pt x="157" y="271"/>
                  </a:cubicBezTo>
                  <a:cubicBezTo>
                    <a:pt x="168" y="278"/>
                    <a:pt x="168" y="278"/>
                    <a:pt x="168" y="278"/>
                  </a:cubicBezTo>
                  <a:cubicBezTo>
                    <a:pt x="177" y="280"/>
                    <a:pt x="177" y="280"/>
                    <a:pt x="177" y="280"/>
                  </a:cubicBezTo>
                  <a:cubicBezTo>
                    <a:pt x="182" y="292"/>
                    <a:pt x="182" y="292"/>
                    <a:pt x="182" y="292"/>
                  </a:cubicBezTo>
                  <a:cubicBezTo>
                    <a:pt x="189" y="292"/>
                    <a:pt x="189" y="292"/>
                    <a:pt x="189" y="292"/>
                  </a:cubicBezTo>
                  <a:cubicBezTo>
                    <a:pt x="189" y="293"/>
                    <a:pt x="189" y="293"/>
                    <a:pt x="189" y="293"/>
                  </a:cubicBezTo>
                  <a:cubicBezTo>
                    <a:pt x="189" y="293"/>
                    <a:pt x="189" y="293"/>
                    <a:pt x="189" y="293"/>
                  </a:cubicBezTo>
                  <a:cubicBezTo>
                    <a:pt x="203" y="301"/>
                    <a:pt x="203" y="301"/>
                    <a:pt x="203" y="301"/>
                  </a:cubicBezTo>
                  <a:cubicBezTo>
                    <a:pt x="203" y="301"/>
                    <a:pt x="203" y="301"/>
                    <a:pt x="203" y="301"/>
                  </a:cubicBezTo>
                  <a:cubicBezTo>
                    <a:pt x="203" y="301"/>
                    <a:pt x="203" y="301"/>
                    <a:pt x="203" y="301"/>
                  </a:cubicBezTo>
                  <a:cubicBezTo>
                    <a:pt x="204" y="302"/>
                    <a:pt x="204" y="302"/>
                    <a:pt x="204" y="302"/>
                  </a:cubicBezTo>
                  <a:cubicBezTo>
                    <a:pt x="214" y="314"/>
                    <a:pt x="214" y="314"/>
                    <a:pt x="214" y="314"/>
                  </a:cubicBezTo>
                  <a:cubicBezTo>
                    <a:pt x="229" y="312"/>
                    <a:pt x="229" y="312"/>
                    <a:pt x="229" y="312"/>
                  </a:cubicBezTo>
                  <a:cubicBezTo>
                    <a:pt x="230" y="312"/>
                    <a:pt x="230" y="312"/>
                    <a:pt x="230" y="312"/>
                  </a:cubicBezTo>
                  <a:cubicBezTo>
                    <a:pt x="236" y="314"/>
                    <a:pt x="236" y="314"/>
                    <a:pt x="236" y="314"/>
                  </a:cubicBezTo>
                  <a:cubicBezTo>
                    <a:pt x="236" y="314"/>
                    <a:pt x="236" y="314"/>
                    <a:pt x="236" y="314"/>
                  </a:cubicBezTo>
                  <a:cubicBezTo>
                    <a:pt x="246" y="322"/>
                    <a:pt x="246" y="322"/>
                    <a:pt x="246" y="322"/>
                  </a:cubicBezTo>
                  <a:cubicBezTo>
                    <a:pt x="263" y="324"/>
                    <a:pt x="263" y="324"/>
                    <a:pt x="263" y="324"/>
                  </a:cubicBezTo>
                  <a:cubicBezTo>
                    <a:pt x="273" y="322"/>
                    <a:pt x="273" y="322"/>
                    <a:pt x="273" y="322"/>
                  </a:cubicBezTo>
                  <a:cubicBezTo>
                    <a:pt x="273" y="322"/>
                    <a:pt x="273" y="322"/>
                    <a:pt x="273" y="322"/>
                  </a:cubicBezTo>
                  <a:cubicBezTo>
                    <a:pt x="287" y="320"/>
                    <a:pt x="296" y="321"/>
                    <a:pt x="299" y="324"/>
                  </a:cubicBezTo>
                  <a:cubicBezTo>
                    <a:pt x="301" y="328"/>
                    <a:pt x="300" y="331"/>
                    <a:pt x="295" y="335"/>
                  </a:cubicBezTo>
                  <a:cubicBezTo>
                    <a:pt x="291" y="339"/>
                    <a:pt x="291" y="339"/>
                    <a:pt x="291" y="339"/>
                  </a:cubicBezTo>
                  <a:cubicBezTo>
                    <a:pt x="290" y="341"/>
                    <a:pt x="292" y="344"/>
                    <a:pt x="297" y="349"/>
                  </a:cubicBezTo>
                  <a:cubicBezTo>
                    <a:pt x="297" y="350"/>
                    <a:pt x="297" y="350"/>
                    <a:pt x="297" y="350"/>
                  </a:cubicBezTo>
                  <a:cubicBezTo>
                    <a:pt x="297" y="350"/>
                    <a:pt x="297" y="350"/>
                    <a:pt x="297" y="350"/>
                  </a:cubicBezTo>
                  <a:cubicBezTo>
                    <a:pt x="300" y="352"/>
                    <a:pt x="300" y="352"/>
                    <a:pt x="300" y="352"/>
                  </a:cubicBezTo>
                  <a:cubicBezTo>
                    <a:pt x="301" y="351"/>
                    <a:pt x="301" y="351"/>
                    <a:pt x="301" y="351"/>
                  </a:cubicBezTo>
                  <a:cubicBezTo>
                    <a:pt x="311" y="332"/>
                    <a:pt x="319" y="322"/>
                    <a:pt x="325" y="320"/>
                  </a:cubicBezTo>
                  <a:cubicBezTo>
                    <a:pt x="331" y="318"/>
                    <a:pt x="343" y="323"/>
                    <a:pt x="363" y="335"/>
                  </a:cubicBezTo>
                  <a:cubicBezTo>
                    <a:pt x="387" y="339"/>
                    <a:pt x="387" y="339"/>
                    <a:pt x="387" y="339"/>
                  </a:cubicBezTo>
                  <a:cubicBezTo>
                    <a:pt x="387" y="340"/>
                    <a:pt x="387" y="340"/>
                    <a:pt x="387" y="340"/>
                  </a:cubicBezTo>
                  <a:cubicBezTo>
                    <a:pt x="387" y="341"/>
                    <a:pt x="387" y="341"/>
                    <a:pt x="387" y="341"/>
                  </a:cubicBezTo>
                  <a:cubicBezTo>
                    <a:pt x="385" y="352"/>
                    <a:pt x="385" y="352"/>
                    <a:pt x="385" y="352"/>
                  </a:cubicBezTo>
                  <a:cubicBezTo>
                    <a:pt x="397" y="354"/>
                    <a:pt x="397" y="354"/>
                    <a:pt x="397" y="354"/>
                  </a:cubicBezTo>
                  <a:cubicBezTo>
                    <a:pt x="397" y="369"/>
                    <a:pt x="397" y="369"/>
                    <a:pt x="397" y="369"/>
                  </a:cubicBezTo>
                  <a:cubicBezTo>
                    <a:pt x="401" y="376"/>
                    <a:pt x="403" y="380"/>
                    <a:pt x="405" y="381"/>
                  </a:cubicBezTo>
                  <a:cubicBezTo>
                    <a:pt x="407" y="382"/>
                    <a:pt x="419" y="382"/>
                    <a:pt x="441" y="381"/>
                  </a:cubicBezTo>
                  <a:cubicBezTo>
                    <a:pt x="453" y="374"/>
                    <a:pt x="453" y="374"/>
                    <a:pt x="453" y="374"/>
                  </a:cubicBezTo>
                  <a:cubicBezTo>
                    <a:pt x="465" y="358"/>
                    <a:pt x="465" y="358"/>
                    <a:pt x="465" y="358"/>
                  </a:cubicBezTo>
                  <a:cubicBezTo>
                    <a:pt x="479" y="357"/>
                    <a:pt x="479" y="357"/>
                    <a:pt x="479" y="357"/>
                  </a:cubicBezTo>
                  <a:cubicBezTo>
                    <a:pt x="486" y="355"/>
                    <a:pt x="486" y="355"/>
                    <a:pt x="486" y="355"/>
                  </a:cubicBezTo>
                  <a:cubicBezTo>
                    <a:pt x="512" y="340"/>
                    <a:pt x="512" y="340"/>
                    <a:pt x="512" y="340"/>
                  </a:cubicBezTo>
                  <a:cubicBezTo>
                    <a:pt x="513" y="340"/>
                    <a:pt x="513" y="340"/>
                    <a:pt x="513" y="340"/>
                  </a:cubicBezTo>
                  <a:cubicBezTo>
                    <a:pt x="513" y="340"/>
                    <a:pt x="513" y="340"/>
                    <a:pt x="513" y="340"/>
                  </a:cubicBezTo>
                  <a:cubicBezTo>
                    <a:pt x="513" y="340"/>
                    <a:pt x="513" y="340"/>
                    <a:pt x="513" y="340"/>
                  </a:cubicBezTo>
                  <a:cubicBezTo>
                    <a:pt x="528" y="338"/>
                    <a:pt x="537" y="338"/>
                    <a:pt x="539" y="340"/>
                  </a:cubicBezTo>
                  <a:cubicBezTo>
                    <a:pt x="557" y="354"/>
                    <a:pt x="557" y="354"/>
                    <a:pt x="557" y="354"/>
                  </a:cubicBezTo>
                  <a:cubicBezTo>
                    <a:pt x="562" y="356"/>
                    <a:pt x="562" y="356"/>
                    <a:pt x="562" y="356"/>
                  </a:cubicBezTo>
                  <a:cubicBezTo>
                    <a:pt x="563" y="357"/>
                    <a:pt x="563" y="357"/>
                    <a:pt x="563" y="357"/>
                  </a:cubicBezTo>
                  <a:cubicBezTo>
                    <a:pt x="569" y="360"/>
                    <a:pt x="569" y="360"/>
                    <a:pt x="569" y="360"/>
                  </a:cubicBezTo>
                  <a:cubicBezTo>
                    <a:pt x="570" y="360"/>
                    <a:pt x="570" y="360"/>
                    <a:pt x="570" y="360"/>
                  </a:cubicBezTo>
                  <a:cubicBezTo>
                    <a:pt x="570" y="359"/>
                    <a:pt x="570" y="359"/>
                    <a:pt x="570" y="359"/>
                  </a:cubicBezTo>
                  <a:cubicBezTo>
                    <a:pt x="570" y="358"/>
                    <a:pt x="570" y="358"/>
                    <a:pt x="570" y="358"/>
                  </a:cubicBezTo>
                  <a:cubicBezTo>
                    <a:pt x="570" y="358"/>
                    <a:pt x="570" y="358"/>
                    <a:pt x="570" y="358"/>
                  </a:cubicBezTo>
                  <a:cubicBezTo>
                    <a:pt x="570" y="358"/>
                    <a:pt x="570" y="358"/>
                    <a:pt x="570" y="358"/>
                  </a:cubicBezTo>
                  <a:cubicBezTo>
                    <a:pt x="573" y="346"/>
                    <a:pt x="573" y="346"/>
                    <a:pt x="573" y="346"/>
                  </a:cubicBezTo>
                  <a:cubicBezTo>
                    <a:pt x="571" y="342"/>
                    <a:pt x="571" y="339"/>
                    <a:pt x="573" y="337"/>
                  </a:cubicBezTo>
                  <a:cubicBezTo>
                    <a:pt x="573" y="335"/>
                    <a:pt x="575" y="334"/>
                    <a:pt x="579" y="333"/>
                  </a:cubicBezTo>
                  <a:cubicBezTo>
                    <a:pt x="585" y="332"/>
                    <a:pt x="590" y="337"/>
                    <a:pt x="596" y="348"/>
                  </a:cubicBezTo>
                  <a:cubicBezTo>
                    <a:pt x="597" y="348"/>
                    <a:pt x="597" y="348"/>
                    <a:pt x="597" y="348"/>
                  </a:cubicBezTo>
                  <a:cubicBezTo>
                    <a:pt x="597" y="348"/>
                    <a:pt x="597" y="348"/>
                    <a:pt x="597" y="348"/>
                  </a:cubicBezTo>
                  <a:cubicBezTo>
                    <a:pt x="607" y="344"/>
                    <a:pt x="607" y="344"/>
                    <a:pt x="607" y="344"/>
                  </a:cubicBezTo>
                  <a:cubicBezTo>
                    <a:pt x="609" y="344"/>
                    <a:pt x="610" y="342"/>
                    <a:pt x="610" y="340"/>
                  </a:cubicBezTo>
                  <a:cubicBezTo>
                    <a:pt x="608" y="332"/>
                    <a:pt x="608" y="332"/>
                    <a:pt x="608" y="332"/>
                  </a:cubicBezTo>
                  <a:cubicBezTo>
                    <a:pt x="608" y="332"/>
                    <a:pt x="608" y="332"/>
                    <a:pt x="608" y="332"/>
                  </a:cubicBezTo>
                  <a:cubicBezTo>
                    <a:pt x="607" y="329"/>
                    <a:pt x="608" y="326"/>
                    <a:pt x="611" y="325"/>
                  </a:cubicBezTo>
                  <a:cubicBezTo>
                    <a:pt x="615" y="322"/>
                    <a:pt x="615" y="322"/>
                    <a:pt x="615" y="322"/>
                  </a:cubicBezTo>
                  <a:cubicBezTo>
                    <a:pt x="623" y="312"/>
                    <a:pt x="623" y="312"/>
                    <a:pt x="623" y="312"/>
                  </a:cubicBezTo>
                  <a:cubicBezTo>
                    <a:pt x="629" y="299"/>
                    <a:pt x="629" y="299"/>
                    <a:pt x="629" y="299"/>
                  </a:cubicBezTo>
                  <a:cubicBezTo>
                    <a:pt x="624" y="291"/>
                    <a:pt x="623" y="285"/>
                    <a:pt x="624" y="281"/>
                  </a:cubicBezTo>
                  <a:cubicBezTo>
                    <a:pt x="625" y="270"/>
                    <a:pt x="625" y="270"/>
                    <a:pt x="625" y="270"/>
                  </a:cubicBezTo>
                  <a:cubicBezTo>
                    <a:pt x="623" y="265"/>
                    <a:pt x="622" y="262"/>
                    <a:pt x="622" y="259"/>
                  </a:cubicBezTo>
                  <a:cubicBezTo>
                    <a:pt x="622" y="258"/>
                    <a:pt x="620" y="254"/>
                    <a:pt x="617" y="249"/>
                  </a:cubicBezTo>
                  <a:cubicBezTo>
                    <a:pt x="617" y="249"/>
                    <a:pt x="617" y="249"/>
                    <a:pt x="617" y="249"/>
                  </a:cubicBezTo>
                  <a:cubicBezTo>
                    <a:pt x="617" y="248"/>
                    <a:pt x="617" y="248"/>
                    <a:pt x="617" y="248"/>
                  </a:cubicBezTo>
                  <a:cubicBezTo>
                    <a:pt x="615" y="234"/>
                    <a:pt x="615" y="234"/>
                    <a:pt x="615" y="234"/>
                  </a:cubicBezTo>
                  <a:cubicBezTo>
                    <a:pt x="615" y="231"/>
                    <a:pt x="615" y="228"/>
                    <a:pt x="615" y="224"/>
                  </a:cubicBezTo>
                  <a:cubicBezTo>
                    <a:pt x="612" y="221"/>
                    <a:pt x="609" y="218"/>
                    <a:pt x="608" y="216"/>
                  </a:cubicBezTo>
                  <a:cubicBezTo>
                    <a:pt x="602" y="208"/>
                    <a:pt x="602" y="208"/>
                    <a:pt x="602" y="208"/>
                  </a:cubicBezTo>
                  <a:cubicBezTo>
                    <a:pt x="601" y="207"/>
                    <a:pt x="601" y="207"/>
                    <a:pt x="601" y="207"/>
                  </a:cubicBezTo>
                  <a:cubicBezTo>
                    <a:pt x="601" y="206"/>
                    <a:pt x="601" y="206"/>
                    <a:pt x="601" y="206"/>
                  </a:cubicBezTo>
                  <a:cubicBezTo>
                    <a:pt x="601" y="206"/>
                    <a:pt x="601" y="206"/>
                    <a:pt x="601" y="206"/>
                  </a:cubicBezTo>
                  <a:cubicBezTo>
                    <a:pt x="599" y="196"/>
                    <a:pt x="599" y="196"/>
                    <a:pt x="599" y="196"/>
                  </a:cubicBezTo>
                  <a:cubicBezTo>
                    <a:pt x="593" y="191"/>
                    <a:pt x="593" y="191"/>
                    <a:pt x="593" y="191"/>
                  </a:cubicBezTo>
                  <a:cubicBezTo>
                    <a:pt x="593" y="192"/>
                    <a:pt x="593" y="192"/>
                    <a:pt x="593" y="192"/>
                  </a:cubicBezTo>
                  <a:cubicBezTo>
                    <a:pt x="582" y="182"/>
                    <a:pt x="582" y="182"/>
                    <a:pt x="582" y="182"/>
                  </a:cubicBezTo>
                  <a:cubicBezTo>
                    <a:pt x="582" y="183"/>
                    <a:pt x="582" y="183"/>
                    <a:pt x="582" y="183"/>
                  </a:cubicBezTo>
                  <a:cubicBezTo>
                    <a:pt x="583" y="196"/>
                    <a:pt x="583" y="196"/>
                    <a:pt x="583" y="196"/>
                  </a:cubicBezTo>
                  <a:cubicBezTo>
                    <a:pt x="583" y="196"/>
                    <a:pt x="583" y="196"/>
                    <a:pt x="583" y="196"/>
                  </a:cubicBezTo>
                  <a:cubicBezTo>
                    <a:pt x="583" y="197"/>
                    <a:pt x="583" y="197"/>
                    <a:pt x="583" y="197"/>
                  </a:cubicBezTo>
                  <a:cubicBezTo>
                    <a:pt x="577" y="200"/>
                    <a:pt x="577" y="200"/>
                    <a:pt x="577" y="200"/>
                  </a:cubicBezTo>
                  <a:cubicBezTo>
                    <a:pt x="577" y="208"/>
                    <a:pt x="577" y="208"/>
                    <a:pt x="577" y="208"/>
                  </a:cubicBezTo>
                  <a:cubicBezTo>
                    <a:pt x="577" y="209"/>
                    <a:pt x="577" y="209"/>
                    <a:pt x="577" y="209"/>
                  </a:cubicBezTo>
                  <a:cubicBezTo>
                    <a:pt x="563" y="214"/>
                    <a:pt x="563" y="214"/>
                    <a:pt x="563" y="214"/>
                  </a:cubicBezTo>
                  <a:cubicBezTo>
                    <a:pt x="558" y="203"/>
                    <a:pt x="558" y="203"/>
                    <a:pt x="558" y="203"/>
                  </a:cubicBezTo>
                  <a:cubicBezTo>
                    <a:pt x="555" y="202"/>
                    <a:pt x="555" y="202"/>
                    <a:pt x="555" y="202"/>
                  </a:cubicBezTo>
                  <a:cubicBezTo>
                    <a:pt x="551" y="207"/>
                    <a:pt x="551" y="207"/>
                    <a:pt x="551" y="207"/>
                  </a:cubicBezTo>
                  <a:cubicBezTo>
                    <a:pt x="548" y="215"/>
                    <a:pt x="548" y="215"/>
                    <a:pt x="548" y="215"/>
                  </a:cubicBezTo>
                  <a:cubicBezTo>
                    <a:pt x="538" y="218"/>
                    <a:pt x="538" y="218"/>
                    <a:pt x="538" y="218"/>
                  </a:cubicBezTo>
                  <a:cubicBezTo>
                    <a:pt x="532" y="214"/>
                    <a:pt x="532" y="214"/>
                    <a:pt x="532" y="214"/>
                  </a:cubicBezTo>
                  <a:cubicBezTo>
                    <a:pt x="524" y="211"/>
                    <a:pt x="524" y="211"/>
                    <a:pt x="524" y="211"/>
                  </a:cubicBezTo>
                  <a:cubicBezTo>
                    <a:pt x="522" y="200"/>
                    <a:pt x="522" y="200"/>
                    <a:pt x="522" y="200"/>
                  </a:cubicBezTo>
                  <a:cubicBezTo>
                    <a:pt x="519" y="193"/>
                    <a:pt x="519" y="193"/>
                    <a:pt x="519" y="193"/>
                  </a:cubicBezTo>
                  <a:cubicBezTo>
                    <a:pt x="514" y="191"/>
                    <a:pt x="514" y="191"/>
                    <a:pt x="514" y="191"/>
                  </a:cubicBezTo>
                  <a:cubicBezTo>
                    <a:pt x="513" y="190"/>
                    <a:pt x="513" y="190"/>
                    <a:pt x="513" y="190"/>
                  </a:cubicBezTo>
                  <a:cubicBezTo>
                    <a:pt x="510" y="186"/>
                    <a:pt x="510" y="186"/>
                    <a:pt x="510" y="186"/>
                  </a:cubicBezTo>
                  <a:cubicBezTo>
                    <a:pt x="510" y="186"/>
                    <a:pt x="510" y="186"/>
                    <a:pt x="510" y="186"/>
                  </a:cubicBezTo>
                  <a:cubicBezTo>
                    <a:pt x="506" y="180"/>
                    <a:pt x="506" y="180"/>
                    <a:pt x="506" y="180"/>
                  </a:cubicBezTo>
                  <a:cubicBezTo>
                    <a:pt x="501" y="172"/>
                    <a:pt x="501" y="172"/>
                    <a:pt x="501" y="172"/>
                  </a:cubicBezTo>
                  <a:cubicBezTo>
                    <a:pt x="496" y="172"/>
                    <a:pt x="496" y="172"/>
                    <a:pt x="496" y="172"/>
                  </a:cubicBezTo>
                  <a:cubicBezTo>
                    <a:pt x="488" y="175"/>
                    <a:pt x="488" y="175"/>
                    <a:pt x="488" y="175"/>
                  </a:cubicBezTo>
                  <a:cubicBezTo>
                    <a:pt x="487" y="176"/>
                    <a:pt x="487" y="176"/>
                    <a:pt x="487" y="176"/>
                  </a:cubicBezTo>
                  <a:cubicBezTo>
                    <a:pt x="467" y="174"/>
                    <a:pt x="467" y="174"/>
                    <a:pt x="467" y="174"/>
                  </a:cubicBezTo>
                  <a:cubicBezTo>
                    <a:pt x="451" y="171"/>
                    <a:pt x="451" y="171"/>
                    <a:pt x="451" y="171"/>
                  </a:cubicBezTo>
                  <a:cubicBezTo>
                    <a:pt x="450" y="170"/>
                    <a:pt x="447" y="169"/>
                    <a:pt x="443" y="166"/>
                  </a:cubicBezTo>
                  <a:cubicBezTo>
                    <a:pt x="431" y="162"/>
                    <a:pt x="431" y="162"/>
                    <a:pt x="431" y="162"/>
                  </a:cubicBezTo>
                  <a:cubicBezTo>
                    <a:pt x="422" y="160"/>
                    <a:pt x="417" y="158"/>
                    <a:pt x="415" y="156"/>
                  </a:cubicBezTo>
                  <a:cubicBezTo>
                    <a:pt x="413" y="154"/>
                    <a:pt x="413" y="154"/>
                    <a:pt x="413" y="154"/>
                  </a:cubicBezTo>
                  <a:cubicBezTo>
                    <a:pt x="411" y="154"/>
                    <a:pt x="411" y="154"/>
                    <a:pt x="411" y="154"/>
                  </a:cubicBezTo>
                  <a:cubicBezTo>
                    <a:pt x="403" y="150"/>
                    <a:pt x="403" y="150"/>
                    <a:pt x="403" y="150"/>
                  </a:cubicBezTo>
                  <a:cubicBezTo>
                    <a:pt x="403" y="149"/>
                    <a:pt x="403" y="149"/>
                    <a:pt x="403" y="149"/>
                  </a:cubicBezTo>
                  <a:cubicBezTo>
                    <a:pt x="401" y="148"/>
                    <a:pt x="400" y="146"/>
                    <a:pt x="399" y="145"/>
                  </a:cubicBezTo>
                  <a:cubicBezTo>
                    <a:pt x="398" y="141"/>
                    <a:pt x="398" y="141"/>
                    <a:pt x="398" y="141"/>
                  </a:cubicBezTo>
                  <a:cubicBezTo>
                    <a:pt x="395" y="136"/>
                    <a:pt x="395" y="136"/>
                    <a:pt x="395" y="136"/>
                  </a:cubicBezTo>
                  <a:cubicBezTo>
                    <a:pt x="389" y="134"/>
                    <a:pt x="389" y="134"/>
                    <a:pt x="389" y="134"/>
                  </a:cubicBezTo>
                  <a:cubicBezTo>
                    <a:pt x="387" y="135"/>
                    <a:pt x="387" y="135"/>
                    <a:pt x="387" y="135"/>
                  </a:cubicBezTo>
                  <a:cubicBezTo>
                    <a:pt x="385" y="137"/>
                    <a:pt x="385" y="137"/>
                    <a:pt x="385" y="137"/>
                  </a:cubicBezTo>
                  <a:cubicBezTo>
                    <a:pt x="384" y="138"/>
                    <a:pt x="384" y="138"/>
                    <a:pt x="384" y="138"/>
                  </a:cubicBezTo>
                  <a:cubicBezTo>
                    <a:pt x="382" y="139"/>
                    <a:pt x="380" y="140"/>
                    <a:pt x="379" y="140"/>
                  </a:cubicBezTo>
                  <a:cubicBezTo>
                    <a:pt x="375" y="141"/>
                    <a:pt x="372" y="140"/>
                    <a:pt x="369" y="136"/>
                  </a:cubicBezTo>
                  <a:cubicBezTo>
                    <a:pt x="361" y="128"/>
                    <a:pt x="361" y="128"/>
                    <a:pt x="361" y="128"/>
                  </a:cubicBezTo>
                  <a:cubicBezTo>
                    <a:pt x="358" y="124"/>
                    <a:pt x="356" y="121"/>
                    <a:pt x="355" y="119"/>
                  </a:cubicBezTo>
                  <a:cubicBezTo>
                    <a:pt x="353" y="116"/>
                    <a:pt x="353" y="116"/>
                    <a:pt x="353" y="116"/>
                  </a:cubicBezTo>
                  <a:cubicBezTo>
                    <a:pt x="351" y="113"/>
                    <a:pt x="349" y="110"/>
                    <a:pt x="347" y="108"/>
                  </a:cubicBezTo>
                  <a:cubicBezTo>
                    <a:pt x="346" y="104"/>
                    <a:pt x="346" y="101"/>
                    <a:pt x="347" y="98"/>
                  </a:cubicBezTo>
                  <a:cubicBezTo>
                    <a:pt x="347" y="98"/>
                    <a:pt x="347" y="98"/>
                    <a:pt x="347" y="98"/>
                  </a:cubicBezTo>
                  <a:cubicBezTo>
                    <a:pt x="347" y="98"/>
                    <a:pt x="347" y="98"/>
                    <a:pt x="347" y="98"/>
                  </a:cubicBezTo>
                  <a:cubicBezTo>
                    <a:pt x="352" y="89"/>
                    <a:pt x="352" y="89"/>
                    <a:pt x="352" y="89"/>
                  </a:cubicBezTo>
                  <a:cubicBezTo>
                    <a:pt x="355" y="80"/>
                    <a:pt x="355" y="80"/>
                    <a:pt x="355" y="80"/>
                  </a:cubicBezTo>
                  <a:cubicBezTo>
                    <a:pt x="356" y="74"/>
                    <a:pt x="356" y="74"/>
                    <a:pt x="356" y="74"/>
                  </a:cubicBezTo>
                  <a:cubicBezTo>
                    <a:pt x="354" y="64"/>
                    <a:pt x="354" y="64"/>
                    <a:pt x="354" y="64"/>
                  </a:cubicBezTo>
                  <a:cubicBezTo>
                    <a:pt x="348" y="59"/>
                    <a:pt x="348" y="59"/>
                    <a:pt x="348" y="59"/>
                  </a:cubicBezTo>
                  <a:cubicBezTo>
                    <a:pt x="349" y="52"/>
                    <a:pt x="349" y="52"/>
                    <a:pt x="349" y="52"/>
                  </a:cubicBezTo>
                  <a:cubicBezTo>
                    <a:pt x="349" y="46"/>
                    <a:pt x="351" y="43"/>
                    <a:pt x="355" y="42"/>
                  </a:cubicBezTo>
                  <a:cubicBezTo>
                    <a:pt x="357" y="42"/>
                    <a:pt x="357" y="41"/>
                    <a:pt x="357" y="40"/>
                  </a:cubicBezTo>
                  <a:cubicBezTo>
                    <a:pt x="357" y="39"/>
                    <a:pt x="357" y="39"/>
                    <a:pt x="357" y="39"/>
                  </a:cubicBezTo>
                  <a:cubicBezTo>
                    <a:pt x="357" y="31"/>
                    <a:pt x="357" y="31"/>
                    <a:pt x="357" y="31"/>
                  </a:cubicBezTo>
                  <a:cubicBezTo>
                    <a:pt x="357" y="31"/>
                    <a:pt x="357" y="31"/>
                    <a:pt x="357" y="31"/>
                  </a:cubicBezTo>
                  <a:cubicBezTo>
                    <a:pt x="357" y="31"/>
                    <a:pt x="357" y="31"/>
                    <a:pt x="357" y="31"/>
                  </a:cubicBezTo>
                  <a:cubicBezTo>
                    <a:pt x="357" y="22"/>
                    <a:pt x="357" y="22"/>
                    <a:pt x="357" y="22"/>
                  </a:cubicBezTo>
                  <a:cubicBezTo>
                    <a:pt x="357" y="22"/>
                    <a:pt x="357" y="22"/>
                    <a:pt x="357" y="22"/>
                  </a:cubicBezTo>
                  <a:cubicBezTo>
                    <a:pt x="356" y="21"/>
                    <a:pt x="356" y="21"/>
                    <a:pt x="356" y="21"/>
                  </a:cubicBezTo>
                  <a:cubicBezTo>
                    <a:pt x="356" y="21"/>
                    <a:pt x="356" y="21"/>
                    <a:pt x="356" y="21"/>
                  </a:cubicBezTo>
                  <a:cubicBezTo>
                    <a:pt x="356" y="21"/>
                    <a:pt x="356" y="21"/>
                    <a:pt x="356" y="21"/>
                  </a:cubicBezTo>
                  <a:cubicBezTo>
                    <a:pt x="355" y="20"/>
                    <a:pt x="355" y="20"/>
                    <a:pt x="355" y="20"/>
                  </a:cubicBezTo>
                  <a:cubicBezTo>
                    <a:pt x="355" y="20"/>
                    <a:pt x="355" y="20"/>
                    <a:pt x="355" y="20"/>
                  </a:cubicBezTo>
                  <a:cubicBezTo>
                    <a:pt x="354" y="20"/>
                    <a:pt x="354" y="20"/>
                    <a:pt x="354" y="20"/>
                  </a:cubicBezTo>
                  <a:cubicBezTo>
                    <a:pt x="347" y="15"/>
                    <a:pt x="347" y="15"/>
                    <a:pt x="347" y="15"/>
                  </a:cubicBezTo>
                  <a:cubicBezTo>
                    <a:pt x="347" y="15"/>
                    <a:pt x="347" y="15"/>
                    <a:pt x="347" y="15"/>
                  </a:cubicBezTo>
                  <a:cubicBezTo>
                    <a:pt x="347" y="15"/>
                    <a:pt x="347" y="15"/>
                    <a:pt x="347" y="15"/>
                  </a:cubicBezTo>
                  <a:cubicBezTo>
                    <a:pt x="341" y="10"/>
                    <a:pt x="341" y="10"/>
                    <a:pt x="341" y="10"/>
                  </a:cubicBezTo>
                  <a:cubicBezTo>
                    <a:pt x="322" y="7"/>
                    <a:pt x="322" y="7"/>
                    <a:pt x="322" y="7"/>
                  </a:cubicBezTo>
                  <a:cubicBezTo>
                    <a:pt x="322" y="7"/>
                    <a:pt x="322" y="7"/>
                    <a:pt x="322" y="7"/>
                  </a:cubicBezTo>
                  <a:cubicBezTo>
                    <a:pt x="316" y="2"/>
                    <a:pt x="316" y="2"/>
                    <a:pt x="316" y="2"/>
                  </a:cubicBezTo>
                  <a:cubicBezTo>
                    <a:pt x="305" y="2"/>
                    <a:pt x="305" y="2"/>
                    <a:pt x="305" y="2"/>
                  </a:cubicBezTo>
                  <a:cubicBezTo>
                    <a:pt x="303" y="2"/>
                    <a:pt x="301" y="4"/>
                    <a:pt x="299" y="5"/>
                  </a:cubicBezTo>
                  <a:cubicBezTo>
                    <a:pt x="298" y="5"/>
                    <a:pt x="298" y="5"/>
                    <a:pt x="298" y="5"/>
                  </a:cubicBezTo>
                  <a:cubicBezTo>
                    <a:pt x="289" y="8"/>
                    <a:pt x="289" y="8"/>
                    <a:pt x="289" y="8"/>
                  </a:cubicBezTo>
                  <a:cubicBezTo>
                    <a:pt x="267" y="8"/>
                    <a:pt x="267" y="8"/>
                    <a:pt x="267" y="8"/>
                  </a:cubicBezTo>
                  <a:cubicBezTo>
                    <a:pt x="264" y="9"/>
                    <a:pt x="261" y="10"/>
                    <a:pt x="260" y="12"/>
                  </a:cubicBezTo>
                  <a:cubicBezTo>
                    <a:pt x="257" y="14"/>
                    <a:pt x="253" y="15"/>
                    <a:pt x="247" y="17"/>
                  </a:cubicBezTo>
                  <a:cubicBezTo>
                    <a:pt x="237" y="20"/>
                    <a:pt x="237" y="20"/>
                    <a:pt x="237" y="20"/>
                  </a:cubicBezTo>
                  <a:cubicBezTo>
                    <a:pt x="237" y="20"/>
                    <a:pt x="237" y="20"/>
                    <a:pt x="237" y="20"/>
                  </a:cubicBezTo>
                  <a:cubicBezTo>
                    <a:pt x="236" y="20"/>
                    <a:pt x="236" y="20"/>
                    <a:pt x="236" y="20"/>
                  </a:cubicBezTo>
                  <a:cubicBezTo>
                    <a:pt x="221" y="18"/>
                    <a:pt x="221" y="18"/>
                    <a:pt x="221" y="18"/>
                  </a:cubicBezTo>
                  <a:cubicBezTo>
                    <a:pt x="220" y="18"/>
                    <a:pt x="220" y="18"/>
                    <a:pt x="220" y="18"/>
                  </a:cubicBezTo>
                  <a:cubicBezTo>
                    <a:pt x="220" y="18"/>
                    <a:pt x="220" y="18"/>
                    <a:pt x="220" y="18"/>
                  </a:cubicBezTo>
                  <a:cubicBezTo>
                    <a:pt x="220" y="18"/>
                    <a:pt x="220" y="18"/>
                    <a:pt x="220" y="18"/>
                  </a:cubicBezTo>
                  <a:cubicBezTo>
                    <a:pt x="215" y="18"/>
                    <a:pt x="215" y="18"/>
                    <a:pt x="215" y="18"/>
                  </a:cubicBezTo>
                  <a:cubicBezTo>
                    <a:pt x="206" y="20"/>
                    <a:pt x="206" y="20"/>
                    <a:pt x="206" y="20"/>
                  </a:cubicBezTo>
                  <a:cubicBezTo>
                    <a:pt x="188" y="22"/>
                    <a:pt x="188" y="22"/>
                    <a:pt x="188" y="22"/>
                  </a:cubicBezTo>
                  <a:cubicBezTo>
                    <a:pt x="188" y="22"/>
                    <a:pt x="188" y="22"/>
                    <a:pt x="188" y="22"/>
                  </a:cubicBezTo>
                  <a:cubicBezTo>
                    <a:pt x="187" y="22"/>
                    <a:pt x="187" y="22"/>
                    <a:pt x="187" y="22"/>
                  </a:cubicBezTo>
                  <a:cubicBezTo>
                    <a:pt x="179" y="18"/>
                    <a:pt x="179" y="18"/>
                    <a:pt x="179" y="18"/>
                  </a:cubicBezTo>
                  <a:cubicBezTo>
                    <a:pt x="171" y="18"/>
                    <a:pt x="171" y="18"/>
                    <a:pt x="171" y="18"/>
                  </a:cubicBezTo>
                  <a:cubicBezTo>
                    <a:pt x="168" y="18"/>
                    <a:pt x="165" y="15"/>
                    <a:pt x="161" y="10"/>
                  </a:cubicBezTo>
                  <a:cubicBezTo>
                    <a:pt x="160" y="10"/>
                    <a:pt x="160" y="10"/>
                    <a:pt x="160" y="10"/>
                  </a:cubicBezTo>
                  <a:cubicBezTo>
                    <a:pt x="159" y="6"/>
                    <a:pt x="158" y="4"/>
                    <a:pt x="158" y="4"/>
                  </a:cubicBezTo>
                  <a:cubicBezTo>
                    <a:pt x="156" y="2"/>
                    <a:pt x="156" y="2"/>
                    <a:pt x="156" y="2"/>
                  </a:cubicBezTo>
                  <a:cubicBezTo>
                    <a:pt x="152" y="0"/>
                    <a:pt x="152" y="0"/>
                    <a:pt x="152" y="0"/>
                  </a:cubicBezTo>
                  <a:cubicBezTo>
                    <a:pt x="149" y="4"/>
                    <a:pt x="149" y="4"/>
                    <a:pt x="149" y="4"/>
                  </a:cubicBezTo>
                  <a:cubicBezTo>
                    <a:pt x="149" y="4"/>
                    <a:pt x="149" y="4"/>
                    <a:pt x="149" y="4"/>
                  </a:cubicBezTo>
                  <a:cubicBezTo>
                    <a:pt x="136" y="10"/>
                    <a:pt x="136" y="10"/>
                    <a:pt x="136" y="10"/>
                  </a:cubicBezTo>
                  <a:cubicBezTo>
                    <a:pt x="135" y="10"/>
                    <a:pt x="135" y="10"/>
                    <a:pt x="135" y="10"/>
                  </a:cubicBezTo>
                  <a:cubicBezTo>
                    <a:pt x="135" y="10"/>
                    <a:pt x="135" y="10"/>
                    <a:pt x="135" y="10"/>
                  </a:cubicBezTo>
                  <a:cubicBezTo>
                    <a:pt x="119" y="11"/>
                    <a:pt x="119" y="11"/>
                    <a:pt x="119" y="11"/>
                  </a:cubicBezTo>
                  <a:cubicBezTo>
                    <a:pt x="117" y="11"/>
                    <a:pt x="112" y="10"/>
                    <a:pt x="106" y="8"/>
                  </a:cubicBezTo>
                  <a:cubicBezTo>
                    <a:pt x="93" y="6"/>
                    <a:pt x="93" y="6"/>
                    <a:pt x="93" y="6"/>
                  </a:cubicBezTo>
                  <a:cubicBezTo>
                    <a:pt x="92" y="6"/>
                    <a:pt x="92" y="6"/>
                    <a:pt x="92" y="6"/>
                  </a:cubicBezTo>
                  <a:cubicBezTo>
                    <a:pt x="92" y="6"/>
                    <a:pt x="92" y="6"/>
                    <a:pt x="92" y="6"/>
                  </a:cubicBezTo>
                  <a:cubicBezTo>
                    <a:pt x="84" y="2"/>
                    <a:pt x="84" y="2"/>
                    <a:pt x="84" y="2"/>
                  </a:cubicBezTo>
                  <a:lnTo>
                    <a:pt x="77" y="2"/>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Freeform 12"/>
            <p:cNvSpPr/>
            <p:nvPr/>
          </p:nvSpPr>
          <p:spPr bwMode="auto">
            <a:xfrm>
              <a:off x="4019214" y="4494451"/>
              <a:ext cx="819763" cy="852651"/>
            </a:xfrm>
            <a:custGeom>
              <a:avLst/>
              <a:gdLst>
                <a:gd name="T0" fmla="*/ 10 w 284"/>
                <a:gd name="T1" fmla="*/ 182 h 296"/>
                <a:gd name="T2" fmla="*/ 41 w 284"/>
                <a:gd name="T3" fmla="*/ 181 h 296"/>
                <a:gd name="T4" fmla="*/ 42 w 284"/>
                <a:gd name="T5" fmla="*/ 195 h 296"/>
                <a:gd name="T6" fmla="*/ 68 w 284"/>
                <a:gd name="T7" fmla="*/ 221 h 296"/>
                <a:gd name="T8" fmla="*/ 72 w 284"/>
                <a:gd name="T9" fmla="*/ 260 h 296"/>
                <a:gd name="T10" fmla="*/ 110 w 284"/>
                <a:gd name="T11" fmla="*/ 270 h 296"/>
                <a:gd name="T12" fmla="*/ 118 w 284"/>
                <a:gd name="T13" fmla="*/ 282 h 296"/>
                <a:gd name="T14" fmla="*/ 136 w 284"/>
                <a:gd name="T15" fmla="*/ 296 h 296"/>
                <a:gd name="T16" fmla="*/ 136 w 284"/>
                <a:gd name="T17" fmla="*/ 284 h 296"/>
                <a:gd name="T18" fmla="*/ 135 w 284"/>
                <a:gd name="T19" fmla="*/ 244 h 296"/>
                <a:gd name="T20" fmla="*/ 162 w 284"/>
                <a:gd name="T21" fmla="*/ 236 h 296"/>
                <a:gd name="T22" fmla="*/ 190 w 284"/>
                <a:gd name="T23" fmla="*/ 236 h 296"/>
                <a:gd name="T24" fmla="*/ 220 w 284"/>
                <a:gd name="T25" fmla="*/ 233 h 296"/>
                <a:gd name="T26" fmla="*/ 256 w 284"/>
                <a:gd name="T27" fmla="*/ 211 h 296"/>
                <a:gd name="T28" fmla="*/ 265 w 284"/>
                <a:gd name="T29" fmla="*/ 214 h 296"/>
                <a:gd name="T30" fmla="*/ 270 w 284"/>
                <a:gd name="T31" fmla="*/ 216 h 296"/>
                <a:gd name="T32" fmla="*/ 284 w 284"/>
                <a:gd name="T33" fmla="*/ 205 h 296"/>
                <a:gd name="T34" fmla="*/ 274 w 284"/>
                <a:gd name="T35" fmla="*/ 194 h 296"/>
                <a:gd name="T36" fmla="*/ 252 w 284"/>
                <a:gd name="T37" fmla="*/ 180 h 296"/>
                <a:gd name="T38" fmla="*/ 236 w 284"/>
                <a:gd name="T39" fmla="*/ 182 h 296"/>
                <a:gd name="T40" fmla="*/ 230 w 284"/>
                <a:gd name="T41" fmla="*/ 170 h 296"/>
                <a:gd name="T42" fmla="*/ 234 w 284"/>
                <a:gd name="T43" fmla="*/ 155 h 296"/>
                <a:gd name="T44" fmla="*/ 226 w 284"/>
                <a:gd name="T45" fmla="*/ 136 h 296"/>
                <a:gd name="T46" fmla="*/ 232 w 284"/>
                <a:gd name="T47" fmla="*/ 106 h 296"/>
                <a:gd name="T48" fmla="*/ 216 w 284"/>
                <a:gd name="T49" fmla="*/ 102 h 296"/>
                <a:gd name="T50" fmla="*/ 200 w 284"/>
                <a:gd name="T51" fmla="*/ 84 h 296"/>
                <a:gd name="T52" fmla="*/ 198 w 284"/>
                <a:gd name="T53" fmla="*/ 74 h 296"/>
                <a:gd name="T54" fmla="*/ 206 w 284"/>
                <a:gd name="T55" fmla="*/ 66 h 296"/>
                <a:gd name="T56" fmla="*/ 236 w 284"/>
                <a:gd name="T57" fmla="*/ 63 h 296"/>
                <a:gd name="T58" fmla="*/ 243 w 284"/>
                <a:gd name="T59" fmla="*/ 66 h 296"/>
                <a:gd name="T60" fmla="*/ 256 w 284"/>
                <a:gd name="T61" fmla="*/ 54 h 296"/>
                <a:gd name="T62" fmla="*/ 235 w 284"/>
                <a:gd name="T63" fmla="*/ 52 h 296"/>
                <a:gd name="T64" fmla="*/ 227 w 284"/>
                <a:gd name="T65" fmla="*/ 44 h 296"/>
                <a:gd name="T66" fmla="*/ 222 w 284"/>
                <a:gd name="T67" fmla="*/ 22 h 296"/>
                <a:gd name="T68" fmla="*/ 198 w 284"/>
                <a:gd name="T69" fmla="*/ 34 h 296"/>
                <a:gd name="T70" fmla="*/ 201 w 284"/>
                <a:gd name="T71" fmla="*/ 50 h 296"/>
                <a:gd name="T72" fmla="*/ 193 w 284"/>
                <a:gd name="T73" fmla="*/ 62 h 296"/>
                <a:gd name="T74" fmla="*/ 183 w 284"/>
                <a:gd name="T75" fmla="*/ 85 h 296"/>
                <a:gd name="T76" fmla="*/ 183 w 284"/>
                <a:gd name="T77" fmla="*/ 98 h 296"/>
                <a:gd name="T78" fmla="*/ 178 w 284"/>
                <a:gd name="T79" fmla="*/ 104 h 296"/>
                <a:gd name="T80" fmla="*/ 173 w 284"/>
                <a:gd name="T81" fmla="*/ 107 h 296"/>
                <a:gd name="T82" fmla="*/ 154 w 284"/>
                <a:gd name="T83" fmla="*/ 112 h 296"/>
                <a:gd name="T84" fmla="*/ 138 w 284"/>
                <a:gd name="T85" fmla="*/ 110 h 296"/>
                <a:gd name="T86" fmla="*/ 129 w 284"/>
                <a:gd name="T87" fmla="*/ 106 h 296"/>
                <a:gd name="T88" fmla="*/ 122 w 284"/>
                <a:gd name="T89" fmla="*/ 84 h 296"/>
                <a:gd name="T90" fmla="*/ 113 w 284"/>
                <a:gd name="T91" fmla="*/ 64 h 296"/>
                <a:gd name="T92" fmla="*/ 110 w 284"/>
                <a:gd name="T93" fmla="*/ 57 h 296"/>
                <a:gd name="T94" fmla="*/ 100 w 284"/>
                <a:gd name="T95" fmla="*/ 52 h 296"/>
                <a:gd name="T96" fmla="*/ 86 w 284"/>
                <a:gd name="T97" fmla="*/ 44 h 296"/>
                <a:gd name="T98" fmla="*/ 86 w 284"/>
                <a:gd name="T99" fmla="*/ 35 h 296"/>
                <a:gd name="T100" fmla="*/ 77 w 284"/>
                <a:gd name="T101" fmla="*/ 29 h 296"/>
                <a:gd name="T102" fmla="*/ 61 w 284"/>
                <a:gd name="T103" fmla="*/ 42 h 296"/>
                <a:gd name="T104" fmla="*/ 50 w 284"/>
                <a:gd name="T105" fmla="*/ 21 h 296"/>
                <a:gd name="T106" fmla="*/ 40 w 284"/>
                <a:gd name="T107" fmla="*/ 10 h 296"/>
                <a:gd name="T108" fmla="*/ 28 w 284"/>
                <a:gd name="T109" fmla="*/ 33 h 296"/>
                <a:gd name="T110" fmla="*/ 28 w 284"/>
                <a:gd name="T111" fmla="*/ 54 h 296"/>
                <a:gd name="T112" fmla="*/ 46 w 284"/>
                <a:gd name="T113" fmla="*/ 70 h 296"/>
                <a:gd name="T114" fmla="*/ 31 w 284"/>
                <a:gd name="T115" fmla="*/ 128 h 296"/>
                <a:gd name="T116" fmla="*/ 2 w 284"/>
                <a:gd name="T117" fmla="*/ 174 h 296"/>
                <a:gd name="T118" fmla="*/ 2 w 284"/>
                <a:gd name="T119" fmla="*/ 182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4" h="296">
                  <a:moveTo>
                    <a:pt x="2" y="182"/>
                  </a:moveTo>
                  <a:cubicBezTo>
                    <a:pt x="0" y="187"/>
                    <a:pt x="0" y="187"/>
                    <a:pt x="0" y="187"/>
                  </a:cubicBezTo>
                  <a:cubicBezTo>
                    <a:pt x="3" y="187"/>
                    <a:pt x="6" y="185"/>
                    <a:pt x="9" y="183"/>
                  </a:cubicBezTo>
                  <a:cubicBezTo>
                    <a:pt x="10" y="182"/>
                    <a:pt x="10" y="182"/>
                    <a:pt x="10" y="182"/>
                  </a:cubicBezTo>
                  <a:cubicBezTo>
                    <a:pt x="10" y="182"/>
                    <a:pt x="10" y="182"/>
                    <a:pt x="10" y="182"/>
                  </a:cubicBezTo>
                  <a:cubicBezTo>
                    <a:pt x="26" y="180"/>
                    <a:pt x="26" y="180"/>
                    <a:pt x="26" y="180"/>
                  </a:cubicBezTo>
                  <a:cubicBezTo>
                    <a:pt x="37" y="175"/>
                    <a:pt x="37" y="175"/>
                    <a:pt x="37" y="175"/>
                  </a:cubicBezTo>
                  <a:cubicBezTo>
                    <a:pt x="41" y="181"/>
                    <a:pt x="41" y="181"/>
                    <a:pt x="41" y="181"/>
                  </a:cubicBezTo>
                  <a:cubicBezTo>
                    <a:pt x="42" y="181"/>
                    <a:pt x="42" y="181"/>
                    <a:pt x="42" y="181"/>
                  </a:cubicBezTo>
                  <a:cubicBezTo>
                    <a:pt x="37" y="189"/>
                    <a:pt x="37" y="189"/>
                    <a:pt x="37" y="189"/>
                  </a:cubicBezTo>
                  <a:cubicBezTo>
                    <a:pt x="42" y="194"/>
                    <a:pt x="42" y="194"/>
                    <a:pt x="42" y="194"/>
                  </a:cubicBezTo>
                  <a:cubicBezTo>
                    <a:pt x="42" y="195"/>
                    <a:pt x="42" y="195"/>
                    <a:pt x="42" y="195"/>
                  </a:cubicBezTo>
                  <a:cubicBezTo>
                    <a:pt x="42" y="196"/>
                    <a:pt x="42" y="196"/>
                    <a:pt x="42" y="196"/>
                  </a:cubicBezTo>
                  <a:cubicBezTo>
                    <a:pt x="38" y="213"/>
                    <a:pt x="38" y="213"/>
                    <a:pt x="38" y="213"/>
                  </a:cubicBezTo>
                  <a:cubicBezTo>
                    <a:pt x="49" y="220"/>
                    <a:pt x="49" y="220"/>
                    <a:pt x="49" y="220"/>
                  </a:cubicBezTo>
                  <a:cubicBezTo>
                    <a:pt x="68" y="221"/>
                    <a:pt x="68" y="221"/>
                    <a:pt x="68" y="221"/>
                  </a:cubicBezTo>
                  <a:cubicBezTo>
                    <a:pt x="65" y="225"/>
                    <a:pt x="65" y="225"/>
                    <a:pt x="65" y="225"/>
                  </a:cubicBezTo>
                  <a:cubicBezTo>
                    <a:pt x="53" y="240"/>
                    <a:pt x="47" y="248"/>
                    <a:pt x="48" y="251"/>
                  </a:cubicBezTo>
                  <a:cubicBezTo>
                    <a:pt x="55" y="253"/>
                    <a:pt x="55" y="253"/>
                    <a:pt x="55" y="253"/>
                  </a:cubicBezTo>
                  <a:cubicBezTo>
                    <a:pt x="64" y="254"/>
                    <a:pt x="70" y="256"/>
                    <a:pt x="72" y="260"/>
                  </a:cubicBezTo>
                  <a:cubicBezTo>
                    <a:pt x="74" y="265"/>
                    <a:pt x="77" y="270"/>
                    <a:pt x="79" y="275"/>
                  </a:cubicBezTo>
                  <a:cubicBezTo>
                    <a:pt x="90" y="281"/>
                    <a:pt x="90" y="281"/>
                    <a:pt x="90" y="281"/>
                  </a:cubicBezTo>
                  <a:cubicBezTo>
                    <a:pt x="96" y="282"/>
                    <a:pt x="96" y="282"/>
                    <a:pt x="96" y="282"/>
                  </a:cubicBezTo>
                  <a:cubicBezTo>
                    <a:pt x="110" y="270"/>
                    <a:pt x="110" y="270"/>
                    <a:pt x="110" y="270"/>
                  </a:cubicBezTo>
                  <a:cubicBezTo>
                    <a:pt x="118" y="281"/>
                    <a:pt x="118" y="281"/>
                    <a:pt x="118" y="281"/>
                  </a:cubicBezTo>
                  <a:cubicBezTo>
                    <a:pt x="118" y="282"/>
                    <a:pt x="118" y="282"/>
                    <a:pt x="118" y="282"/>
                  </a:cubicBezTo>
                  <a:cubicBezTo>
                    <a:pt x="118" y="282"/>
                    <a:pt x="118" y="282"/>
                    <a:pt x="118" y="282"/>
                  </a:cubicBezTo>
                  <a:cubicBezTo>
                    <a:pt x="118" y="282"/>
                    <a:pt x="118" y="282"/>
                    <a:pt x="118" y="282"/>
                  </a:cubicBezTo>
                  <a:cubicBezTo>
                    <a:pt x="120" y="292"/>
                    <a:pt x="120" y="292"/>
                    <a:pt x="120" y="292"/>
                  </a:cubicBezTo>
                  <a:cubicBezTo>
                    <a:pt x="126" y="293"/>
                    <a:pt x="126" y="293"/>
                    <a:pt x="126" y="293"/>
                  </a:cubicBezTo>
                  <a:cubicBezTo>
                    <a:pt x="126" y="293"/>
                    <a:pt x="126" y="293"/>
                    <a:pt x="126" y="293"/>
                  </a:cubicBezTo>
                  <a:cubicBezTo>
                    <a:pt x="136" y="296"/>
                    <a:pt x="136" y="296"/>
                    <a:pt x="136" y="296"/>
                  </a:cubicBezTo>
                  <a:cubicBezTo>
                    <a:pt x="138" y="296"/>
                    <a:pt x="138" y="296"/>
                    <a:pt x="138" y="296"/>
                  </a:cubicBezTo>
                  <a:cubicBezTo>
                    <a:pt x="138" y="295"/>
                    <a:pt x="138" y="295"/>
                    <a:pt x="138" y="295"/>
                  </a:cubicBezTo>
                  <a:cubicBezTo>
                    <a:pt x="136" y="285"/>
                    <a:pt x="136" y="285"/>
                    <a:pt x="136" y="285"/>
                  </a:cubicBezTo>
                  <a:cubicBezTo>
                    <a:pt x="136" y="284"/>
                    <a:pt x="136" y="284"/>
                    <a:pt x="136" y="284"/>
                  </a:cubicBezTo>
                  <a:cubicBezTo>
                    <a:pt x="131" y="261"/>
                    <a:pt x="131" y="261"/>
                    <a:pt x="131" y="261"/>
                  </a:cubicBezTo>
                  <a:cubicBezTo>
                    <a:pt x="131" y="260"/>
                    <a:pt x="131" y="260"/>
                    <a:pt x="131" y="260"/>
                  </a:cubicBezTo>
                  <a:cubicBezTo>
                    <a:pt x="134" y="244"/>
                    <a:pt x="134" y="244"/>
                    <a:pt x="134" y="244"/>
                  </a:cubicBezTo>
                  <a:cubicBezTo>
                    <a:pt x="135" y="244"/>
                    <a:pt x="135" y="244"/>
                    <a:pt x="135" y="244"/>
                  </a:cubicBezTo>
                  <a:cubicBezTo>
                    <a:pt x="136" y="244"/>
                    <a:pt x="136" y="244"/>
                    <a:pt x="136" y="244"/>
                  </a:cubicBezTo>
                  <a:cubicBezTo>
                    <a:pt x="147" y="245"/>
                    <a:pt x="147" y="245"/>
                    <a:pt x="147" y="245"/>
                  </a:cubicBezTo>
                  <a:cubicBezTo>
                    <a:pt x="160" y="235"/>
                    <a:pt x="160" y="235"/>
                    <a:pt x="160" y="235"/>
                  </a:cubicBezTo>
                  <a:cubicBezTo>
                    <a:pt x="162" y="236"/>
                    <a:pt x="162" y="236"/>
                    <a:pt x="162" y="236"/>
                  </a:cubicBezTo>
                  <a:cubicBezTo>
                    <a:pt x="169" y="241"/>
                    <a:pt x="174" y="246"/>
                    <a:pt x="176" y="249"/>
                  </a:cubicBezTo>
                  <a:cubicBezTo>
                    <a:pt x="178" y="248"/>
                    <a:pt x="183" y="244"/>
                    <a:pt x="189" y="237"/>
                  </a:cubicBezTo>
                  <a:cubicBezTo>
                    <a:pt x="189" y="236"/>
                    <a:pt x="189" y="236"/>
                    <a:pt x="189" y="236"/>
                  </a:cubicBezTo>
                  <a:cubicBezTo>
                    <a:pt x="190" y="236"/>
                    <a:pt x="190" y="236"/>
                    <a:pt x="190" y="236"/>
                  </a:cubicBezTo>
                  <a:cubicBezTo>
                    <a:pt x="210" y="241"/>
                    <a:pt x="210" y="241"/>
                    <a:pt x="210" y="241"/>
                  </a:cubicBezTo>
                  <a:cubicBezTo>
                    <a:pt x="219" y="234"/>
                    <a:pt x="219" y="234"/>
                    <a:pt x="219" y="234"/>
                  </a:cubicBezTo>
                  <a:cubicBezTo>
                    <a:pt x="219" y="233"/>
                    <a:pt x="219" y="233"/>
                    <a:pt x="219" y="233"/>
                  </a:cubicBezTo>
                  <a:cubicBezTo>
                    <a:pt x="220" y="233"/>
                    <a:pt x="220" y="233"/>
                    <a:pt x="220" y="233"/>
                  </a:cubicBezTo>
                  <a:cubicBezTo>
                    <a:pt x="220" y="233"/>
                    <a:pt x="220" y="233"/>
                    <a:pt x="220" y="233"/>
                  </a:cubicBezTo>
                  <a:cubicBezTo>
                    <a:pt x="220" y="233"/>
                    <a:pt x="220" y="233"/>
                    <a:pt x="220" y="233"/>
                  </a:cubicBezTo>
                  <a:cubicBezTo>
                    <a:pt x="229" y="235"/>
                    <a:pt x="229" y="235"/>
                    <a:pt x="229" y="235"/>
                  </a:cubicBezTo>
                  <a:cubicBezTo>
                    <a:pt x="256" y="211"/>
                    <a:pt x="256" y="211"/>
                    <a:pt x="256" y="211"/>
                  </a:cubicBezTo>
                  <a:cubicBezTo>
                    <a:pt x="264" y="213"/>
                    <a:pt x="264" y="213"/>
                    <a:pt x="264" y="213"/>
                  </a:cubicBezTo>
                  <a:cubicBezTo>
                    <a:pt x="264" y="213"/>
                    <a:pt x="264" y="213"/>
                    <a:pt x="264" y="213"/>
                  </a:cubicBezTo>
                  <a:cubicBezTo>
                    <a:pt x="265" y="214"/>
                    <a:pt x="265" y="214"/>
                    <a:pt x="265" y="214"/>
                  </a:cubicBezTo>
                  <a:cubicBezTo>
                    <a:pt x="265" y="214"/>
                    <a:pt x="265" y="214"/>
                    <a:pt x="265" y="214"/>
                  </a:cubicBezTo>
                  <a:cubicBezTo>
                    <a:pt x="266" y="214"/>
                    <a:pt x="266" y="214"/>
                    <a:pt x="266" y="214"/>
                  </a:cubicBezTo>
                  <a:cubicBezTo>
                    <a:pt x="268" y="218"/>
                    <a:pt x="268" y="218"/>
                    <a:pt x="268" y="218"/>
                  </a:cubicBezTo>
                  <a:cubicBezTo>
                    <a:pt x="270" y="216"/>
                    <a:pt x="270" y="216"/>
                    <a:pt x="270" y="216"/>
                  </a:cubicBezTo>
                  <a:cubicBezTo>
                    <a:pt x="270" y="216"/>
                    <a:pt x="270" y="216"/>
                    <a:pt x="270" y="216"/>
                  </a:cubicBezTo>
                  <a:cubicBezTo>
                    <a:pt x="270" y="215"/>
                    <a:pt x="270" y="215"/>
                    <a:pt x="270" y="215"/>
                  </a:cubicBezTo>
                  <a:cubicBezTo>
                    <a:pt x="270" y="215"/>
                    <a:pt x="270" y="215"/>
                    <a:pt x="270" y="215"/>
                  </a:cubicBezTo>
                  <a:cubicBezTo>
                    <a:pt x="278" y="211"/>
                    <a:pt x="278" y="211"/>
                    <a:pt x="278" y="211"/>
                  </a:cubicBezTo>
                  <a:cubicBezTo>
                    <a:pt x="284" y="205"/>
                    <a:pt x="284" y="205"/>
                    <a:pt x="284" y="205"/>
                  </a:cubicBezTo>
                  <a:cubicBezTo>
                    <a:pt x="283" y="193"/>
                    <a:pt x="283" y="193"/>
                    <a:pt x="283" y="193"/>
                  </a:cubicBezTo>
                  <a:cubicBezTo>
                    <a:pt x="282" y="191"/>
                    <a:pt x="282" y="191"/>
                    <a:pt x="282" y="191"/>
                  </a:cubicBezTo>
                  <a:cubicBezTo>
                    <a:pt x="274" y="194"/>
                    <a:pt x="274" y="194"/>
                    <a:pt x="274" y="194"/>
                  </a:cubicBezTo>
                  <a:cubicBezTo>
                    <a:pt x="274" y="194"/>
                    <a:pt x="274" y="194"/>
                    <a:pt x="274" y="194"/>
                  </a:cubicBezTo>
                  <a:cubicBezTo>
                    <a:pt x="272" y="195"/>
                    <a:pt x="270" y="196"/>
                    <a:pt x="267" y="196"/>
                  </a:cubicBezTo>
                  <a:cubicBezTo>
                    <a:pt x="258" y="196"/>
                    <a:pt x="258" y="196"/>
                    <a:pt x="258" y="196"/>
                  </a:cubicBezTo>
                  <a:cubicBezTo>
                    <a:pt x="255" y="196"/>
                    <a:pt x="254" y="195"/>
                    <a:pt x="252" y="193"/>
                  </a:cubicBezTo>
                  <a:cubicBezTo>
                    <a:pt x="252" y="180"/>
                    <a:pt x="252" y="180"/>
                    <a:pt x="252" y="180"/>
                  </a:cubicBezTo>
                  <a:cubicBezTo>
                    <a:pt x="249" y="179"/>
                    <a:pt x="248" y="178"/>
                    <a:pt x="246" y="178"/>
                  </a:cubicBezTo>
                  <a:cubicBezTo>
                    <a:pt x="244" y="179"/>
                    <a:pt x="244" y="179"/>
                    <a:pt x="244" y="179"/>
                  </a:cubicBezTo>
                  <a:cubicBezTo>
                    <a:pt x="242" y="180"/>
                    <a:pt x="242" y="180"/>
                    <a:pt x="242" y="180"/>
                  </a:cubicBezTo>
                  <a:cubicBezTo>
                    <a:pt x="236" y="182"/>
                    <a:pt x="236" y="182"/>
                    <a:pt x="236" y="182"/>
                  </a:cubicBezTo>
                  <a:cubicBezTo>
                    <a:pt x="234" y="182"/>
                    <a:pt x="234" y="182"/>
                    <a:pt x="234" y="182"/>
                  </a:cubicBezTo>
                  <a:cubicBezTo>
                    <a:pt x="234" y="181"/>
                    <a:pt x="234" y="181"/>
                    <a:pt x="234" y="181"/>
                  </a:cubicBezTo>
                  <a:cubicBezTo>
                    <a:pt x="231" y="175"/>
                    <a:pt x="231" y="175"/>
                    <a:pt x="231" y="175"/>
                  </a:cubicBezTo>
                  <a:cubicBezTo>
                    <a:pt x="230" y="170"/>
                    <a:pt x="230" y="170"/>
                    <a:pt x="230" y="170"/>
                  </a:cubicBezTo>
                  <a:cubicBezTo>
                    <a:pt x="230" y="170"/>
                    <a:pt x="230" y="170"/>
                    <a:pt x="230" y="170"/>
                  </a:cubicBezTo>
                  <a:cubicBezTo>
                    <a:pt x="234" y="155"/>
                    <a:pt x="234" y="155"/>
                    <a:pt x="234" y="155"/>
                  </a:cubicBezTo>
                  <a:cubicBezTo>
                    <a:pt x="234" y="155"/>
                    <a:pt x="234" y="155"/>
                    <a:pt x="234" y="155"/>
                  </a:cubicBezTo>
                  <a:cubicBezTo>
                    <a:pt x="234" y="155"/>
                    <a:pt x="234" y="155"/>
                    <a:pt x="234" y="155"/>
                  </a:cubicBezTo>
                  <a:cubicBezTo>
                    <a:pt x="234" y="154"/>
                    <a:pt x="234" y="154"/>
                    <a:pt x="234" y="154"/>
                  </a:cubicBezTo>
                  <a:cubicBezTo>
                    <a:pt x="238" y="147"/>
                    <a:pt x="238" y="147"/>
                    <a:pt x="238" y="147"/>
                  </a:cubicBezTo>
                  <a:cubicBezTo>
                    <a:pt x="226" y="137"/>
                    <a:pt x="226" y="137"/>
                    <a:pt x="226" y="137"/>
                  </a:cubicBezTo>
                  <a:cubicBezTo>
                    <a:pt x="226" y="136"/>
                    <a:pt x="226" y="136"/>
                    <a:pt x="226" y="136"/>
                  </a:cubicBezTo>
                  <a:cubicBezTo>
                    <a:pt x="226" y="136"/>
                    <a:pt x="226" y="136"/>
                    <a:pt x="226" y="136"/>
                  </a:cubicBezTo>
                  <a:cubicBezTo>
                    <a:pt x="226" y="124"/>
                    <a:pt x="226" y="124"/>
                    <a:pt x="226" y="124"/>
                  </a:cubicBezTo>
                  <a:cubicBezTo>
                    <a:pt x="226" y="124"/>
                    <a:pt x="226" y="124"/>
                    <a:pt x="226" y="124"/>
                  </a:cubicBezTo>
                  <a:cubicBezTo>
                    <a:pt x="232" y="106"/>
                    <a:pt x="232" y="106"/>
                    <a:pt x="232" y="106"/>
                  </a:cubicBezTo>
                  <a:cubicBezTo>
                    <a:pt x="228" y="96"/>
                    <a:pt x="228" y="96"/>
                    <a:pt x="228" y="96"/>
                  </a:cubicBezTo>
                  <a:cubicBezTo>
                    <a:pt x="225" y="95"/>
                    <a:pt x="225" y="95"/>
                    <a:pt x="225" y="95"/>
                  </a:cubicBezTo>
                  <a:cubicBezTo>
                    <a:pt x="220" y="95"/>
                    <a:pt x="220" y="95"/>
                    <a:pt x="220" y="95"/>
                  </a:cubicBezTo>
                  <a:cubicBezTo>
                    <a:pt x="216" y="102"/>
                    <a:pt x="216" y="102"/>
                    <a:pt x="216" y="102"/>
                  </a:cubicBezTo>
                  <a:cubicBezTo>
                    <a:pt x="210" y="98"/>
                    <a:pt x="210" y="98"/>
                    <a:pt x="210" y="98"/>
                  </a:cubicBezTo>
                  <a:cubicBezTo>
                    <a:pt x="205" y="95"/>
                    <a:pt x="205" y="95"/>
                    <a:pt x="205" y="95"/>
                  </a:cubicBezTo>
                  <a:cubicBezTo>
                    <a:pt x="200" y="84"/>
                    <a:pt x="200" y="84"/>
                    <a:pt x="200" y="84"/>
                  </a:cubicBezTo>
                  <a:cubicBezTo>
                    <a:pt x="200" y="84"/>
                    <a:pt x="200" y="84"/>
                    <a:pt x="200" y="84"/>
                  </a:cubicBezTo>
                  <a:cubicBezTo>
                    <a:pt x="200" y="84"/>
                    <a:pt x="200" y="84"/>
                    <a:pt x="200" y="84"/>
                  </a:cubicBezTo>
                  <a:cubicBezTo>
                    <a:pt x="199" y="76"/>
                    <a:pt x="199" y="76"/>
                    <a:pt x="199" y="76"/>
                  </a:cubicBezTo>
                  <a:cubicBezTo>
                    <a:pt x="199" y="75"/>
                    <a:pt x="199" y="75"/>
                    <a:pt x="199" y="75"/>
                  </a:cubicBezTo>
                  <a:cubicBezTo>
                    <a:pt x="198" y="74"/>
                    <a:pt x="198" y="74"/>
                    <a:pt x="198" y="74"/>
                  </a:cubicBezTo>
                  <a:cubicBezTo>
                    <a:pt x="200" y="74"/>
                    <a:pt x="200" y="74"/>
                    <a:pt x="200" y="74"/>
                  </a:cubicBezTo>
                  <a:cubicBezTo>
                    <a:pt x="205" y="66"/>
                    <a:pt x="205" y="66"/>
                    <a:pt x="205" y="66"/>
                  </a:cubicBezTo>
                  <a:cubicBezTo>
                    <a:pt x="206" y="66"/>
                    <a:pt x="206" y="66"/>
                    <a:pt x="206" y="66"/>
                  </a:cubicBezTo>
                  <a:cubicBezTo>
                    <a:pt x="206" y="66"/>
                    <a:pt x="206" y="66"/>
                    <a:pt x="206" y="66"/>
                  </a:cubicBezTo>
                  <a:cubicBezTo>
                    <a:pt x="206" y="66"/>
                    <a:pt x="206" y="66"/>
                    <a:pt x="206" y="66"/>
                  </a:cubicBezTo>
                  <a:cubicBezTo>
                    <a:pt x="210" y="65"/>
                    <a:pt x="210" y="65"/>
                    <a:pt x="210" y="65"/>
                  </a:cubicBezTo>
                  <a:cubicBezTo>
                    <a:pt x="215" y="64"/>
                    <a:pt x="215" y="64"/>
                    <a:pt x="215" y="64"/>
                  </a:cubicBezTo>
                  <a:cubicBezTo>
                    <a:pt x="236" y="63"/>
                    <a:pt x="236" y="63"/>
                    <a:pt x="236" y="63"/>
                  </a:cubicBezTo>
                  <a:cubicBezTo>
                    <a:pt x="236" y="63"/>
                    <a:pt x="236" y="63"/>
                    <a:pt x="236" y="63"/>
                  </a:cubicBezTo>
                  <a:cubicBezTo>
                    <a:pt x="239" y="64"/>
                    <a:pt x="239" y="64"/>
                    <a:pt x="239" y="64"/>
                  </a:cubicBezTo>
                  <a:cubicBezTo>
                    <a:pt x="240" y="64"/>
                    <a:pt x="240" y="64"/>
                    <a:pt x="240" y="64"/>
                  </a:cubicBezTo>
                  <a:cubicBezTo>
                    <a:pt x="243" y="66"/>
                    <a:pt x="243" y="66"/>
                    <a:pt x="243" y="66"/>
                  </a:cubicBezTo>
                  <a:cubicBezTo>
                    <a:pt x="248" y="63"/>
                    <a:pt x="248" y="63"/>
                    <a:pt x="248" y="63"/>
                  </a:cubicBezTo>
                  <a:cubicBezTo>
                    <a:pt x="253" y="60"/>
                    <a:pt x="253" y="60"/>
                    <a:pt x="253" y="60"/>
                  </a:cubicBezTo>
                  <a:cubicBezTo>
                    <a:pt x="256" y="56"/>
                    <a:pt x="256" y="56"/>
                    <a:pt x="256" y="56"/>
                  </a:cubicBezTo>
                  <a:cubicBezTo>
                    <a:pt x="256" y="54"/>
                    <a:pt x="256" y="54"/>
                    <a:pt x="256" y="54"/>
                  </a:cubicBezTo>
                  <a:cubicBezTo>
                    <a:pt x="256" y="45"/>
                    <a:pt x="256" y="45"/>
                    <a:pt x="256" y="45"/>
                  </a:cubicBezTo>
                  <a:cubicBezTo>
                    <a:pt x="251" y="44"/>
                    <a:pt x="251" y="44"/>
                    <a:pt x="251" y="44"/>
                  </a:cubicBezTo>
                  <a:cubicBezTo>
                    <a:pt x="243" y="47"/>
                    <a:pt x="243" y="47"/>
                    <a:pt x="243" y="47"/>
                  </a:cubicBezTo>
                  <a:cubicBezTo>
                    <a:pt x="240" y="50"/>
                    <a:pt x="238" y="52"/>
                    <a:pt x="235" y="52"/>
                  </a:cubicBezTo>
                  <a:cubicBezTo>
                    <a:pt x="232" y="52"/>
                    <a:pt x="230" y="49"/>
                    <a:pt x="227" y="45"/>
                  </a:cubicBezTo>
                  <a:cubicBezTo>
                    <a:pt x="227" y="45"/>
                    <a:pt x="227" y="45"/>
                    <a:pt x="227" y="45"/>
                  </a:cubicBezTo>
                  <a:cubicBezTo>
                    <a:pt x="227" y="45"/>
                    <a:pt x="227" y="45"/>
                    <a:pt x="227" y="45"/>
                  </a:cubicBezTo>
                  <a:cubicBezTo>
                    <a:pt x="227" y="44"/>
                    <a:pt x="227" y="44"/>
                    <a:pt x="227" y="44"/>
                  </a:cubicBezTo>
                  <a:cubicBezTo>
                    <a:pt x="226" y="39"/>
                    <a:pt x="226" y="39"/>
                    <a:pt x="226" y="39"/>
                  </a:cubicBezTo>
                  <a:cubicBezTo>
                    <a:pt x="226" y="38"/>
                    <a:pt x="226" y="38"/>
                    <a:pt x="226" y="38"/>
                  </a:cubicBezTo>
                  <a:cubicBezTo>
                    <a:pt x="227" y="33"/>
                    <a:pt x="227" y="33"/>
                    <a:pt x="227" y="33"/>
                  </a:cubicBezTo>
                  <a:cubicBezTo>
                    <a:pt x="222" y="22"/>
                    <a:pt x="222" y="22"/>
                    <a:pt x="222" y="22"/>
                  </a:cubicBezTo>
                  <a:cubicBezTo>
                    <a:pt x="214" y="24"/>
                    <a:pt x="214" y="24"/>
                    <a:pt x="214" y="24"/>
                  </a:cubicBezTo>
                  <a:cubicBezTo>
                    <a:pt x="210" y="28"/>
                    <a:pt x="210" y="28"/>
                    <a:pt x="210" y="28"/>
                  </a:cubicBezTo>
                  <a:cubicBezTo>
                    <a:pt x="212" y="40"/>
                    <a:pt x="212" y="40"/>
                    <a:pt x="212" y="40"/>
                  </a:cubicBezTo>
                  <a:cubicBezTo>
                    <a:pt x="198" y="34"/>
                    <a:pt x="198" y="34"/>
                    <a:pt x="198" y="34"/>
                  </a:cubicBezTo>
                  <a:cubicBezTo>
                    <a:pt x="202" y="41"/>
                    <a:pt x="202" y="41"/>
                    <a:pt x="202" y="41"/>
                  </a:cubicBezTo>
                  <a:cubicBezTo>
                    <a:pt x="202" y="41"/>
                    <a:pt x="202" y="41"/>
                    <a:pt x="202" y="41"/>
                  </a:cubicBezTo>
                  <a:cubicBezTo>
                    <a:pt x="202" y="42"/>
                    <a:pt x="202" y="42"/>
                    <a:pt x="202" y="42"/>
                  </a:cubicBezTo>
                  <a:cubicBezTo>
                    <a:pt x="201" y="50"/>
                    <a:pt x="201" y="50"/>
                    <a:pt x="201" y="50"/>
                  </a:cubicBezTo>
                  <a:cubicBezTo>
                    <a:pt x="201" y="51"/>
                    <a:pt x="201" y="51"/>
                    <a:pt x="201" y="51"/>
                  </a:cubicBezTo>
                  <a:cubicBezTo>
                    <a:pt x="200" y="51"/>
                    <a:pt x="200" y="51"/>
                    <a:pt x="200" y="51"/>
                  </a:cubicBezTo>
                  <a:cubicBezTo>
                    <a:pt x="193" y="62"/>
                    <a:pt x="193" y="62"/>
                    <a:pt x="193" y="62"/>
                  </a:cubicBezTo>
                  <a:cubicBezTo>
                    <a:pt x="193" y="62"/>
                    <a:pt x="193" y="62"/>
                    <a:pt x="193" y="62"/>
                  </a:cubicBezTo>
                  <a:cubicBezTo>
                    <a:pt x="180" y="69"/>
                    <a:pt x="180" y="69"/>
                    <a:pt x="180" y="69"/>
                  </a:cubicBezTo>
                  <a:cubicBezTo>
                    <a:pt x="179" y="76"/>
                    <a:pt x="179" y="76"/>
                    <a:pt x="179" y="76"/>
                  </a:cubicBezTo>
                  <a:cubicBezTo>
                    <a:pt x="179" y="78"/>
                    <a:pt x="180" y="81"/>
                    <a:pt x="182" y="85"/>
                  </a:cubicBezTo>
                  <a:cubicBezTo>
                    <a:pt x="183" y="85"/>
                    <a:pt x="183" y="85"/>
                    <a:pt x="183" y="85"/>
                  </a:cubicBezTo>
                  <a:cubicBezTo>
                    <a:pt x="183" y="86"/>
                    <a:pt x="183" y="86"/>
                    <a:pt x="183" y="86"/>
                  </a:cubicBezTo>
                  <a:cubicBezTo>
                    <a:pt x="184" y="96"/>
                    <a:pt x="184" y="96"/>
                    <a:pt x="184" y="96"/>
                  </a:cubicBezTo>
                  <a:cubicBezTo>
                    <a:pt x="184" y="97"/>
                    <a:pt x="184" y="97"/>
                    <a:pt x="184" y="97"/>
                  </a:cubicBezTo>
                  <a:cubicBezTo>
                    <a:pt x="183" y="98"/>
                    <a:pt x="183" y="98"/>
                    <a:pt x="183" y="98"/>
                  </a:cubicBezTo>
                  <a:cubicBezTo>
                    <a:pt x="178" y="104"/>
                    <a:pt x="178" y="104"/>
                    <a:pt x="178" y="104"/>
                  </a:cubicBezTo>
                  <a:cubicBezTo>
                    <a:pt x="178" y="104"/>
                    <a:pt x="178" y="104"/>
                    <a:pt x="178" y="104"/>
                  </a:cubicBezTo>
                  <a:cubicBezTo>
                    <a:pt x="178" y="104"/>
                    <a:pt x="178" y="104"/>
                    <a:pt x="178" y="104"/>
                  </a:cubicBezTo>
                  <a:cubicBezTo>
                    <a:pt x="178" y="104"/>
                    <a:pt x="178" y="104"/>
                    <a:pt x="178" y="104"/>
                  </a:cubicBezTo>
                  <a:cubicBezTo>
                    <a:pt x="174" y="107"/>
                    <a:pt x="174" y="107"/>
                    <a:pt x="174" y="107"/>
                  </a:cubicBezTo>
                  <a:cubicBezTo>
                    <a:pt x="174" y="107"/>
                    <a:pt x="174" y="107"/>
                    <a:pt x="174" y="107"/>
                  </a:cubicBezTo>
                  <a:cubicBezTo>
                    <a:pt x="173" y="107"/>
                    <a:pt x="173" y="107"/>
                    <a:pt x="173" y="107"/>
                  </a:cubicBezTo>
                  <a:cubicBezTo>
                    <a:pt x="173" y="107"/>
                    <a:pt x="173" y="107"/>
                    <a:pt x="173" y="107"/>
                  </a:cubicBezTo>
                  <a:cubicBezTo>
                    <a:pt x="172" y="107"/>
                    <a:pt x="172" y="107"/>
                    <a:pt x="172" y="107"/>
                  </a:cubicBezTo>
                  <a:cubicBezTo>
                    <a:pt x="163" y="105"/>
                    <a:pt x="163" y="105"/>
                    <a:pt x="163" y="105"/>
                  </a:cubicBezTo>
                  <a:cubicBezTo>
                    <a:pt x="162" y="105"/>
                    <a:pt x="160" y="106"/>
                    <a:pt x="158" y="107"/>
                  </a:cubicBezTo>
                  <a:cubicBezTo>
                    <a:pt x="154" y="112"/>
                    <a:pt x="154" y="112"/>
                    <a:pt x="154" y="112"/>
                  </a:cubicBezTo>
                  <a:cubicBezTo>
                    <a:pt x="150" y="116"/>
                    <a:pt x="150" y="116"/>
                    <a:pt x="150" y="116"/>
                  </a:cubicBezTo>
                  <a:cubicBezTo>
                    <a:pt x="148" y="119"/>
                    <a:pt x="146" y="120"/>
                    <a:pt x="141" y="119"/>
                  </a:cubicBezTo>
                  <a:cubicBezTo>
                    <a:pt x="138" y="119"/>
                    <a:pt x="138" y="116"/>
                    <a:pt x="138" y="112"/>
                  </a:cubicBezTo>
                  <a:cubicBezTo>
                    <a:pt x="138" y="110"/>
                    <a:pt x="138" y="110"/>
                    <a:pt x="138" y="110"/>
                  </a:cubicBezTo>
                  <a:cubicBezTo>
                    <a:pt x="138" y="107"/>
                    <a:pt x="138" y="107"/>
                    <a:pt x="138" y="107"/>
                  </a:cubicBezTo>
                  <a:cubicBezTo>
                    <a:pt x="136" y="109"/>
                    <a:pt x="136" y="109"/>
                    <a:pt x="136" y="109"/>
                  </a:cubicBezTo>
                  <a:cubicBezTo>
                    <a:pt x="135" y="110"/>
                    <a:pt x="134" y="111"/>
                    <a:pt x="132" y="111"/>
                  </a:cubicBezTo>
                  <a:cubicBezTo>
                    <a:pt x="131" y="110"/>
                    <a:pt x="130" y="109"/>
                    <a:pt x="129" y="106"/>
                  </a:cubicBezTo>
                  <a:cubicBezTo>
                    <a:pt x="129" y="106"/>
                    <a:pt x="129" y="106"/>
                    <a:pt x="129" y="106"/>
                  </a:cubicBezTo>
                  <a:cubicBezTo>
                    <a:pt x="128" y="96"/>
                    <a:pt x="128" y="96"/>
                    <a:pt x="128" y="96"/>
                  </a:cubicBezTo>
                  <a:cubicBezTo>
                    <a:pt x="126" y="88"/>
                    <a:pt x="126" y="88"/>
                    <a:pt x="126" y="88"/>
                  </a:cubicBezTo>
                  <a:cubicBezTo>
                    <a:pt x="122" y="84"/>
                    <a:pt x="122" y="84"/>
                    <a:pt x="122" y="84"/>
                  </a:cubicBezTo>
                  <a:cubicBezTo>
                    <a:pt x="122" y="84"/>
                    <a:pt x="122" y="84"/>
                    <a:pt x="122" y="84"/>
                  </a:cubicBezTo>
                  <a:cubicBezTo>
                    <a:pt x="122" y="83"/>
                    <a:pt x="122" y="83"/>
                    <a:pt x="122" y="83"/>
                  </a:cubicBezTo>
                  <a:cubicBezTo>
                    <a:pt x="113" y="64"/>
                    <a:pt x="113" y="64"/>
                    <a:pt x="113" y="64"/>
                  </a:cubicBezTo>
                  <a:cubicBezTo>
                    <a:pt x="113" y="64"/>
                    <a:pt x="113" y="64"/>
                    <a:pt x="113" y="64"/>
                  </a:cubicBezTo>
                  <a:cubicBezTo>
                    <a:pt x="110" y="58"/>
                    <a:pt x="110" y="58"/>
                    <a:pt x="110" y="58"/>
                  </a:cubicBezTo>
                  <a:cubicBezTo>
                    <a:pt x="110" y="58"/>
                    <a:pt x="110" y="58"/>
                    <a:pt x="110" y="58"/>
                  </a:cubicBezTo>
                  <a:cubicBezTo>
                    <a:pt x="110" y="58"/>
                    <a:pt x="110" y="58"/>
                    <a:pt x="110" y="58"/>
                  </a:cubicBezTo>
                  <a:cubicBezTo>
                    <a:pt x="110" y="57"/>
                    <a:pt x="110" y="57"/>
                    <a:pt x="110" y="57"/>
                  </a:cubicBezTo>
                  <a:cubicBezTo>
                    <a:pt x="108" y="47"/>
                    <a:pt x="108" y="47"/>
                    <a:pt x="108" y="47"/>
                  </a:cubicBezTo>
                  <a:cubicBezTo>
                    <a:pt x="107" y="45"/>
                    <a:pt x="107" y="45"/>
                    <a:pt x="107" y="45"/>
                  </a:cubicBezTo>
                  <a:cubicBezTo>
                    <a:pt x="106" y="46"/>
                    <a:pt x="106" y="46"/>
                    <a:pt x="106" y="46"/>
                  </a:cubicBezTo>
                  <a:cubicBezTo>
                    <a:pt x="103" y="50"/>
                    <a:pt x="101" y="52"/>
                    <a:pt x="100" y="52"/>
                  </a:cubicBezTo>
                  <a:cubicBezTo>
                    <a:pt x="99" y="52"/>
                    <a:pt x="97" y="50"/>
                    <a:pt x="94" y="48"/>
                  </a:cubicBezTo>
                  <a:cubicBezTo>
                    <a:pt x="88" y="45"/>
                    <a:pt x="88" y="45"/>
                    <a:pt x="88" y="45"/>
                  </a:cubicBezTo>
                  <a:cubicBezTo>
                    <a:pt x="87" y="44"/>
                    <a:pt x="87" y="44"/>
                    <a:pt x="87" y="44"/>
                  </a:cubicBezTo>
                  <a:cubicBezTo>
                    <a:pt x="86" y="44"/>
                    <a:pt x="86" y="44"/>
                    <a:pt x="86" y="44"/>
                  </a:cubicBezTo>
                  <a:cubicBezTo>
                    <a:pt x="86" y="44"/>
                    <a:pt x="86" y="44"/>
                    <a:pt x="86" y="44"/>
                  </a:cubicBezTo>
                  <a:cubicBezTo>
                    <a:pt x="86" y="43"/>
                    <a:pt x="86" y="43"/>
                    <a:pt x="86" y="43"/>
                  </a:cubicBezTo>
                  <a:cubicBezTo>
                    <a:pt x="86" y="35"/>
                    <a:pt x="86" y="35"/>
                    <a:pt x="86" y="35"/>
                  </a:cubicBezTo>
                  <a:cubicBezTo>
                    <a:pt x="86" y="35"/>
                    <a:pt x="86" y="35"/>
                    <a:pt x="86" y="35"/>
                  </a:cubicBezTo>
                  <a:cubicBezTo>
                    <a:pt x="84" y="29"/>
                    <a:pt x="84" y="29"/>
                    <a:pt x="84" y="29"/>
                  </a:cubicBezTo>
                  <a:cubicBezTo>
                    <a:pt x="81" y="21"/>
                    <a:pt x="81" y="21"/>
                    <a:pt x="81" y="21"/>
                  </a:cubicBezTo>
                  <a:cubicBezTo>
                    <a:pt x="78" y="21"/>
                    <a:pt x="78" y="21"/>
                    <a:pt x="78" y="21"/>
                  </a:cubicBezTo>
                  <a:cubicBezTo>
                    <a:pt x="78" y="24"/>
                    <a:pt x="78" y="27"/>
                    <a:pt x="77" y="29"/>
                  </a:cubicBezTo>
                  <a:cubicBezTo>
                    <a:pt x="76" y="31"/>
                    <a:pt x="75" y="33"/>
                    <a:pt x="72" y="35"/>
                  </a:cubicBezTo>
                  <a:cubicBezTo>
                    <a:pt x="72" y="38"/>
                    <a:pt x="70" y="40"/>
                    <a:pt x="69" y="41"/>
                  </a:cubicBezTo>
                  <a:cubicBezTo>
                    <a:pt x="66" y="44"/>
                    <a:pt x="64" y="44"/>
                    <a:pt x="62" y="42"/>
                  </a:cubicBezTo>
                  <a:cubicBezTo>
                    <a:pt x="61" y="42"/>
                    <a:pt x="61" y="42"/>
                    <a:pt x="61" y="42"/>
                  </a:cubicBezTo>
                  <a:cubicBezTo>
                    <a:pt x="58" y="41"/>
                    <a:pt x="58" y="38"/>
                    <a:pt x="58" y="33"/>
                  </a:cubicBezTo>
                  <a:cubicBezTo>
                    <a:pt x="58" y="31"/>
                    <a:pt x="58" y="31"/>
                    <a:pt x="58" y="31"/>
                  </a:cubicBezTo>
                  <a:cubicBezTo>
                    <a:pt x="53" y="28"/>
                    <a:pt x="53" y="28"/>
                    <a:pt x="53" y="28"/>
                  </a:cubicBezTo>
                  <a:cubicBezTo>
                    <a:pt x="51" y="27"/>
                    <a:pt x="50" y="24"/>
                    <a:pt x="50" y="21"/>
                  </a:cubicBezTo>
                  <a:cubicBezTo>
                    <a:pt x="52" y="3"/>
                    <a:pt x="52" y="3"/>
                    <a:pt x="52" y="3"/>
                  </a:cubicBezTo>
                  <a:cubicBezTo>
                    <a:pt x="51" y="0"/>
                    <a:pt x="51" y="0"/>
                    <a:pt x="51" y="0"/>
                  </a:cubicBezTo>
                  <a:cubicBezTo>
                    <a:pt x="44" y="7"/>
                    <a:pt x="44" y="7"/>
                    <a:pt x="44" y="7"/>
                  </a:cubicBezTo>
                  <a:cubicBezTo>
                    <a:pt x="40" y="10"/>
                    <a:pt x="40" y="10"/>
                    <a:pt x="40" y="10"/>
                  </a:cubicBezTo>
                  <a:cubicBezTo>
                    <a:pt x="39" y="13"/>
                    <a:pt x="39" y="13"/>
                    <a:pt x="39" y="13"/>
                  </a:cubicBezTo>
                  <a:cubicBezTo>
                    <a:pt x="40" y="17"/>
                    <a:pt x="41" y="20"/>
                    <a:pt x="41" y="22"/>
                  </a:cubicBezTo>
                  <a:cubicBezTo>
                    <a:pt x="41" y="26"/>
                    <a:pt x="39" y="29"/>
                    <a:pt x="36" y="30"/>
                  </a:cubicBezTo>
                  <a:cubicBezTo>
                    <a:pt x="28" y="33"/>
                    <a:pt x="28" y="33"/>
                    <a:pt x="28" y="33"/>
                  </a:cubicBezTo>
                  <a:cubicBezTo>
                    <a:pt x="26" y="34"/>
                    <a:pt x="26" y="34"/>
                    <a:pt x="26" y="34"/>
                  </a:cubicBezTo>
                  <a:cubicBezTo>
                    <a:pt x="26" y="37"/>
                    <a:pt x="26" y="37"/>
                    <a:pt x="26" y="37"/>
                  </a:cubicBezTo>
                  <a:cubicBezTo>
                    <a:pt x="26" y="48"/>
                    <a:pt x="26" y="48"/>
                    <a:pt x="26" y="48"/>
                  </a:cubicBezTo>
                  <a:cubicBezTo>
                    <a:pt x="26" y="52"/>
                    <a:pt x="27" y="54"/>
                    <a:pt x="28" y="54"/>
                  </a:cubicBezTo>
                  <a:cubicBezTo>
                    <a:pt x="30" y="55"/>
                    <a:pt x="33" y="55"/>
                    <a:pt x="36" y="53"/>
                  </a:cubicBezTo>
                  <a:cubicBezTo>
                    <a:pt x="38" y="52"/>
                    <a:pt x="38" y="52"/>
                    <a:pt x="38" y="52"/>
                  </a:cubicBezTo>
                  <a:cubicBezTo>
                    <a:pt x="46" y="69"/>
                    <a:pt x="46" y="69"/>
                    <a:pt x="46" y="69"/>
                  </a:cubicBezTo>
                  <a:cubicBezTo>
                    <a:pt x="46" y="70"/>
                    <a:pt x="46" y="70"/>
                    <a:pt x="46" y="70"/>
                  </a:cubicBezTo>
                  <a:cubicBezTo>
                    <a:pt x="46" y="70"/>
                    <a:pt x="46" y="70"/>
                    <a:pt x="46" y="70"/>
                  </a:cubicBezTo>
                  <a:cubicBezTo>
                    <a:pt x="46" y="70"/>
                    <a:pt x="46" y="70"/>
                    <a:pt x="46" y="70"/>
                  </a:cubicBezTo>
                  <a:cubicBezTo>
                    <a:pt x="43" y="102"/>
                    <a:pt x="40" y="120"/>
                    <a:pt x="36" y="125"/>
                  </a:cubicBezTo>
                  <a:cubicBezTo>
                    <a:pt x="35" y="126"/>
                    <a:pt x="34" y="127"/>
                    <a:pt x="31" y="128"/>
                  </a:cubicBezTo>
                  <a:cubicBezTo>
                    <a:pt x="28" y="128"/>
                    <a:pt x="26" y="127"/>
                    <a:pt x="24" y="126"/>
                  </a:cubicBezTo>
                  <a:cubicBezTo>
                    <a:pt x="13" y="146"/>
                    <a:pt x="6" y="157"/>
                    <a:pt x="3" y="159"/>
                  </a:cubicBezTo>
                  <a:cubicBezTo>
                    <a:pt x="4" y="159"/>
                    <a:pt x="4" y="159"/>
                    <a:pt x="4" y="159"/>
                  </a:cubicBezTo>
                  <a:cubicBezTo>
                    <a:pt x="2" y="159"/>
                    <a:pt x="1" y="164"/>
                    <a:pt x="2" y="174"/>
                  </a:cubicBezTo>
                  <a:cubicBezTo>
                    <a:pt x="4" y="176"/>
                    <a:pt x="4" y="176"/>
                    <a:pt x="4" y="176"/>
                  </a:cubicBezTo>
                  <a:cubicBezTo>
                    <a:pt x="5" y="176"/>
                    <a:pt x="5" y="176"/>
                    <a:pt x="5" y="176"/>
                  </a:cubicBezTo>
                  <a:cubicBezTo>
                    <a:pt x="6" y="177"/>
                    <a:pt x="6" y="177"/>
                    <a:pt x="6" y="177"/>
                  </a:cubicBezTo>
                  <a:lnTo>
                    <a:pt x="2" y="182"/>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Freeform 13"/>
            <p:cNvSpPr/>
            <p:nvPr/>
          </p:nvSpPr>
          <p:spPr bwMode="auto">
            <a:xfrm>
              <a:off x="4607543" y="4482270"/>
              <a:ext cx="554223" cy="478703"/>
            </a:xfrm>
            <a:custGeom>
              <a:avLst/>
              <a:gdLst>
                <a:gd name="T0" fmla="*/ 142 w 192"/>
                <a:gd name="T1" fmla="*/ 7 h 166"/>
                <a:gd name="T2" fmla="*/ 131 w 192"/>
                <a:gd name="T3" fmla="*/ 10 h 166"/>
                <a:gd name="T4" fmla="*/ 129 w 192"/>
                <a:gd name="T5" fmla="*/ 0 h 166"/>
                <a:gd name="T6" fmla="*/ 125 w 192"/>
                <a:gd name="T7" fmla="*/ 10 h 166"/>
                <a:gd name="T8" fmla="*/ 119 w 192"/>
                <a:gd name="T9" fmla="*/ 18 h 166"/>
                <a:gd name="T10" fmla="*/ 108 w 192"/>
                <a:gd name="T11" fmla="*/ 17 h 166"/>
                <a:gd name="T12" fmla="*/ 106 w 192"/>
                <a:gd name="T13" fmla="*/ 25 h 166"/>
                <a:gd name="T14" fmla="*/ 94 w 192"/>
                <a:gd name="T15" fmla="*/ 28 h 166"/>
                <a:gd name="T16" fmla="*/ 90 w 192"/>
                <a:gd name="T17" fmla="*/ 30 h 166"/>
                <a:gd name="T18" fmla="*/ 80 w 192"/>
                <a:gd name="T19" fmla="*/ 26 h 166"/>
                <a:gd name="T20" fmla="*/ 73 w 192"/>
                <a:gd name="T21" fmla="*/ 24 h 166"/>
                <a:gd name="T22" fmla="*/ 84 w 192"/>
                <a:gd name="T23" fmla="*/ 40 h 166"/>
                <a:gd name="T24" fmla="*/ 90 w 192"/>
                <a:gd name="T25" fmla="*/ 46 h 166"/>
                <a:gd name="T26" fmla="*/ 88 w 192"/>
                <a:gd name="T27" fmla="*/ 55 h 166"/>
                <a:gd name="T28" fmla="*/ 69 w 192"/>
                <a:gd name="T29" fmla="*/ 64 h 166"/>
                <a:gd name="T30" fmla="*/ 62 w 192"/>
                <a:gd name="T31" fmla="*/ 65 h 166"/>
                <a:gd name="T32" fmla="*/ 55 w 192"/>
                <a:gd name="T33" fmla="*/ 63 h 166"/>
                <a:gd name="T34" fmla="*/ 47 w 192"/>
                <a:gd name="T35" fmla="*/ 71 h 166"/>
                <a:gd name="T36" fmla="*/ 39 w 192"/>
                <a:gd name="T37" fmla="*/ 74 h 166"/>
                <a:gd name="T38" fmla="*/ 8 w 192"/>
                <a:gd name="T39" fmla="*/ 74 h 166"/>
                <a:gd name="T40" fmla="*/ 4 w 192"/>
                <a:gd name="T41" fmla="*/ 96 h 166"/>
                <a:gd name="T42" fmla="*/ 11 w 192"/>
                <a:gd name="T43" fmla="*/ 100 h 166"/>
                <a:gd name="T44" fmla="*/ 15 w 192"/>
                <a:gd name="T45" fmla="*/ 95 h 166"/>
                <a:gd name="T46" fmla="*/ 28 w 192"/>
                <a:gd name="T47" fmla="*/ 96 h 166"/>
                <a:gd name="T48" fmla="*/ 31 w 192"/>
                <a:gd name="T49" fmla="*/ 118 h 166"/>
                <a:gd name="T50" fmla="*/ 26 w 192"/>
                <a:gd name="T51" fmla="*/ 130 h 166"/>
                <a:gd name="T52" fmla="*/ 38 w 192"/>
                <a:gd name="T53" fmla="*/ 148 h 166"/>
                <a:gd name="T54" fmla="*/ 33 w 192"/>
                <a:gd name="T55" fmla="*/ 166 h 166"/>
                <a:gd name="T56" fmla="*/ 46 w 192"/>
                <a:gd name="T57" fmla="*/ 159 h 166"/>
                <a:gd name="T58" fmla="*/ 55 w 192"/>
                <a:gd name="T59" fmla="*/ 160 h 166"/>
                <a:gd name="T60" fmla="*/ 84 w 192"/>
                <a:gd name="T61" fmla="*/ 160 h 166"/>
                <a:gd name="T62" fmla="*/ 98 w 192"/>
                <a:gd name="T63" fmla="*/ 150 h 166"/>
                <a:gd name="T64" fmla="*/ 114 w 192"/>
                <a:gd name="T65" fmla="*/ 137 h 166"/>
                <a:gd name="T66" fmla="*/ 124 w 192"/>
                <a:gd name="T67" fmla="*/ 141 h 166"/>
                <a:gd name="T68" fmla="*/ 137 w 192"/>
                <a:gd name="T69" fmla="*/ 146 h 166"/>
                <a:gd name="T70" fmla="*/ 146 w 192"/>
                <a:gd name="T71" fmla="*/ 149 h 166"/>
                <a:gd name="T72" fmla="*/ 148 w 192"/>
                <a:gd name="T73" fmla="*/ 144 h 166"/>
                <a:gd name="T74" fmla="*/ 151 w 192"/>
                <a:gd name="T75" fmla="*/ 142 h 166"/>
                <a:gd name="T76" fmla="*/ 157 w 192"/>
                <a:gd name="T77" fmla="*/ 138 h 166"/>
                <a:gd name="T78" fmla="*/ 173 w 192"/>
                <a:gd name="T79" fmla="*/ 126 h 166"/>
                <a:gd name="T80" fmla="*/ 176 w 192"/>
                <a:gd name="T81" fmla="*/ 124 h 166"/>
                <a:gd name="T82" fmla="*/ 183 w 192"/>
                <a:gd name="T83" fmla="*/ 122 h 166"/>
                <a:gd name="T84" fmla="*/ 190 w 192"/>
                <a:gd name="T85" fmla="*/ 118 h 166"/>
                <a:gd name="T86" fmla="*/ 186 w 192"/>
                <a:gd name="T87" fmla="*/ 103 h 166"/>
                <a:gd name="T88" fmla="*/ 188 w 192"/>
                <a:gd name="T89" fmla="*/ 94 h 166"/>
                <a:gd name="T90" fmla="*/ 174 w 192"/>
                <a:gd name="T91" fmla="*/ 83 h 166"/>
                <a:gd name="T92" fmla="*/ 186 w 192"/>
                <a:gd name="T93" fmla="*/ 34 h 166"/>
                <a:gd name="T94" fmla="*/ 178 w 192"/>
                <a:gd name="T95" fmla="*/ 38 h 166"/>
                <a:gd name="T96" fmla="*/ 168 w 192"/>
                <a:gd name="T97" fmla="*/ 38 h 166"/>
                <a:gd name="T98" fmla="*/ 167 w 192"/>
                <a:gd name="T99" fmla="*/ 34 h 166"/>
                <a:gd name="T100" fmla="*/ 166 w 192"/>
                <a:gd name="T101" fmla="*/ 32 h 166"/>
                <a:gd name="T102" fmla="*/ 156 w 192"/>
                <a:gd name="T103" fmla="*/ 2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2" h="166">
                  <a:moveTo>
                    <a:pt x="150" y="3"/>
                  </a:moveTo>
                  <a:cubicBezTo>
                    <a:pt x="148" y="2"/>
                    <a:pt x="148" y="2"/>
                    <a:pt x="148" y="2"/>
                  </a:cubicBezTo>
                  <a:cubicBezTo>
                    <a:pt x="144" y="4"/>
                    <a:pt x="144" y="4"/>
                    <a:pt x="144" y="4"/>
                  </a:cubicBezTo>
                  <a:cubicBezTo>
                    <a:pt x="142" y="7"/>
                    <a:pt x="142" y="7"/>
                    <a:pt x="142" y="7"/>
                  </a:cubicBezTo>
                  <a:cubicBezTo>
                    <a:pt x="141" y="11"/>
                    <a:pt x="139" y="13"/>
                    <a:pt x="136" y="13"/>
                  </a:cubicBezTo>
                  <a:cubicBezTo>
                    <a:pt x="135" y="13"/>
                    <a:pt x="133" y="12"/>
                    <a:pt x="132" y="10"/>
                  </a:cubicBezTo>
                  <a:cubicBezTo>
                    <a:pt x="131" y="10"/>
                    <a:pt x="131" y="10"/>
                    <a:pt x="131" y="10"/>
                  </a:cubicBezTo>
                  <a:cubicBezTo>
                    <a:pt x="131" y="10"/>
                    <a:pt x="131" y="10"/>
                    <a:pt x="131" y="10"/>
                  </a:cubicBezTo>
                  <a:cubicBezTo>
                    <a:pt x="131" y="10"/>
                    <a:pt x="131" y="10"/>
                    <a:pt x="131" y="10"/>
                  </a:cubicBezTo>
                  <a:cubicBezTo>
                    <a:pt x="130" y="6"/>
                    <a:pt x="130" y="6"/>
                    <a:pt x="130" y="6"/>
                  </a:cubicBezTo>
                  <a:cubicBezTo>
                    <a:pt x="130" y="5"/>
                    <a:pt x="130" y="5"/>
                    <a:pt x="130" y="5"/>
                  </a:cubicBezTo>
                  <a:cubicBezTo>
                    <a:pt x="129" y="0"/>
                    <a:pt x="129" y="0"/>
                    <a:pt x="129" y="0"/>
                  </a:cubicBezTo>
                  <a:cubicBezTo>
                    <a:pt x="127" y="0"/>
                    <a:pt x="127" y="0"/>
                    <a:pt x="127" y="0"/>
                  </a:cubicBezTo>
                  <a:cubicBezTo>
                    <a:pt x="126" y="0"/>
                    <a:pt x="126" y="0"/>
                    <a:pt x="126" y="0"/>
                  </a:cubicBezTo>
                  <a:cubicBezTo>
                    <a:pt x="125" y="4"/>
                    <a:pt x="125" y="4"/>
                    <a:pt x="125" y="4"/>
                  </a:cubicBezTo>
                  <a:cubicBezTo>
                    <a:pt x="125" y="10"/>
                    <a:pt x="125" y="10"/>
                    <a:pt x="125" y="10"/>
                  </a:cubicBezTo>
                  <a:cubicBezTo>
                    <a:pt x="125" y="10"/>
                    <a:pt x="125" y="10"/>
                    <a:pt x="125" y="10"/>
                  </a:cubicBezTo>
                  <a:cubicBezTo>
                    <a:pt x="124" y="10"/>
                    <a:pt x="124" y="10"/>
                    <a:pt x="124" y="10"/>
                  </a:cubicBezTo>
                  <a:cubicBezTo>
                    <a:pt x="120" y="17"/>
                    <a:pt x="120" y="17"/>
                    <a:pt x="120" y="17"/>
                  </a:cubicBezTo>
                  <a:cubicBezTo>
                    <a:pt x="119" y="18"/>
                    <a:pt x="119" y="18"/>
                    <a:pt x="119" y="18"/>
                  </a:cubicBezTo>
                  <a:cubicBezTo>
                    <a:pt x="118" y="18"/>
                    <a:pt x="118" y="18"/>
                    <a:pt x="118" y="18"/>
                  </a:cubicBezTo>
                  <a:cubicBezTo>
                    <a:pt x="108" y="17"/>
                    <a:pt x="108" y="17"/>
                    <a:pt x="108" y="17"/>
                  </a:cubicBezTo>
                  <a:cubicBezTo>
                    <a:pt x="108" y="17"/>
                    <a:pt x="108" y="17"/>
                    <a:pt x="108" y="17"/>
                  </a:cubicBezTo>
                  <a:cubicBezTo>
                    <a:pt x="108" y="17"/>
                    <a:pt x="108" y="17"/>
                    <a:pt x="108" y="17"/>
                  </a:cubicBezTo>
                  <a:cubicBezTo>
                    <a:pt x="108" y="17"/>
                    <a:pt x="108" y="17"/>
                    <a:pt x="108" y="17"/>
                  </a:cubicBezTo>
                  <a:cubicBezTo>
                    <a:pt x="108" y="18"/>
                    <a:pt x="108" y="18"/>
                    <a:pt x="108" y="18"/>
                  </a:cubicBezTo>
                  <a:cubicBezTo>
                    <a:pt x="104" y="22"/>
                    <a:pt x="104" y="22"/>
                    <a:pt x="104" y="22"/>
                  </a:cubicBezTo>
                  <a:cubicBezTo>
                    <a:pt x="106" y="25"/>
                    <a:pt x="106" y="25"/>
                    <a:pt x="106" y="25"/>
                  </a:cubicBezTo>
                  <a:cubicBezTo>
                    <a:pt x="106" y="25"/>
                    <a:pt x="106" y="25"/>
                    <a:pt x="106" y="25"/>
                  </a:cubicBezTo>
                  <a:cubicBezTo>
                    <a:pt x="103" y="29"/>
                    <a:pt x="103" y="29"/>
                    <a:pt x="103" y="29"/>
                  </a:cubicBezTo>
                  <a:cubicBezTo>
                    <a:pt x="94" y="29"/>
                    <a:pt x="94" y="29"/>
                    <a:pt x="94" y="29"/>
                  </a:cubicBezTo>
                  <a:cubicBezTo>
                    <a:pt x="94" y="28"/>
                    <a:pt x="94" y="28"/>
                    <a:pt x="94" y="28"/>
                  </a:cubicBezTo>
                  <a:cubicBezTo>
                    <a:pt x="94" y="27"/>
                    <a:pt x="94" y="27"/>
                    <a:pt x="94" y="27"/>
                  </a:cubicBezTo>
                  <a:cubicBezTo>
                    <a:pt x="92" y="26"/>
                    <a:pt x="92" y="26"/>
                    <a:pt x="92" y="26"/>
                  </a:cubicBezTo>
                  <a:cubicBezTo>
                    <a:pt x="91" y="29"/>
                    <a:pt x="91" y="29"/>
                    <a:pt x="91" y="29"/>
                  </a:cubicBezTo>
                  <a:cubicBezTo>
                    <a:pt x="90" y="30"/>
                    <a:pt x="90" y="30"/>
                    <a:pt x="90" y="30"/>
                  </a:cubicBezTo>
                  <a:cubicBezTo>
                    <a:pt x="84" y="30"/>
                    <a:pt x="84" y="30"/>
                    <a:pt x="84" y="30"/>
                  </a:cubicBezTo>
                  <a:cubicBezTo>
                    <a:pt x="84" y="30"/>
                    <a:pt x="84" y="30"/>
                    <a:pt x="84" y="30"/>
                  </a:cubicBezTo>
                  <a:cubicBezTo>
                    <a:pt x="80" y="27"/>
                    <a:pt x="80" y="27"/>
                    <a:pt x="80" y="27"/>
                  </a:cubicBezTo>
                  <a:cubicBezTo>
                    <a:pt x="80" y="26"/>
                    <a:pt x="80" y="26"/>
                    <a:pt x="80" y="26"/>
                  </a:cubicBezTo>
                  <a:cubicBezTo>
                    <a:pt x="80" y="26"/>
                    <a:pt x="80" y="26"/>
                    <a:pt x="80" y="26"/>
                  </a:cubicBezTo>
                  <a:cubicBezTo>
                    <a:pt x="80" y="26"/>
                    <a:pt x="80" y="26"/>
                    <a:pt x="80" y="26"/>
                  </a:cubicBezTo>
                  <a:cubicBezTo>
                    <a:pt x="80" y="25"/>
                    <a:pt x="80" y="25"/>
                    <a:pt x="80" y="25"/>
                  </a:cubicBezTo>
                  <a:cubicBezTo>
                    <a:pt x="73" y="24"/>
                    <a:pt x="73" y="24"/>
                    <a:pt x="73" y="24"/>
                  </a:cubicBezTo>
                  <a:cubicBezTo>
                    <a:pt x="68" y="26"/>
                    <a:pt x="68" y="26"/>
                    <a:pt x="68" y="26"/>
                  </a:cubicBezTo>
                  <a:cubicBezTo>
                    <a:pt x="66" y="28"/>
                    <a:pt x="66" y="28"/>
                    <a:pt x="66" y="28"/>
                  </a:cubicBezTo>
                  <a:cubicBezTo>
                    <a:pt x="74" y="37"/>
                    <a:pt x="74" y="37"/>
                    <a:pt x="74" y="37"/>
                  </a:cubicBezTo>
                  <a:cubicBezTo>
                    <a:pt x="84" y="40"/>
                    <a:pt x="84" y="40"/>
                    <a:pt x="84" y="40"/>
                  </a:cubicBezTo>
                  <a:cubicBezTo>
                    <a:pt x="84" y="40"/>
                    <a:pt x="84" y="40"/>
                    <a:pt x="84" y="40"/>
                  </a:cubicBezTo>
                  <a:cubicBezTo>
                    <a:pt x="84" y="40"/>
                    <a:pt x="84" y="40"/>
                    <a:pt x="84" y="40"/>
                  </a:cubicBezTo>
                  <a:cubicBezTo>
                    <a:pt x="85" y="41"/>
                    <a:pt x="85" y="41"/>
                    <a:pt x="85" y="41"/>
                  </a:cubicBezTo>
                  <a:cubicBezTo>
                    <a:pt x="90" y="46"/>
                    <a:pt x="90" y="46"/>
                    <a:pt x="90" y="46"/>
                  </a:cubicBezTo>
                  <a:cubicBezTo>
                    <a:pt x="88" y="54"/>
                    <a:pt x="88" y="54"/>
                    <a:pt x="88" y="54"/>
                  </a:cubicBezTo>
                  <a:cubicBezTo>
                    <a:pt x="88" y="54"/>
                    <a:pt x="88" y="54"/>
                    <a:pt x="88" y="54"/>
                  </a:cubicBezTo>
                  <a:cubicBezTo>
                    <a:pt x="88" y="55"/>
                    <a:pt x="88" y="55"/>
                    <a:pt x="88" y="55"/>
                  </a:cubicBezTo>
                  <a:cubicBezTo>
                    <a:pt x="88" y="55"/>
                    <a:pt x="88" y="55"/>
                    <a:pt x="88" y="55"/>
                  </a:cubicBezTo>
                  <a:cubicBezTo>
                    <a:pt x="81" y="60"/>
                    <a:pt x="81" y="60"/>
                    <a:pt x="81" y="60"/>
                  </a:cubicBezTo>
                  <a:cubicBezTo>
                    <a:pt x="81" y="61"/>
                    <a:pt x="81" y="61"/>
                    <a:pt x="81" y="61"/>
                  </a:cubicBezTo>
                  <a:cubicBezTo>
                    <a:pt x="80" y="61"/>
                    <a:pt x="80" y="61"/>
                    <a:pt x="80" y="61"/>
                  </a:cubicBezTo>
                  <a:cubicBezTo>
                    <a:pt x="69" y="64"/>
                    <a:pt x="69" y="64"/>
                    <a:pt x="69" y="64"/>
                  </a:cubicBezTo>
                  <a:cubicBezTo>
                    <a:pt x="69" y="64"/>
                    <a:pt x="69" y="64"/>
                    <a:pt x="69" y="64"/>
                  </a:cubicBezTo>
                  <a:cubicBezTo>
                    <a:pt x="62" y="65"/>
                    <a:pt x="62" y="65"/>
                    <a:pt x="62" y="65"/>
                  </a:cubicBezTo>
                  <a:cubicBezTo>
                    <a:pt x="62" y="65"/>
                    <a:pt x="62" y="65"/>
                    <a:pt x="62" y="65"/>
                  </a:cubicBezTo>
                  <a:cubicBezTo>
                    <a:pt x="62" y="65"/>
                    <a:pt x="62" y="65"/>
                    <a:pt x="62" y="65"/>
                  </a:cubicBezTo>
                  <a:cubicBezTo>
                    <a:pt x="62" y="65"/>
                    <a:pt x="62" y="65"/>
                    <a:pt x="62" y="65"/>
                  </a:cubicBezTo>
                  <a:cubicBezTo>
                    <a:pt x="62" y="65"/>
                    <a:pt x="62" y="65"/>
                    <a:pt x="62" y="65"/>
                  </a:cubicBezTo>
                  <a:cubicBezTo>
                    <a:pt x="57" y="63"/>
                    <a:pt x="57" y="63"/>
                    <a:pt x="57" y="63"/>
                  </a:cubicBezTo>
                  <a:cubicBezTo>
                    <a:pt x="55" y="63"/>
                    <a:pt x="55" y="63"/>
                    <a:pt x="55" y="63"/>
                  </a:cubicBezTo>
                  <a:cubicBezTo>
                    <a:pt x="52" y="67"/>
                    <a:pt x="52" y="67"/>
                    <a:pt x="52" y="67"/>
                  </a:cubicBezTo>
                  <a:cubicBezTo>
                    <a:pt x="52" y="67"/>
                    <a:pt x="52" y="67"/>
                    <a:pt x="52" y="67"/>
                  </a:cubicBezTo>
                  <a:cubicBezTo>
                    <a:pt x="52" y="67"/>
                    <a:pt x="52" y="67"/>
                    <a:pt x="52" y="67"/>
                  </a:cubicBezTo>
                  <a:cubicBezTo>
                    <a:pt x="47" y="71"/>
                    <a:pt x="47" y="71"/>
                    <a:pt x="47" y="71"/>
                  </a:cubicBezTo>
                  <a:cubicBezTo>
                    <a:pt x="46" y="71"/>
                    <a:pt x="46" y="71"/>
                    <a:pt x="46" y="71"/>
                  </a:cubicBezTo>
                  <a:cubicBezTo>
                    <a:pt x="46" y="71"/>
                    <a:pt x="46" y="71"/>
                    <a:pt x="46" y="71"/>
                  </a:cubicBezTo>
                  <a:cubicBezTo>
                    <a:pt x="39" y="74"/>
                    <a:pt x="39" y="74"/>
                    <a:pt x="39" y="74"/>
                  </a:cubicBezTo>
                  <a:cubicBezTo>
                    <a:pt x="39" y="74"/>
                    <a:pt x="39" y="74"/>
                    <a:pt x="39" y="74"/>
                  </a:cubicBezTo>
                  <a:cubicBezTo>
                    <a:pt x="30" y="71"/>
                    <a:pt x="30" y="71"/>
                    <a:pt x="30" y="71"/>
                  </a:cubicBezTo>
                  <a:cubicBezTo>
                    <a:pt x="12" y="72"/>
                    <a:pt x="12" y="72"/>
                    <a:pt x="12" y="72"/>
                  </a:cubicBezTo>
                  <a:cubicBezTo>
                    <a:pt x="8" y="73"/>
                    <a:pt x="8" y="73"/>
                    <a:pt x="8" y="73"/>
                  </a:cubicBezTo>
                  <a:cubicBezTo>
                    <a:pt x="8" y="74"/>
                    <a:pt x="8" y="74"/>
                    <a:pt x="8" y="74"/>
                  </a:cubicBezTo>
                  <a:cubicBezTo>
                    <a:pt x="4" y="74"/>
                    <a:pt x="4" y="74"/>
                    <a:pt x="4" y="74"/>
                  </a:cubicBezTo>
                  <a:cubicBezTo>
                    <a:pt x="0" y="80"/>
                    <a:pt x="0" y="80"/>
                    <a:pt x="0" y="80"/>
                  </a:cubicBezTo>
                  <a:cubicBezTo>
                    <a:pt x="0" y="86"/>
                    <a:pt x="0" y="86"/>
                    <a:pt x="0" y="86"/>
                  </a:cubicBezTo>
                  <a:cubicBezTo>
                    <a:pt x="4" y="96"/>
                    <a:pt x="4" y="96"/>
                    <a:pt x="4" y="96"/>
                  </a:cubicBezTo>
                  <a:cubicBezTo>
                    <a:pt x="9" y="98"/>
                    <a:pt x="9" y="98"/>
                    <a:pt x="9" y="98"/>
                  </a:cubicBezTo>
                  <a:cubicBezTo>
                    <a:pt x="9" y="98"/>
                    <a:pt x="9" y="98"/>
                    <a:pt x="9" y="98"/>
                  </a:cubicBezTo>
                  <a:cubicBezTo>
                    <a:pt x="9" y="98"/>
                    <a:pt x="9" y="98"/>
                    <a:pt x="9" y="98"/>
                  </a:cubicBezTo>
                  <a:cubicBezTo>
                    <a:pt x="11" y="100"/>
                    <a:pt x="11" y="100"/>
                    <a:pt x="11" y="100"/>
                  </a:cubicBezTo>
                  <a:cubicBezTo>
                    <a:pt x="14" y="96"/>
                    <a:pt x="14" y="96"/>
                    <a:pt x="14" y="96"/>
                  </a:cubicBezTo>
                  <a:cubicBezTo>
                    <a:pt x="14" y="95"/>
                    <a:pt x="14" y="95"/>
                    <a:pt x="14" y="95"/>
                  </a:cubicBezTo>
                  <a:cubicBezTo>
                    <a:pt x="14" y="95"/>
                    <a:pt x="14" y="95"/>
                    <a:pt x="14" y="95"/>
                  </a:cubicBezTo>
                  <a:cubicBezTo>
                    <a:pt x="15" y="95"/>
                    <a:pt x="15" y="95"/>
                    <a:pt x="15" y="95"/>
                  </a:cubicBezTo>
                  <a:cubicBezTo>
                    <a:pt x="21" y="94"/>
                    <a:pt x="21" y="94"/>
                    <a:pt x="21" y="94"/>
                  </a:cubicBezTo>
                  <a:cubicBezTo>
                    <a:pt x="22" y="94"/>
                    <a:pt x="22" y="94"/>
                    <a:pt x="22" y="94"/>
                  </a:cubicBezTo>
                  <a:cubicBezTo>
                    <a:pt x="22" y="94"/>
                    <a:pt x="22" y="94"/>
                    <a:pt x="22" y="94"/>
                  </a:cubicBezTo>
                  <a:cubicBezTo>
                    <a:pt x="28" y="96"/>
                    <a:pt x="28" y="96"/>
                    <a:pt x="28" y="96"/>
                  </a:cubicBezTo>
                  <a:cubicBezTo>
                    <a:pt x="34" y="110"/>
                    <a:pt x="34" y="110"/>
                    <a:pt x="34" y="110"/>
                  </a:cubicBezTo>
                  <a:cubicBezTo>
                    <a:pt x="33" y="110"/>
                    <a:pt x="33" y="110"/>
                    <a:pt x="33" y="110"/>
                  </a:cubicBezTo>
                  <a:cubicBezTo>
                    <a:pt x="33" y="110"/>
                    <a:pt x="33" y="110"/>
                    <a:pt x="33" y="110"/>
                  </a:cubicBezTo>
                  <a:cubicBezTo>
                    <a:pt x="31" y="118"/>
                    <a:pt x="31" y="118"/>
                    <a:pt x="31" y="118"/>
                  </a:cubicBezTo>
                  <a:cubicBezTo>
                    <a:pt x="31" y="118"/>
                    <a:pt x="31" y="118"/>
                    <a:pt x="31" y="118"/>
                  </a:cubicBezTo>
                  <a:cubicBezTo>
                    <a:pt x="29" y="122"/>
                    <a:pt x="29" y="122"/>
                    <a:pt x="29" y="122"/>
                  </a:cubicBezTo>
                  <a:cubicBezTo>
                    <a:pt x="29" y="123"/>
                    <a:pt x="29" y="123"/>
                    <a:pt x="29" y="123"/>
                  </a:cubicBezTo>
                  <a:cubicBezTo>
                    <a:pt x="26" y="130"/>
                    <a:pt x="26" y="130"/>
                    <a:pt x="26" y="130"/>
                  </a:cubicBezTo>
                  <a:cubicBezTo>
                    <a:pt x="26" y="138"/>
                    <a:pt x="26" y="138"/>
                    <a:pt x="26" y="138"/>
                  </a:cubicBezTo>
                  <a:cubicBezTo>
                    <a:pt x="31" y="143"/>
                    <a:pt x="31" y="143"/>
                    <a:pt x="31" y="143"/>
                  </a:cubicBezTo>
                  <a:cubicBezTo>
                    <a:pt x="31" y="143"/>
                    <a:pt x="31" y="143"/>
                    <a:pt x="31" y="143"/>
                  </a:cubicBezTo>
                  <a:cubicBezTo>
                    <a:pt x="38" y="148"/>
                    <a:pt x="38" y="148"/>
                    <a:pt x="38" y="148"/>
                  </a:cubicBezTo>
                  <a:cubicBezTo>
                    <a:pt x="38" y="149"/>
                    <a:pt x="38" y="149"/>
                    <a:pt x="38" y="149"/>
                  </a:cubicBezTo>
                  <a:cubicBezTo>
                    <a:pt x="39" y="149"/>
                    <a:pt x="39" y="149"/>
                    <a:pt x="39" y="149"/>
                  </a:cubicBezTo>
                  <a:cubicBezTo>
                    <a:pt x="34" y="160"/>
                    <a:pt x="34" y="160"/>
                    <a:pt x="34" y="160"/>
                  </a:cubicBezTo>
                  <a:cubicBezTo>
                    <a:pt x="33" y="166"/>
                    <a:pt x="33" y="166"/>
                    <a:pt x="33" y="166"/>
                  </a:cubicBezTo>
                  <a:cubicBezTo>
                    <a:pt x="34" y="165"/>
                    <a:pt x="34" y="165"/>
                    <a:pt x="34" y="165"/>
                  </a:cubicBezTo>
                  <a:cubicBezTo>
                    <a:pt x="35" y="165"/>
                    <a:pt x="35" y="165"/>
                    <a:pt x="35" y="165"/>
                  </a:cubicBezTo>
                  <a:cubicBezTo>
                    <a:pt x="39" y="163"/>
                    <a:pt x="39" y="163"/>
                    <a:pt x="39" y="163"/>
                  </a:cubicBezTo>
                  <a:cubicBezTo>
                    <a:pt x="46" y="159"/>
                    <a:pt x="46" y="159"/>
                    <a:pt x="46" y="159"/>
                  </a:cubicBezTo>
                  <a:cubicBezTo>
                    <a:pt x="46" y="159"/>
                    <a:pt x="46" y="159"/>
                    <a:pt x="46" y="159"/>
                  </a:cubicBezTo>
                  <a:cubicBezTo>
                    <a:pt x="54" y="160"/>
                    <a:pt x="54" y="160"/>
                    <a:pt x="54" y="160"/>
                  </a:cubicBezTo>
                  <a:cubicBezTo>
                    <a:pt x="55" y="160"/>
                    <a:pt x="55" y="160"/>
                    <a:pt x="55" y="160"/>
                  </a:cubicBezTo>
                  <a:cubicBezTo>
                    <a:pt x="55" y="160"/>
                    <a:pt x="55" y="160"/>
                    <a:pt x="55" y="160"/>
                  </a:cubicBezTo>
                  <a:cubicBezTo>
                    <a:pt x="67" y="165"/>
                    <a:pt x="67" y="165"/>
                    <a:pt x="67" y="165"/>
                  </a:cubicBezTo>
                  <a:cubicBezTo>
                    <a:pt x="80" y="165"/>
                    <a:pt x="80" y="165"/>
                    <a:pt x="80" y="165"/>
                  </a:cubicBezTo>
                  <a:cubicBezTo>
                    <a:pt x="84" y="160"/>
                    <a:pt x="84" y="160"/>
                    <a:pt x="84" y="160"/>
                  </a:cubicBezTo>
                  <a:cubicBezTo>
                    <a:pt x="84" y="160"/>
                    <a:pt x="84" y="160"/>
                    <a:pt x="84" y="160"/>
                  </a:cubicBezTo>
                  <a:cubicBezTo>
                    <a:pt x="84" y="160"/>
                    <a:pt x="84" y="160"/>
                    <a:pt x="84" y="160"/>
                  </a:cubicBezTo>
                  <a:cubicBezTo>
                    <a:pt x="91" y="156"/>
                    <a:pt x="91" y="156"/>
                    <a:pt x="91" y="156"/>
                  </a:cubicBezTo>
                  <a:cubicBezTo>
                    <a:pt x="98" y="151"/>
                    <a:pt x="98" y="151"/>
                    <a:pt x="98" y="151"/>
                  </a:cubicBezTo>
                  <a:cubicBezTo>
                    <a:pt x="98" y="150"/>
                    <a:pt x="98" y="150"/>
                    <a:pt x="98" y="150"/>
                  </a:cubicBezTo>
                  <a:cubicBezTo>
                    <a:pt x="98" y="150"/>
                    <a:pt x="98" y="150"/>
                    <a:pt x="98" y="150"/>
                  </a:cubicBezTo>
                  <a:cubicBezTo>
                    <a:pt x="103" y="149"/>
                    <a:pt x="103" y="149"/>
                    <a:pt x="103" y="149"/>
                  </a:cubicBezTo>
                  <a:cubicBezTo>
                    <a:pt x="108" y="145"/>
                    <a:pt x="108" y="145"/>
                    <a:pt x="108" y="145"/>
                  </a:cubicBezTo>
                  <a:cubicBezTo>
                    <a:pt x="114" y="137"/>
                    <a:pt x="114" y="137"/>
                    <a:pt x="114" y="137"/>
                  </a:cubicBezTo>
                  <a:cubicBezTo>
                    <a:pt x="123" y="140"/>
                    <a:pt x="123" y="140"/>
                    <a:pt x="123" y="140"/>
                  </a:cubicBezTo>
                  <a:cubicBezTo>
                    <a:pt x="124" y="140"/>
                    <a:pt x="124" y="140"/>
                    <a:pt x="124" y="140"/>
                  </a:cubicBezTo>
                  <a:cubicBezTo>
                    <a:pt x="124" y="141"/>
                    <a:pt x="124" y="141"/>
                    <a:pt x="124" y="141"/>
                  </a:cubicBezTo>
                  <a:cubicBezTo>
                    <a:pt x="124" y="141"/>
                    <a:pt x="124" y="141"/>
                    <a:pt x="124" y="141"/>
                  </a:cubicBezTo>
                  <a:cubicBezTo>
                    <a:pt x="126" y="144"/>
                    <a:pt x="127" y="146"/>
                    <a:pt x="128" y="146"/>
                  </a:cubicBezTo>
                  <a:cubicBezTo>
                    <a:pt x="133" y="146"/>
                    <a:pt x="133" y="146"/>
                    <a:pt x="133" y="146"/>
                  </a:cubicBezTo>
                  <a:cubicBezTo>
                    <a:pt x="134" y="146"/>
                    <a:pt x="134" y="146"/>
                    <a:pt x="134" y="146"/>
                  </a:cubicBezTo>
                  <a:cubicBezTo>
                    <a:pt x="137" y="146"/>
                    <a:pt x="137" y="146"/>
                    <a:pt x="137" y="146"/>
                  </a:cubicBezTo>
                  <a:cubicBezTo>
                    <a:pt x="138" y="146"/>
                    <a:pt x="138" y="146"/>
                    <a:pt x="138" y="146"/>
                  </a:cubicBezTo>
                  <a:cubicBezTo>
                    <a:pt x="138" y="147"/>
                    <a:pt x="138" y="147"/>
                    <a:pt x="138" y="147"/>
                  </a:cubicBezTo>
                  <a:cubicBezTo>
                    <a:pt x="144" y="149"/>
                    <a:pt x="144" y="149"/>
                    <a:pt x="144" y="149"/>
                  </a:cubicBezTo>
                  <a:cubicBezTo>
                    <a:pt x="146" y="149"/>
                    <a:pt x="146" y="149"/>
                    <a:pt x="146" y="149"/>
                  </a:cubicBezTo>
                  <a:cubicBezTo>
                    <a:pt x="147" y="148"/>
                    <a:pt x="147" y="148"/>
                    <a:pt x="147" y="148"/>
                  </a:cubicBezTo>
                  <a:cubicBezTo>
                    <a:pt x="148" y="145"/>
                    <a:pt x="148" y="145"/>
                    <a:pt x="148" y="145"/>
                  </a:cubicBezTo>
                  <a:cubicBezTo>
                    <a:pt x="148" y="145"/>
                    <a:pt x="148" y="145"/>
                    <a:pt x="148" y="145"/>
                  </a:cubicBezTo>
                  <a:cubicBezTo>
                    <a:pt x="148" y="144"/>
                    <a:pt x="148" y="144"/>
                    <a:pt x="148" y="144"/>
                  </a:cubicBezTo>
                  <a:cubicBezTo>
                    <a:pt x="148" y="144"/>
                    <a:pt x="148" y="144"/>
                    <a:pt x="148" y="144"/>
                  </a:cubicBezTo>
                  <a:cubicBezTo>
                    <a:pt x="148" y="144"/>
                    <a:pt x="148" y="144"/>
                    <a:pt x="148" y="144"/>
                  </a:cubicBezTo>
                  <a:cubicBezTo>
                    <a:pt x="151" y="142"/>
                    <a:pt x="151" y="142"/>
                    <a:pt x="151" y="142"/>
                  </a:cubicBezTo>
                  <a:cubicBezTo>
                    <a:pt x="151" y="142"/>
                    <a:pt x="151" y="142"/>
                    <a:pt x="151" y="142"/>
                  </a:cubicBezTo>
                  <a:cubicBezTo>
                    <a:pt x="156" y="138"/>
                    <a:pt x="156" y="138"/>
                    <a:pt x="156" y="138"/>
                  </a:cubicBezTo>
                  <a:cubicBezTo>
                    <a:pt x="156" y="138"/>
                    <a:pt x="156" y="138"/>
                    <a:pt x="156" y="138"/>
                  </a:cubicBezTo>
                  <a:cubicBezTo>
                    <a:pt x="156" y="138"/>
                    <a:pt x="156" y="138"/>
                    <a:pt x="156" y="138"/>
                  </a:cubicBezTo>
                  <a:cubicBezTo>
                    <a:pt x="157" y="138"/>
                    <a:pt x="157" y="138"/>
                    <a:pt x="157" y="138"/>
                  </a:cubicBezTo>
                  <a:cubicBezTo>
                    <a:pt x="161" y="138"/>
                    <a:pt x="161" y="138"/>
                    <a:pt x="161" y="138"/>
                  </a:cubicBezTo>
                  <a:cubicBezTo>
                    <a:pt x="161" y="136"/>
                    <a:pt x="162" y="133"/>
                    <a:pt x="165" y="131"/>
                  </a:cubicBezTo>
                  <a:cubicBezTo>
                    <a:pt x="168" y="129"/>
                    <a:pt x="170" y="128"/>
                    <a:pt x="171" y="128"/>
                  </a:cubicBezTo>
                  <a:cubicBezTo>
                    <a:pt x="173" y="126"/>
                    <a:pt x="173" y="126"/>
                    <a:pt x="173" y="126"/>
                  </a:cubicBezTo>
                  <a:cubicBezTo>
                    <a:pt x="174" y="126"/>
                    <a:pt x="174" y="126"/>
                    <a:pt x="174" y="126"/>
                  </a:cubicBezTo>
                  <a:cubicBezTo>
                    <a:pt x="174" y="126"/>
                    <a:pt x="174" y="126"/>
                    <a:pt x="174" y="126"/>
                  </a:cubicBezTo>
                  <a:cubicBezTo>
                    <a:pt x="176" y="124"/>
                    <a:pt x="176" y="124"/>
                    <a:pt x="176" y="124"/>
                  </a:cubicBezTo>
                  <a:cubicBezTo>
                    <a:pt x="176" y="124"/>
                    <a:pt x="176" y="124"/>
                    <a:pt x="176" y="124"/>
                  </a:cubicBezTo>
                  <a:cubicBezTo>
                    <a:pt x="176" y="124"/>
                    <a:pt x="176" y="124"/>
                    <a:pt x="176" y="124"/>
                  </a:cubicBezTo>
                  <a:cubicBezTo>
                    <a:pt x="176" y="123"/>
                    <a:pt x="176" y="123"/>
                    <a:pt x="176" y="123"/>
                  </a:cubicBezTo>
                  <a:cubicBezTo>
                    <a:pt x="177" y="123"/>
                    <a:pt x="177" y="123"/>
                    <a:pt x="177" y="123"/>
                  </a:cubicBezTo>
                  <a:cubicBezTo>
                    <a:pt x="183" y="122"/>
                    <a:pt x="183" y="122"/>
                    <a:pt x="183" y="122"/>
                  </a:cubicBezTo>
                  <a:cubicBezTo>
                    <a:pt x="187" y="122"/>
                    <a:pt x="187" y="122"/>
                    <a:pt x="187" y="122"/>
                  </a:cubicBezTo>
                  <a:cubicBezTo>
                    <a:pt x="188" y="120"/>
                    <a:pt x="188" y="120"/>
                    <a:pt x="188" y="120"/>
                  </a:cubicBezTo>
                  <a:cubicBezTo>
                    <a:pt x="190" y="118"/>
                    <a:pt x="190" y="118"/>
                    <a:pt x="190" y="118"/>
                  </a:cubicBezTo>
                  <a:cubicBezTo>
                    <a:pt x="190" y="118"/>
                    <a:pt x="190" y="118"/>
                    <a:pt x="190" y="118"/>
                  </a:cubicBezTo>
                  <a:cubicBezTo>
                    <a:pt x="192" y="114"/>
                    <a:pt x="192" y="114"/>
                    <a:pt x="192" y="114"/>
                  </a:cubicBezTo>
                  <a:cubicBezTo>
                    <a:pt x="191" y="114"/>
                    <a:pt x="191" y="114"/>
                    <a:pt x="191" y="114"/>
                  </a:cubicBezTo>
                  <a:cubicBezTo>
                    <a:pt x="188" y="111"/>
                    <a:pt x="187" y="108"/>
                    <a:pt x="186" y="103"/>
                  </a:cubicBezTo>
                  <a:cubicBezTo>
                    <a:pt x="186" y="103"/>
                    <a:pt x="186" y="103"/>
                    <a:pt x="186" y="103"/>
                  </a:cubicBezTo>
                  <a:cubicBezTo>
                    <a:pt x="186" y="103"/>
                    <a:pt x="186" y="103"/>
                    <a:pt x="186" y="103"/>
                  </a:cubicBezTo>
                  <a:cubicBezTo>
                    <a:pt x="186" y="103"/>
                    <a:pt x="186" y="103"/>
                    <a:pt x="186" y="103"/>
                  </a:cubicBezTo>
                  <a:cubicBezTo>
                    <a:pt x="186" y="102"/>
                    <a:pt x="186" y="102"/>
                    <a:pt x="186" y="102"/>
                  </a:cubicBezTo>
                  <a:cubicBezTo>
                    <a:pt x="188" y="94"/>
                    <a:pt x="188" y="94"/>
                    <a:pt x="188" y="94"/>
                  </a:cubicBezTo>
                  <a:cubicBezTo>
                    <a:pt x="188" y="91"/>
                    <a:pt x="188" y="89"/>
                    <a:pt x="190" y="87"/>
                  </a:cubicBezTo>
                  <a:cubicBezTo>
                    <a:pt x="190" y="80"/>
                    <a:pt x="190" y="80"/>
                    <a:pt x="190" y="80"/>
                  </a:cubicBezTo>
                  <a:cubicBezTo>
                    <a:pt x="189" y="79"/>
                    <a:pt x="188" y="78"/>
                    <a:pt x="186" y="78"/>
                  </a:cubicBezTo>
                  <a:cubicBezTo>
                    <a:pt x="174" y="83"/>
                    <a:pt x="174" y="83"/>
                    <a:pt x="174" y="83"/>
                  </a:cubicBezTo>
                  <a:cubicBezTo>
                    <a:pt x="174" y="70"/>
                    <a:pt x="174" y="70"/>
                    <a:pt x="174" y="70"/>
                  </a:cubicBezTo>
                  <a:cubicBezTo>
                    <a:pt x="175" y="68"/>
                    <a:pt x="179" y="64"/>
                    <a:pt x="186" y="60"/>
                  </a:cubicBezTo>
                  <a:cubicBezTo>
                    <a:pt x="183" y="46"/>
                    <a:pt x="183" y="46"/>
                    <a:pt x="183" y="46"/>
                  </a:cubicBezTo>
                  <a:cubicBezTo>
                    <a:pt x="182" y="41"/>
                    <a:pt x="183" y="37"/>
                    <a:pt x="186" y="34"/>
                  </a:cubicBezTo>
                  <a:cubicBezTo>
                    <a:pt x="186" y="32"/>
                    <a:pt x="186" y="32"/>
                    <a:pt x="186" y="32"/>
                  </a:cubicBezTo>
                  <a:cubicBezTo>
                    <a:pt x="182" y="32"/>
                    <a:pt x="182" y="32"/>
                    <a:pt x="182" y="32"/>
                  </a:cubicBezTo>
                  <a:cubicBezTo>
                    <a:pt x="180" y="32"/>
                    <a:pt x="180" y="32"/>
                    <a:pt x="180" y="32"/>
                  </a:cubicBezTo>
                  <a:cubicBezTo>
                    <a:pt x="178" y="38"/>
                    <a:pt x="178" y="38"/>
                    <a:pt x="178" y="38"/>
                  </a:cubicBezTo>
                  <a:cubicBezTo>
                    <a:pt x="177" y="40"/>
                    <a:pt x="175" y="41"/>
                    <a:pt x="174" y="41"/>
                  </a:cubicBezTo>
                  <a:cubicBezTo>
                    <a:pt x="173" y="41"/>
                    <a:pt x="173" y="41"/>
                    <a:pt x="173" y="41"/>
                  </a:cubicBezTo>
                  <a:cubicBezTo>
                    <a:pt x="169" y="38"/>
                    <a:pt x="169" y="38"/>
                    <a:pt x="169" y="38"/>
                  </a:cubicBezTo>
                  <a:cubicBezTo>
                    <a:pt x="168" y="38"/>
                    <a:pt x="168" y="38"/>
                    <a:pt x="168" y="38"/>
                  </a:cubicBezTo>
                  <a:cubicBezTo>
                    <a:pt x="168" y="38"/>
                    <a:pt x="168" y="38"/>
                    <a:pt x="168" y="38"/>
                  </a:cubicBezTo>
                  <a:cubicBezTo>
                    <a:pt x="168" y="38"/>
                    <a:pt x="168" y="38"/>
                    <a:pt x="168" y="38"/>
                  </a:cubicBezTo>
                  <a:cubicBezTo>
                    <a:pt x="168" y="37"/>
                    <a:pt x="168" y="37"/>
                    <a:pt x="168" y="37"/>
                  </a:cubicBezTo>
                  <a:cubicBezTo>
                    <a:pt x="167" y="34"/>
                    <a:pt x="167" y="34"/>
                    <a:pt x="167" y="34"/>
                  </a:cubicBezTo>
                  <a:cubicBezTo>
                    <a:pt x="166" y="30"/>
                    <a:pt x="166" y="30"/>
                    <a:pt x="166" y="30"/>
                  </a:cubicBezTo>
                  <a:cubicBezTo>
                    <a:pt x="166" y="30"/>
                    <a:pt x="166" y="30"/>
                    <a:pt x="166" y="30"/>
                  </a:cubicBezTo>
                  <a:cubicBezTo>
                    <a:pt x="166" y="30"/>
                    <a:pt x="166" y="30"/>
                    <a:pt x="166" y="30"/>
                  </a:cubicBezTo>
                  <a:cubicBezTo>
                    <a:pt x="166" y="32"/>
                    <a:pt x="166" y="32"/>
                    <a:pt x="166" y="32"/>
                  </a:cubicBezTo>
                  <a:cubicBezTo>
                    <a:pt x="158" y="32"/>
                    <a:pt x="158" y="32"/>
                    <a:pt x="158" y="32"/>
                  </a:cubicBezTo>
                  <a:cubicBezTo>
                    <a:pt x="158" y="30"/>
                    <a:pt x="158" y="30"/>
                    <a:pt x="158" y="30"/>
                  </a:cubicBezTo>
                  <a:cubicBezTo>
                    <a:pt x="156" y="26"/>
                    <a:pt x="156" y="26"/>
                    <a:pt x="156" y="26"/>
                  </a:cubicBezTo>
                  <a:cubicBezTo>
                    <a:pt x="156" y="20"/>
                    <a:pt x="156" y="20"/>
                    <a:pt x="156" y="20"/>
                  </a:cubicBezTo>
                  <a:cubicBezTo>
                    <a:pt x="152" y="12"/>
                    <a:pt x="152" y="12"/>
                    <a:pt x="152" y="12"/>
                  </a:cubicBezTo>
                  <a:cubicBezTo>
                    <a:pt x="152" y="6"/>
                    <a:pt x="152" y="6"/>
                    <a:pt x="152" y="6"/>
                  </a:cubicBezTo>
                  <a:lnTo>
                    <a:pt x="150" y="3"/>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Freeform 14"/>
            <p:cNvSpPr/>
            <p:nvPr/>
          </p:nvSpPr>
          <p:spPr bwMode="auto">
            <a:xfrm>
              <a:off x="4697680" y="4777044"/>
              <a:ext cx="723535" cy="550569"/>
            </a:xfrm>
            <a:custGeom>
              <a:avLst/>
              <a:gdLst>
                <a:gd name="T0" fmla="*/ 202 w 251"/>
                <a:gd name="T1" fmla="*/ 6 h 191"/>
                <a:gd name="T2" fmla="*/ 188 w 251"/>
                <a:gd name="T3" fmla="*/ 18 h 191"/>
                <a:gd name="T4" fmla="*/ 172 w 251"/>
                <a:gd name="T5" fmla="*/ 22 h 191"/>
                <a:gd name="T6" fmla="*/ 161 w 251"/>
                <a:gd name="T7" fmla="*/ 21 h 191"/>
                <a:gd name="T8" fmla="*/ 161 w 251"/>
                <a:gd name="T9" fmla="*/ 21 h 191"/>
                <a:gd name="T10" fmla="*/ 147 w 251"/>
                <a:gd name="T11" fmla="*/ 26 h 191"/>
                <a:gd name="T12" fmla="*/ 137 w 251"/>
                <a:gd name="T13" fmla="*/ 32 h 191"/>
                <a:gd name="T14" fmla="*/ 127 w 251"/>
                <a:gd name="T15" fmla="*/ 40 h 191"/>
                <a:gd name="T16" fmla="*/ 120 w 251"/>
                <a:gd name="T17" fmla="*/ 47 h 191"/>
                <a:gd name="T18" fmla="*/ 118 w 251"/>
                <a:gd name="T19" fmla="*/ 51 h 191"/>
                <a:gd name="T20" fmla="*/ 103 w 251"/>
                <a:gd name="T21" fmla="*/ 48 h 191"/>
                <a:gd name="T22" fmla="*/ 85 w 251"/>
                <a:gd name="T23" fmla="*/ 40 h 191"/>
                <a:gd name="T24" fmla="*/ 80 w 251"/>
                <a:gd name="T25" fmla="*/ 46 h 191"/>
                <a:gd name="T26" fmla="*/ 74 w 251"/>
                <a:gd name="T27" fmla="*/ 51 h 191"/>
                <a:gd name="T28" fmla="*/ 63 w 251"/>
                <a:gd name="T29" fmla="*/ 58 h 191"/>
                <a:gd name="T30" fmla="*/ 51 w 251"/>
                <a:gd name="T31" fmla="*/ 67 h 191"/>
                <a:gd name="T32" fmla="*/ 23 w 251"/>
                <a:gd name="T33" fmla="*/ 62 h 191"/>
                <a:gd name="T34" fmla="*/ 9 w 251"/>
                <a:gd name="T35" fmla="*/ 65 h 191"/>
                <a:gd name="T36" fmla="*/ 1 w 251"/>
                <a:gd name="T37" fmla="*/ 69 h 191"/>
                <a:gd name="T38" fmla="*/ 2 w 251"/>
                <a:gd name="T39" fmla="*/ 79 h 191"/>
                <a:gd name="T40" fmla="*/ 21 w 251"/>
                <a:gd name="T41" fmla="*/ 79 h 191"/>
                <a:gd name="T42" fmla="*/ 23 w 251"/>
                <a:gd name="T43" fmla="*/ 94 h 191"/>
                <a:gd name="T44" fmla="*/ 38 w 251"/>
                <a:gd name="T45" fmla="*/ 92 h 191"/>
                <a:gd name="T46" fmla="*/ 50 w 251"/>
                <a:gd name="T47" fmla="*/ 89 h 191"/>
                <a:gd name="T48" fmla="*/ 53 w 251"/>
                <a:gd name="T49" fmla="*/ 108 h 191"/>
                <a:gd name="T50" fmla="*/ 46 w 251"/>
                <a:gd name="T51" fmla="*/ 116 h 191"/>
                <a:gd name="T52" fmla="*/ 35 w 251"/>
                <a:gd name="T53" fmla="*/ 124 h 191"/>
                <a:gd name="T54" fmla="*/ 53 w 251"/>
                <a:gd name="T55" fmla="*/ 128 h 191"/>
                <a:gd name="T56" fmla="*/ 61 w 251"/>
                <a:gd name="T57" fmla="*/ 133 h 191"/>
                <a:gd name="T58" fmla="*/ 77 w 251"/>
                <a:gd name="T59" fmla="*/ 142 h 191"/>
                <a:gd name="T60" fmla="*/ 70 w 251"/>
                <a:gd name="T61" fmla="*/ 150 h 191"/>
                <a:gd name="T62" fmla="*/ 97 w 251"/>
                <a:gd name="T63" fmla="*/ 178 h 191"/>
                <a:gd name="T64" fmla="*/ 107 w 251"/>
                <a:gd name="T65" fmla="*/ 174 h 191"/>
                <a:gd name="T66" fmla="*/ 123 w 251"/>
                <a:gd name="T67" fmla="*/ 184 h 191"/>
                <a:gd name="T68" fmla="*/ 127 w 251"/>
                <a:gd name="T69" fmla="*/ 179 h 191"/>
                <a:gd name="T70" fmla="*/ 135 w 251"/>
                <a:gd name="T71" fmla="*/ 180 h 191"/>
                <a:gd name="T72" fmla="*/ 155 w 251"/>
                <a:gd name="T73" fmla="*/ 185 h 191"/>
                <a:gd name="T74" fmla="*/ 157 w 251"/>
                <a:gd name="T75" fmla="*/ 186 h 191"/>
                <a:gd name="T76" fmla="*/ 173 w 251"/>
                <a:gd name="T77" fmla="*/ 173 h 191"/>
                <a:gd name="T78" fmla="*/ 179 w 251"/>
                <a:gd name="T79" fmla="*/ 178 h 191"/>
                <a:gd name="T80" fmla="*/ 183 w 251"/>
                <a:gd name="T81" fmla="*/ 170 h 191"/>
                <a:gd name="T82" fmla="*/ 198 w 251"/>
                <a:gd name="T83" fmla="*/ 152 h 191"/>
                <a:gd name="T84" fmla="*/ 207 w 251"/>
                <a:gd name="T85" fmla="*/ 154 h 191"/>
                <a:gd name="T86" fmla="*/ 205 w 251"/>
                <a:gd name="T87" fmla="*/ 143 h 191"/>
                <a:gd name="T88" fmla="*/ 207 w 251"/>
                <a:gd name="T89" fmla="*/ 137 h 191"/>
                <a:gd name="T90" fmla="*/ 229 w 251"/>
                <a:gd name="T91" fmla="*/ 126 h 191"/>
                <a:gd name="T92" fmla="*/ 228 w 251"/>
                <a:gd name="T93" fmla="*/ 114 h 191"/>
                <a:gd name="T94" fmla="*/ 233 w 251"/>
                <a:gd name="T95" fmla="*/ 105 h 191"/>
                <a:gd name="T96" fmla="*/ 239 w 251"/>
                <a:gd name="T97" fmla="*/ 90 h 191"/>
                <a:gd name="T98" fmla="*/ 248 w 251"/>
                <a:gd name="T99" fmla="*/ 78 h 191"/>
                <a:gd name="T100" fmla="*/ 248 w 251"/>
                <a:gd name="T101" fmla="*/ 67 h 191"/>
                <a:gd name="T102" fmla="*/ 248 w 251"/>
                <a:gd name="T103" fmla="*/ 60 h 191"/>
                <a:gd name="T104" fmla="*/ 227 w 251"/>
                <a:gd name="T105" fmla="*/ 61 h 191"/>
                <a:gd name="T106" fmla="*/ 221 w 251"/>
                <a:gd name="T107" fmla="*/ 51 h 191"/>
                <a:gd name="T108" fmla="*/ 211 w 251"/>
                <a:gd name="T109" fmla="*/ 50 h 191"/>
                <a:gd name="T110" fmla="*/ 222 w 251"/>
                <a:gd name="T111" fmla="*/ 29 h 191"/>
                <a:gd name="T112" fmla="*/ 221 w 251"/>
                <a:gd name="T113" fmla="*/ 14 h 191"/>
                <a:gd name="T114" fmla="*/ 217 w 251"/>
                <a:gd name="T115" fmla="*/ 0 h 191"/>
                <a:gd name="T116" fmla="*/ 208 w 251"/>
                <a:gd name="T117" fmla="*/ 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1" h="191">
                  <a:moveTo>
                    <a:pt x="201" y="4"/>
                  </a:moveTo>
                  <a:cubicBezTo>
                    <a:pt x="201" y="5"/>
                    <a:pt x="201" y="5"/>
                    <a:pt x="201" y="5"/>
                  </a:cubicBezTo>
                  <a:cubicBezTo>
                    <a:pt x="202" y="6"/>
                    <a:pt x="202" y="6"/>
                    <a:pt x="202" y="6"/>
                  </a:cubicBezTo>
                  <a:cubicBezTo>
                    <a:pt x="197" y="14"/>
                    <a:pt x="197" y="14"/>
                    <a:pt x="197" y="14"/>
                  </a:cubicBezTo>
                  <a:cubicBezTo>
                    <a:pt x="195" y="16"/>
                    <a:pt x="192" y="18"/>
                    <a:pt x="189" y="18"/>
                  </a:cubicBezTo>
                  <a:cubicBezTo>
                    <a:pt x="188" y="18"/>
                    <a:pt x="188" y="18"/>
                    <a:pt x="188" y="18"/>
                  </a:cubicBezTo>
                  <a:cubicBezTo>
                    <a:pt x="184" y="15"/>
                    <a:pt x="184" y="15"/>
                    <a:pt x="184" y="15"/>
                  </a:cubicBezTo>
                  <a:cubicBezTo>
                    <a:pt x="180" y="16"/>
                    <a:pt x="180" y="16"/>
                    <a:pt x="180" y="16"/>
                  </a:cubicBezTo>
                  <a:cubicBezTo>
                    <a:pt x="172" y="22"/>
                    <a:pt x="172" y="22"/>
                    <a:pt x="172" y="22"/>
                  </a:cubicBezTo>
                  <a:cubicBezTo>
                    <a:pt x="170" y="22"/>
                    <a:pt x="167" y="20"/>
                    <a:pt x="164" y="16"/>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61" y="21"/>
                    <a:pt x="161" y="21"/>
                    <a:pt x="161" y="21"/>
                  </a:cubicBezTo>
                  <a:cubicBezTo>
                    <a:pt x="158" y="24"/>
                    <a:pt x="158" y="24"/>
                    <a:pt x="158" y="24"/>
                  </a:cubicBezTo>
                  <a:cubicBezTo>
                    <a:pt x="153" y="24"/>
                    <a:pt x="153" y="24"/>
                    <a:pt x="153" y="24"/>
                  </a:cubicBezTo>
                  <a:cubicBezTo>
                    <a:pt x="147" y="26"/>
                    <a:pt x="147" y="26"/>
                    <a:pt x="147" y="26"/>
                  </a:cubicBezTo>
                  <a:cubicBezTo>
                    <a:pt x="141" y="30"/>
                    <a:pt x="141" y="30"/>
                    <a:pt x="141" y="30"/>
                  </a:cubicBezTo>
                  <a:cubicBezTo>
                    <a:pt x="139" y="30"/>
                    <a:pt x="139" y="30"/>
                    <a:pt x="139" y="30"/>
                  </a:cubicBezTo>
                  <a:cubicBezTo>
                    <a:pt x="137" y="32"/>
                    <a:pt x="137" y="32"/>
                    <a:pt x="137" y="32"/>
                  </a:cubicBezTo>
                  <a:cubicBezTo>
                    <a:pt x="135" y="34"/>
                    <a:pt x="134" y="36"/>
                    <a:pt x="135" y="37"/>
                  </a:cubicBezTo>
                  <a:cubicBezTo>
                    <a:pt x="138" y="41"/>
                    <a:pt x="138" y="41"/>
                    <a:pt x="138" y="41"/>
                  </a:cubicBezTo>
                  <a:cubicBezTo>
                    <a:pt x="127" y="40"/>
                    <a:pt x="127" y="40"/>
                    <a:pt x="127" y="40"/>
                  </a:cubicBezTo>
                  <a:cubicBezTo>
                    <a:pt x="121" y="45"/>
                    <a:pt x="121" y="45"/>
                    <a:pt x="121" y="45"/>
                  </a:cubicBezTo>
                  <a:cubicBezTo>
                    <a:pt x="120" y="47"/>
                    <a:pt x="120" y="47"/>
                    <a:pt x="120" y="47"/>
                  </a:cubicBezTo>
                  <a:cubicBezTo>
                    <a:pt x="120" y="47"/>
                    <a:pt x="120" y="47"/>
                    <a:pt x="120" y="47"/>
                  </a:cubicBezTo>
                  <a:cubicBezTo>
                    <a:pt x="119" y="50"/>
                    <a:pt x="119" y="50"/>
                    <a:pt x="119" y="50"/>
                  </a:cubicBezTo>
                  <a:cubicBezTo>
                    <a:pt x="118" y="51"/>
                    <a:pt x="118" y="51"/>
                    <a:pt x="118" y="51"/>
                  </a:cubicBezTo>
                  <a:cubicBezTo>
                    <a:pt x="118" y="51"/>
                    <a:pt x="118" y="51"/>
                    <a:pt x="118" y="51"/>
                  </a:cubicBezTo>
                  <a:cubicBezTo>
                    <a:pt x="112" y="51"/>
                    <a:pt x="112" y="51"/>
                    <a:pt x="112" y="51"/>
                  </a:cubicBezTo>
                  <a:cubicBezTo>
                    <a:pt x="105" y="48"/>
                    <a:pt x="105" y="48"/>
                    <a:pt x="105" y="48"/>
                  </a:cubicBezTo>
                  <a:cubicBezTo>
                    <a:pt x="103" y="48"/>
                    <a:pt x="103" y="48"/>
                    <a:pt x="103" y="48"/>
                  </a:cubicBezTo>
                  <a:cubicBezTo>
                    <a:pt x="97" y="49"/>
                    <a:pt x="97" y="49"/>
                    <a:pt x="97" y="49"/>
                  </a:cubicBezTo>
                  <a:cubicBezTo>
                    <a:pt x="95" y="49"/>
                    <a:pt x="92" y="46"/>
                    <a:pt x="89" y="42"/>
                  </a:cubicBezTo>
                  <a:cubicBezTo>
                    <a:pt x="85" y="40"/>
                    <a:pt x="85" y="40"/>
                    <a:pt x="85" y="40"/>
                  </a:cubicBezTo>
                  <a:cubicBezTo>
                    <a:pt x="81" y="46"/>
                    <a:pt x="81" y="46"/>
                    <a:pt x="81" y="46"/>
                  </a:cubicBezTo>
                  <a:cubicBezTo>
                    <a:pt x="81" y="46"/>
                    <a:pt x="81" y="46"/>
                    <a:pt x="81" y="46"/>
                  </a:cubicBezTo>
                  <a:cubicBezTo>
                    <a:pt x="80" y="46"/>
                    <a:pt x="80" y="46"/>
                    <a:pt x="80" y="46"/>
                  </a:cubicBezTo>
                  <a:cubicBezTo>
                    <a:pt x="75" y="50"/>
                    <a:pt x="75" y="50"/>
                    <a:pt x="75" y="50"/>
                  </a:cubicBezTo>
                  <a:cubicBezTo>
                    <a:pt x="74" y="50"/>
                    <a:pt x="74" y="50"/>
                    <a:pt x="74" y="50"/>
                  </a:cubicBezTo>
                  <a:cubicBezTo>
                    <a:pt x="74" y="51"/>
                    <a:pt x="74" y="51"/>
                    <a:pt x="74" y="51"/>
                  </a:cubicBezTo>
                  <a:cubicBezTo>
                    <a:pt x="73" y="51"/>
                    <a:pt x="73" y="51"/>
                    <a:pt x="73" y="51"/>
                  </a:cubicBezTo>
                  <a:cubicBezTo>
                    <a:pt x="69" y="52"/>
                    <a:pt x="69" y="52"/>
                    <a:pt x="69" y="52"/>
                  </a:cubicBezTo>
                  <a:cubicBezTo>
                    <a:pt x="63" y="58"/>
                    <a:pt x="63" y="58"/>
                    <a:pt x="63" y="58"/>
                  </a:cubicBezTo>
                  <a:cubicBezTo>
                    <a:pt x="63" y="58"/>
                    <a:pt x="63" y="58"/>
                    <a:pt x="63" y="58"/>
                  </a:cubicBezTo>
                  <a:cubicBezTo>
                    <a:pt x="56" y="61"/>
                    <a:pt x="56" y="61"/>
                    <a:pt x="56" y="61"/>
                  </a:cubicBezTo>
                  <a:cubicBezTo>
                    <a:pt x="51" y="67"/>
                    <a:pt x="51" y="67"/>
                    <a:pt x="51" y="67"/>
                  </a:cubicBezTo>
                  <a:cubicBezTo>
                    <a:pt x="35" y="67"/>
                    <a:pt x="35" y="67"/>
                    <a:pt x="35" y="67"/>
                  </a:cubicBezTo>
                  <a:cubicBezTo>
                    <a:pt x="35" y="67"/>
                    <a:pt x="35" y="67"/>
                    <a:pt x="35" y="67"/>
                  </a:cubicBezTo>
                  <a:cubicBezTo>
                    <a:pt x="23" y="62"/>
                    <a:pt x="23" y="62"/>
                    <a:pt x="23" y="62"/>
                  </a:cubicBezTo>
                  <a:cubicBezTo>
                    <a:pt x="16" y="62"/>
                    <a:pt x="16" y="62"/>
                    <a:pt x="16" y="62"/>
                  </a:cubicBezTo>
                  <a:cubicBezTo>
                    <a:pt x="10" y="65"/>
                    <a:pt x="10" y="65"/>
                    <a:pt x="10" y="65"/>
                  </a:cubicBezTo>
                  <a:cubicBezTo>
                    <a:pt x="9" y="65"/>
                    <a:pt x="9" y="65"/>
                    <a:pt x="9" y="65"/>
                  </a:cubicBezTo>
                  <a:cubicBezTo>
                    <a:pt x="9" y="65"/>
                    <a:pt x="9" y="65"/>
                    <a:pt x="9" y="65"/>
                  </a:cubicBezTo>
                  <a:cubicBezTo>
                    <a:pt x="5" y="66"/>
                    <a:pt x="5" y="66"/>
                    <a:pt x="5" y="66"/>
                  </a:cubicBezTo>
                  <a:cubicBezTo>
                    <a:pt x="3" y="67"/>
                    <a:pt x="2" y="68"/>
                    <a:pt x="1" y="69"/>
                  </a:cubicBezTo>
                  <a:cubicBezTo>
                    <a:pt x="0" y="71"/>
                    <a:pt x="0" y="71"/>
                    <a:pt x="0" y="71"/>
                  </a:cubicBezTo>
                  <a:cubicBezTo>
                    <a:pt x="0" y="76"/>
                    <a:pt x="0" y="76"/>
                    <a:pt x="0" y="76"/>
                  </a:cubicBezTo>
                  <a:cubicBezTo>
                    <a:pt x="2" y="79"/>
                    <a:pt x="2" y="79"/>
                    <a:pt x="2" y="79"/>
                  </a:cubicBezTo>
                  <a:cubicBezTo>
                    <a:pt x="11" y="76"/>
                    <a:pt x="11" y="76"/>
                    <a:pt x="11" y="76"/>
                  </a:cubicBezTo>
                  <a:cubicBezTo>
                    <a:pt x="13" y="76"/>
                    <a:pt x="16" y="77"/>
                    <a:pt x="20" y="79"/>
                  </a:cubicBezTo>
                  <a:cubicBezTo>
                    <a:pt x="21" y="79"/>
                    <a:pt x="21" y="79"/>
                    <a:pt x="21" y="79"/>
                  </a:cubicBezTo>
                  <a:cubicBezTo>
                    <a:pt x="21" y="80"/>
                    <a:pt x="21" y="80"/>
                    <a:pt x="21" y="80"/>
                  </a:cubicBezTo>
                  <a:cubicBezTo>
                    <a:pt x="21" y="93"/>
                    <a:pt x="21" y="93"/>
                    <a:pt x="21" y="93"/>
                  </a:cubicBezTo>
                  <a:cubicBezTo>
                    <a:pt x="23" y="94"/>
                    <a:pt x="23" y="94"/>
                    <a:pt x="23" y="94"/>
                  </a:cubicBezTo>
                  <a:cubicBezTo>
                    <a:pt x="32" y="94"/>
                    <a:pt x="32" y="94"/>
                    <a:pt x="32" y="94"/>
                  </a:cubicBezTo>
                  <a:cubicBezTo>
                    <a:pt x="37" y="92"/>
                    <a:pt x="37" y="92"/>
                    <a:pt x="37" y="92"/>
                  </a:cubicBezTo>
                  <a:cubicBezTo>
                    <a:pt x="38" y="92"/>
                    <a:pt x="38" y="92"/>
                    <a:pt x="38" y="92"/>
                  </a:cubicBezTo>
                  <a:cubicBezTo>
                    <a:pt x="41" y="90"/>
                    <a:pt x="44" y="89"/>
                    <a:pt x="47" y="88"/>
                  </a:cubicBezTo>
                  <a:cubicBezTo>
                    <a:pt x="49" y="88"/>
                    <a:pt x="49" y="88"/>
                    <a:pt x="49" y="88"/>
                  </a:cubicBezTo>
                  <a:cubicBezTo>
                    <a:pt x="50" y="89"/>
                    <a:pt x="50" y="89"/>
                    <a:pt x="50" y="89"/>
                  </a:cubicBezTo>
                  <a:cubicBezTo>
                    <a:pt x="52" y="94"/>
                    <a:pt x="52" y="94"/>
                    <a:pt x="52" y="94"/>
                  </a:cubicBezTo>
                  <a:cubicBezTo>
                    <a:pt x="52" y="94"/>
                    <a:pt x="52" y="94"/>
                    <a:pt x="52" y="94"/>
                  </a:cubicBezTo>
                  <a:cubicBezTo>
                    <a:pt x="53" y="108"/>
                    <a:pt x="53" y="108"/>
                    <a:pt x="53" y="108"/>
                  </a:cubicBezTo>
                  <a:cubicBezTo>
                    <a:pt x="53" y="109"/>
                    <a:pt x="53" y="109"/>
                    <a:pt x="53" y="109"/>
                  </a:cubicBezTo>
                  <a:cubicBezTo>
                    <a:pt x="46" y="116"/>
                    <a:pt x="46" y="116"/>
                    <a:pt x="46" y="116"/>
                  </a:cubicBezTo>
                  <a:cubicBezTo>
                    <a:pt x="46" y="116"/>
                    <a:pt x="46" y="116"/>
                    <a:pt x="46" y="116"/>
                  </a:cubicBezTo>
                  <a:cubicBezTo>
                    <a:pt x="46" y="117"/>
                    <a:pt x="46" y="117"/>
                    <a:pt x="46" y="117"/>
                  </a:cubicBezTo>
                  <a:cubicBezTo>
                    <a:pt x="37" y="121"/>
                    <a:pt x="37" y="121"/>
                    <a:pt x="37" y="121"/>
                  </a:cubicBezTo>
                  <a:cubicBezTo>
                    <a:pt x="35" y="124"/>
                    <a:pt x="35" y="124"/>
                    <a:pt x="35" y="124"/>
                  </a:cubicBezTo>
                  <a:cubicBezTo>
                    <a:pt x="36" y="126"/>
                    <a:pt x="36" y="126"/>
                    <a:pt x="36" y="126"/>
                  </a:cubicBezTo>
                  <a:cubicBezTo>
                    <a:pt x="53" y="128"/>
                    <a:pt x="53" y="128"/>
                    <a:pt x="53" y="128"/>
                  </a:cubicBezTo>
                  <a:cubicBezTo>
                    <a:pt x="53" y="128"/>
                    <a:pt x="53" y="128"/>
                    <a:pt x="53" y="128"/>
                  </a:cubicBezTo>
                  <a:cubicBezTo>
                    <a:pt x="53" y="128"/>
                    <a:pt x="53" y="128"/>
                    <a:pt x="53" y="128"/>
                  </a:cubicBezTo>
                  <a:cubicBezTo>
                    <a:pt x="54" y="129"/>
                    <a:pt x="54" y="129"/>
                    <a:pt x="54" y="129"/>
                  </a:cubicBezTo>
                  <a:cubicBezTo>
                    <a:pt x="61" y="133"/>
                    <a:pt x="61" y="133"/>
                    <a:pt x="61" y="133"/>
                  </a:cubicBezTo>
                  <a:cubicBezTo>
                    <a:pt x="76" y="132"/>
                    <a:pt x="76" y="132"/>
                    <a:pt x="76" y="132"/>
                  </a:cubicBezTo>
                  <a:cubicBezTo>
                    <a:pt x="76" y="134"/>
                    <a:pt x="76" y="134"/>
                    <a:pt x="76" y="134"/>
                  </a:cubicBezTo>
                  <a:cubicBezTo>
                    <a:pt x="77" y="142"/>
                    <a:pt x="77" y="142"/>
                    <a:pt x="77" y="142"/>
                  </a:cubicBezTo>
                  <a:cubicBezTo>
                    <a:pt x="77" y="143"/>
                    <a:pt x="77" y="143"/>
                    <a:pt x="77" y="143"/>
                  </a:cubicBezTo>
                  <a:cubicBezTo>
                    <a:pt x="77" y="143"/>
                    <a:pt x="77" y="143"/>
                    <a:pt x="77" y="143"/>
                  </a:cubicBezTo>
                  <a:cubicBezTo>
                    <a:pt x="70" y="150"/>
                    <a:pt x="70" y="150"/>
                    <a:pt x="70" y="150"/>
                  </a:cubicBezTo>
                  <a:cubicBezTo>
                    <a:pt x="69" y="158"/>
                    <a:pt x="71" y="164"/>
                    <a:pt x="75" y="165"/>
                  </a:cubicBezTo>
                  <a:cubicBezTo>
                    <a:pt x="87" y="172"/>
                    <a:pt x="87" y="172"/>
                    <a:pt x="87" y="172"/>
                  </a:cubicBezTo>
                  <a:cubicBezTo>
                    <a:pt x="97" y="178"/>
                    <a:pt x="97" y="178"/>
                    <a:pt x="97" y="178"/>
                  </a:cubicBezTo>
                  <a:cubicBezTo>
                    <a:pt x="106" y="174"/>
                    <a:pt x="106" y="174"/>
                    <a:pt x="106" y="174"/>
                  </a:cubicBezTo>
                  <a:cubicBezTo>
                    <a:pt x="107" y="174"/>
                    <a:pt x="107" y="174"/>
                    <a:pt x="107" y="174"/>
                  </a:cubicBezTo>
                  <a:cubicBezTo>
                    <a:pt x="107" y="174"/>
                    <a:pt x="107" y="174"/>
                    <a:pt x="107" y="174"/>
                  </a:cubicBezTo>
                  <a:cubicBezTo>
                    <a:pt x="108" y="174"/>
                    <a:pt x="108" y="174"/>
                    <a:pt x="108" y="174"/>
                  </a:cubicBezTo>
                  <a:cubicBezTo>
                    <a:pt x="121" y="184"/>
                    <a:pt x="121" y="184"/>
                    <a:pt x="121" y="184"/>
                  </a:cubicBezTo>
                  <a:cubicBezTo>
                    <a:pt x="123" y="184"/>
                    <a:pt x="123" y="184"/>
                    <a:pt x="123" y="184"/>
                  </a:cubicBezTo>
                  <a:cubicBezTo>
                    <a:pt x="126" y="180"/>
                    <a:pt x="126" y="180"/>
                    <a:pt x="126" y="180"/>
                  </a:cubicBezTo>
                  <a:cubicBezTo>
                    <a:pt x="127" y="180"/>
                    <a:pt x="127" y="180"/>
                    <a:pt x="127" y="180"/>
                  </a:cubicBezTo>
                  <a:cubicBezTo>
                    <a:pt x="127" y="179"/>
                    <a:pt x="127" y="179"/>
                    <a:pt x="127" y="179"/>
                  </a:cubicBezTo>
                  <a:cubicBezTo>
                    <a:pt x="127" y="179"/>
                    <a:pt x="127" y="179"/>
                    <a:pt x="127" y="179"/>
                  </a:cubicBezTo>
                  <a:cubicBezTo>
                    <a:pt x="128" y="179"/>
                    <a:pt x="128" y="179"/>
                    <a:pt x="128" y="179"/>
                  </a:cubicBezTo>
                  <a:cubicBezTo>
                    <a:pt x="135" y="180"/>
                    <a:pt x="135" y="180"/>
                    <a:pt x="135" y="180"/>
                  </a:cubicBezTo>
                  <a:cubicBezTo>
                    <a:pt x="137" y="167"/>
                    <a:pt x="137" y="167"/>
                    <a:pt x="137" y="167"/>
                  </a:cubicBezTo>
                  <a:cubicBezTo>
                    <a:pt x="147" y="184"/>
                    <a:pt x="147" y="184"/>
                    <a:pt x="147" y="184"/>
                  </a:cubicBezTo>
                  <a:cubicBezTo>
                    <a:pt x="155" y="185"/>
                    <a:pt x="155" y="185"/>
                    <a:pt x="155" y="185"/>
                  </a:cubicBezTo>
                  <a:cubicBezTo>
                    <a:pt x="156" y="185"/>
                    <a:pt x="156" y="185"/>
                    <a:pt x="156" y="185"/>
                  </a:cubicBezTo>
                  <a:cubicBezTo>
                    <a:pt x="157" y="185"/>
                    <a:pt x="157" y="185"/>
                    <a:pt x="157" y="185"/>
                  </a:cubicBezTo>
                  <a:cubicBezTo>
                    <a:pt x="157" y="186"/>
                    <a:pt x="157" y="186"/>
                    <a:pt x="157" y="186"/>
                  </a:cubicBezTo>
                  <a:cubicBezTo>
                    <a:pt x="157" y="191"/>
                    <a:pt x="157" y="191"/>
                    <a:pt x="157" y="191"/>
                  </a:cubicBezTo>
                  <a:cubicBezTo>
                    <a:pt x="160" y="190"/>
                    <a:pt x="160" y="190"/>
                    <a:pt x="160" y="190"/>
                  </a:cubicBezTo>
                  <a:cubicBezTo>
                    <a:pt x="173" y="173"/>
                    <a:pt x="173" y="173"/>
                    <a:pt x="173" y="173"/>
                  </a:cubicBezTo>
                  <a:cubicBezTo>
                    <a:pt x="179" y="181"/>
                    <a:pt x="179" y="181"/>
                    <a:pt x="179" y="181"/>
                  </a:cubicBezTo>
                  <a:cubicBezTo>
                    <a:pt x="179" y="178"/>
                    <a:pt x="179" y="178"/>
                    <a:pt x="179" y="178"/>
                  </a:cubicBezTo>
                  <a:cubicBezTo>
                    <a:pt x="179" y="178"/>
                    <a:pt x="179" y="178"/>
                    <a:pt x="179" y="178"/>
                  </a:cubicBezTo>
                  <a:cubicBezTo>
                    <a:pt x="179" y="178"/>
                    <a:pt x="179" y="178"/>
                    <a:pt x="179" y="178"/>
                  </a:cubicBezTo>
                  <a:cubicBezTo>
                    <a:pt x="179" y="178"/>
                    <a:pt x="179" y="178"/>
                    <a:pt x="179" y="178"/>
                  </a:cubicBezTo>
                  <a:cubicBezTo>
                    <a:pt x="183" y="170"/>
                    <a:pt x="183" y="170"/>
                    <a:pt x="183" y="170"/>
                  </a:cubicBezTo>
                  <a:cubicBezTo>
                    <a:pt x="186" y="164"/>
                    <a:pt x="186" y="164"/>
                    <a:pt x="186" y="164"/>
                  </a:cubicBezTo>
                  <a:cubicBezTo>
                    <a:pt x="196" y="164"/>
                    <a:pt x="196" y="164"/>
                    <a:pt x="196" y="164"/>
                  </a:cubicBezTo>
                  <a:cubicBezTo>
                    <a:pt x="198" y="152"/>
                    <a:pt x="198" y="152"/>
                    <a:pt x="198" y="152"/>
                  </a:cubicBezTo>
                  <a:cubicBezTo>
                    <a:pt x="199" y="152"/>
                    <a:pt x="199" y="152"/>
                    <a:pt x="199" y="152"/>
                  </a:cubicBezTo>
                  <a:cubicBezTo>
                    <a:pt x="200" y="153"/>
                    <a:pt x="200" y="153"/>
                    <a:pt x="200" y="153"/>
                  </a:cubicBezTo>
                  <a:cubicBezTo>
                    <a:pt x="207" y="154"/>
                    <a:pt x="207" y="154"/>
                    <a:pt x="207" y="154"/>
                  </a:cubicBezTo>
                  <a:cubicBezTo>
                    <a:pt x="208" y="150"/>
                    <a:pt x="208" y="150"/>
                    <a:pt x="208" y="150"/>
                  </a:cubicBezTo>
                  <a:cubicBezTo>
                    <a:pt x="205" y="144"/>
                    <a:pt x="205" y="144"/>
                    <a:pt x="205" y="144"/>
                  </a:cubicBezTo>
                  <a:cubicBezTo>
                    <a:pt x="205" y="143"/>
                    <a:pt x="205" y="143"/>
                    <a:pt x="205" y="143"/>
                  </a:cubicBezTo>
                  <a:cubicBezTo>
                    <a:pt x="207" y="138"/>
                    <a:pt x="207" y="138"/>
                    <a:pt x="207" y="138"/>
                  </a:cubicBezTo>
                  <a:cubicBezTo>
                    <a:pt x="207" y="138"/>
                    <a:pt x="207" y="138"/>
                    <a:pt x="207" y="138"/>
                  </a:cubicBezTo>
                  <a:cubicBezTo>
                    <a:pt x="207" y="137"/>
                    <a:pt x="207" y="137"/>
                    <a:pt x="207" y="137"/>
                  </a:cubicBezTo>
                  <a:cubicBezTo>
                    <a:pt x="208" y="137"/>
                    <a:pt x="208" y="137"/>
                    <a:pt x="208" y="137"/>
                  </a:cubicBezTo>
                  <a:cubicBezTo>
                    <a:pt x="208" y="137"/>
                    <a:pt x="208" y="137"/>
                    <a:pt x="208" y="137"/>
                  </a:cubicBezTo>
                  <a:cubicBezTo>
                    <a:pt x="229" y="126"/>
                    <a:pt x="229" y="126"/>
                    <a:pt x="229" y="126"/>
                  </a:cubicBezTo>
                  <a:cubicBezTo>
                    <a:pt x="228" y="115"/>
                    <a:pt x="228" y="115"/>
                    <a:pt x="228" y="115"/>
                  </a:cubicBezTo>
                  <a:cubicBezTo>
                    <a:pt x="228" y="115"/>
                    <a:pt x="228" y="115"/>
                    <a:pt x="228" y="115"/>
                  </a:cubicBezTo>
                  <a:cubicBezTo>
                    <a:pt x="228" y="114"/>
                    <a:pt x="228" y="114"/>
                    <a:pt x="228" y="114"/>
                  </a:cubicBezTo>
                  <a:cubicBezTo>
                    <a:pt x="232" y="106"/>
                    <a:pt x="232" y="106"/>
                    <a:pt x="232" y="106"/>
                  </a:cubicBezTo>
                  <a:cubicBezTo>
                    <a:pt x="233" y="105"/>
                    <a:pt x="233" y="105"/>
                    <a:pt x="233" y="105"/>
                  </a:cubicBezTo>
                  <a:cubicBezTo>
                    <a:pt x="233" y="105"/>
                    <a:pt x="233" y="105"/>
                    <a:pt x="233" y="105"/>
                  </a:cubicBezTo>
                  <a:cubicBezTo>
                    <a:pt x="239" y="90"/>
                    <a:pt x="239" y="90"/>
                    <a:pt x="239" y="90"/>
                  </a:cubicBezTo>
                  <a:cubicBezTo>
                    <a:pt x="239" y="90"/>
                    <a:pt x="239" y="90"/>
                    <a:pt x="239" y="90"/>
                  </a:cubicBezTo>
                  <a:cubicBezTo>
                    <a:pt x="239" y="90"/>
                    <a:pt x="239" y="90"/>
                    <a:pt x="239" y="90"/>
                  </a:cubicBezTo>
                  <a:cubicBezTo>
                    <a:pt x="245" y="84"/>
                    <a:pt x="245" y="84"/>
                    <a:pt x="245" y="84"/>
                  </a:cubicBezTo>
                  <a:cubicBezTo>
                    <a:pt x="248" y="78"/>
                    <a:pt x="248" y="78"/>
                    <a:pt x="248" y="78"/>
                  </a:cubicBezTo>
                  <a:cubicBezTo>
                    <a:pt x="248" y="78"/>
                    <a:pt x="248" y="78"/>
                    <a:pt x="248" y="78"/>
                  </a:cubicBezTo>
                  <a:cubicBezTo>
                    <a:pt x="248" y="78"/>
                    <a:pt x="248" y="78"/>
                    <a:pt x="248" y="78"/>
                  </a:cubicBezTo>
                  <a:cubicBezTo>
                    <a:pt x="251" y="73"/>
                    <a:pt x="251" y="73"/>
                    <a:pt x="251" y="73"/>
                  </a:cubicBezTo>
                  <a:cubicBezTo>
                    <a:pt x="248" y="67"/>
                    <a:pt x="248" y="67"/>
                    <a:pt x="248" y="67"/>
                  </a:cubicBezTo>
                  <a:cubicBezTo>
                    <a:pt x="248" y="66"/>
                    <a:pt x="248" y="66"/>
                    <a:pt x="248" y="66"/>
                  </a:cubicBezTo>
                  <a:cubicBezTo>
                    <a:pt x="248" y="66"/>
                    <a:pt x="248" y="66"/>
                    <a:pt x="248" y="66"/>
                  </a:cubicBezTo>
                  <a:cubicBezTo>
                    <a:pt x="248" y="60"/>
                    <a:pt x="248" y="60"/>
                    <a:pt x="248" y="60"/>
                  </a:cubicBezTo>
                  <a:cubicBezTo>
                    <a:pt x="245" y="60"/>
                    <a:pt x="245" y="60"/>
                    <a:pt x="245" y="60"/>
                  </a:cubicBezTo>
                  <a:cubicBezTo>
                    <a:pt x="239" y="63"/>
                    <a:pt x="239" y="63"/>
                    <a:pt x="239" y="63"/>
                  </a:cubicBezTo>
                  <a:cubicBezTo>
                    <a:pt x="236" y="65"/>
                    <a:pt x="232" y="64"/>
                    <a:pt x="227" y="61"/>
                  </a:cubicBezTo>
                  <a:cubicBezTo>
                    <a:pt x="225" y="59"/>
                    <a:pt x="225" y="55"/>
                    <a:pt x="226" y="49"/>
                  </a:cubicBezTo>
                  <a:cubicBezTo>
                    <a:pt x="223" y="49"/>
                    <a:pt x="223" y="49"/>
                    <a:pt x="223" y="49"/>
                  </a:cubicBezTo>
                  <a:cubicBezTo>
                    <a:pt x="221" y="51"/>
                    <a:pt x="221" y="51"/>
                    <a:pt x="221" y="51"/>
                  </a:cubicBezTo>
                  <a:cubicBezTo>
                    <a:pt x="217" y="55"/>
                    <a:pt x="215" y="57"/>
                    <a:pt x="214" y="57"/>
                  </a:cubicBezTo>
                  <a:cubicBezTo>
                    <a:pt x="213" y="57"/>
                    <a:pt x="213" y="57"/>
                    <a:pt x="212" y="57"/>
                  </a:cubicBezTo>
                  <a:cubicBezTo>
                    <a:pt x="211" y="56"/>
                    <a:pt x="211" y="54"/>
                    <a:pt x="211" y="50"/>
                  </a:cubicBezTo>
                  <a:cubicBezTo>
                    <a:pt x="211" y="47"/>
                    <a:pt x="211" y="44"/>
                    <a:pt x="212" y="44"/>
                  </a:cubicBezTo>
                  <a:cubicBezTo>
                    <a:pt x="213" y="42"/>
                    <a:pt x="213" y="42"/>
                    <a:pt x="214" y="43"/>
                  </a:cubicBezTo>
                  <a:cubicBezTo>
                    <a:pt x="222" y="29"/>
                    <a:pt x="222" y="29"/>
                    <a:pt x="222" y="29"/>
                  </a:cubicBezTo>
                  <a:cubicBezTo>
                    <a:pt x="224" y="24"/>
                    <a:pt x="224" y="24"/>
                    <a:pt x="224" y="24"/>
                  </a:cubicBezTo>
                  <a:cubicBezTo>
                    <a:pt x="225" y="18"/>
                    <a:pt x="225" y="18"/>
                    <a:pt x="225" y="18"/>
                  </a:cubicBezTo>
                  <a:cubicBezTo>
                    <a:pt x="221" y="14"/>
                    <a:pt x="221" y="14"/>
                    <a:pt x="221" y="14"/>
                  </a:cubicBezTo>
                  <a:cubicBezTo>
                    <a:pt x="219" y="13"/>
                    <a:pt x="219" y="10"/>
                    <a:pt x="220" y="6"/>
                  </a:cubicBezTo>
                  <a:cubicBezTo>
                    <a:pt x="220" y="4"/>
                    <a:pt x="220" y="4"/>
                    <a:pt x="220" y="4"/>
                  </a:cubicBezTo>
                  <a:cubicBezTo>
                    <a:pt x="220" y="2"/>
                    <a:pt x="219" y="1"/>
                    <a:pt x="217" y="0"/>
                  </a:cubicBezTo>
                  <a:cubicBezTo>
                    <a:pt x="217" y="0"/>
                    <a:pt x="217" y="0"/>
                    <a:pt x="217" y="0"/>
                  </a:cubicBezTo>
                  <a:cubicBezTo>
                    <a:pt x="216" y="1"/>
                    <a:pt x="216" y="1"/>
                    <a:pt x="216" y="1"/>
                  </a:cubicBezTo>
                  <a:cubicBezTo>
                    <a:pt x="215" y="4"/>
                    <a:pt x="212" y="6"/>
                    <a:pt x="208" y="4"/>
                  </a:cubicBezTo>
                  <a:cubicBezTo>
                    <a:pt x="206" y="4"/>
                    <a:pt x="203" y="4"/>
                    <a:pt x="201" y="4"/>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Freeform 15"/>
            <p:cNvSpPr/>
            <p:nvPr/>
          </p:nvSpPr>
          <p:spPr bwMode="auto">
            <a:xfrm>
              <a:off x="4797562" y="4171661"/>
              <a:ext cx="410491" cy="414145"/>
            </a:xfrm>
            <a:custGeom>
              <a:avLst/>
              <a:gdLst>
                <a:gd name="T0" fmla="*/ 134 w 142"/>
                <a:gd name="T1" fmla="*/ 16 h 144"/>
                <a:gd name="T2" fmla="*/ 129 w 142"/>
                <a:gd name="T3" fmla="*/ 14 h 144"/>
                <a:gd name="T4" fmla="*/ 125 w 142"/>
                <a:gd name="T5" fmla="*/ 12 h 144"/>
                <a:gd name="T6" fmla="*/ 117 w 142"/>
                <a:gd name="T7" fmla="*/ 14 h 144"/>
                <a:gd name="T8" fmla="*/ 111 w 142"/>
                <a:gd name="T9" fmla="*/ 11 h 144"/>
                <a:gd name="T10" fmla="*/ 110 w 142"/>
                <a:gd name="T11" fmla="*/ 10 h 144"/>
                <a:gd name="T12" fmla="*/ 102 w 142"/>
                <a:gd name="T13" fmla="*/ 2 h 144"/>
                <a:gd name="T14" fmla="*/ 88 w 142"/>
                <a:gd name="T15" fmla="*/ 8 h 144"/>
                <a:gd name="T16" fmla="*/ 86 w 142"/>
                <a:gd name="T17" fmla="*/ 20 h 144"/>
                <a:gd name="T18" fmla="*/ 81 w 142"/>
                <a:gd name="T19" fmla="*/ 30 h 144"/>
                <a:gd name="T20" fmla="*/ 72 w 142"/>
                <a:gd name="T21" fmla="*/ 43 h 144"/>
                <a:gd name="T22" fmla="*/ 58 w 142"/>
                <a:gd name="T23" fmla="*/ 59 h 144"/>
                <a:gd name="T24" fmla="*/ 44 w 142"/>
                <a:gd name="T25" fmla="*/ 72 h 144"/>
                <a:gd name="T26" fmla="*/ 36 w 142"/>
                <a:gd name="T27" fmla="*/ 82 h 144"/>
                <a:gd name="T28" fmla="*/ 0 w 142"/>
                <a:gd name="T29" fmla="*/ 84 h 144"/>
                <a:gd name="T30" fmla="*/ 10 w 142"/>
                <a:gd name="T31" fmla="*/ 113 h 144"/>
                <a:gd name="T32" fmla="*/ 16 w 142"/>
                <a:gd name="T33" fmla="*/ 117 h 144"/>
                <a:gd name="T34" fmla="*/ 21 w 142"/>
                <a:gd name="T35" fmla="*/ 131 h 144"/>
                <a:gd name="T36" fmla="*/ 22 w 142"/>
                <a:gd name="T37" fmla="*/ 134 h 144"/>
                <a:gd name="T38" fmla="*/ 31 w 142"/>
                <a:gd name="T39" fmla="*/ 131 h 144"/>
                <a:gd name="T40" fmla="*/ 35 w 142"/>
                <a:gd name="T41" fmla="*/ 133 h 144"/>
                <a:gd name="T42" fmla="*/ 38 w 142"/>
                <a:gd name="T43" fmla="*/ 123 h 144"/>
                <a:gd name="T44" fmla="*/ 55 w 142"/>
                <a:gd name="T45" fmla="*/ 116 h 144"/>
                <a:gd name="T46" fmla="*/ 56 w 142"/>
                <a:gd name="T47" fmla="*/ 106 h 144"/>
                <a:gd name="T48" fmla="*/ 60 w 142"/>
                <a:gd name="T49" fmla="*/ 103 h 144"/>
                <a:gd name="T50" fmla="*/ 61 w 142"/>
                <a:gd name="T51" fmla="*/ 103 h 144"/>
                <a:gd name="T52" fmla="*/ 68 w 142"/>
                <a:gd name="T53" fmla="*/ 110 h 144"/>
                <a:gd name="T54" fmla="*/ 70 w 142"/>
                <a:gd name="T55" fmla="*/ 116 h 144"/>
                <a:gd name="T56" fmla="*/ 76 w 142"/>
                <a:gd name="T57" fmla="*/ 108 h 144"/>
                <a:gd name="T58" fmla="*/ 81 w 142"/>
                <a:gd name="T59" fmla="*/ 106 h 144"/>
                <a:gd name="T60" fmla="*/ 87 w 142"/>
                <a:gd name="T61" fmla="*/ 107 h 144"/>
                <a:gd name="T62" fmla="*/ 90 w 142"/>
                <a:gd name="T63" fmla="*/ 118 h 144"/>
                <a:gd name="T64" fmla="*/ 94 w 142"/>
                <a:gd name="T65" fmla="*/ 127 h 144"/>
                <a:gd name="T66" fmla="*/ 97 w 142"/>
                <a:gd name="T67" fmla="*/ 135 h 144"/>
                <a:gd name="T68" fmla="*/ 104 w 142"/>
                <a:gd name="T69" fmla="*/ 135 h 144"/>
                <a:gd name="T70" fmla="*/ 104 w 142"/>
                <a:gd name="T71" fmla="*/ 136 h 144"/>
                <a:gd name="T72" fmla="*/ 108 w 142"/>
                <a:gd name="T73" fmla="*/ 144 h 144"/>
                <a:gd name="T74" fmla="*/ 110 w 142"/>
                <a:gd name="T75" fmla="*/ 138 h 144"/>
                <a:gd name="T76" fmla="*/ 112 w 142"/>
                <a:gd name="T77" fmla="*/ 137 h 144"/>
                <a:gd name="T78" fmla="*/ 115 w 142"/>
                <a:gd name="T79" fmla="*/ 135 h 144"/>
                <a:gd name="T80" fmla="*/ 118 w 142"/>
                <a:gd name="T81" fmla="*/ 132 h 144"/>
                <a:gd name="T82" fmla="*/ 94 w 142"/>
                <a:gd name="T83" fmla="*/ 84 h 144"/>
                <a:gd name="T84" fmla="*/ 88 w 142"/>
                <a:gd name="T85" fmla="*/ 64 h 144"/>
                <a:gd name="T86" fmla="*/ 87 w 142"/>
                <a:gd name="T87" fmla="*/ 64 h 144"/>
                <a:gd name="T88" fmla="*/ 91 w 142"/>
                <a:gd name="T89" fmla="*/ 52 h 144"/>
                <a:gd name="T90" fmla="*/ 130 w 142"/>
                <a:gd name="T91" fmla="*/ 44 h 144"/>
                <a:gd name="T92" fmla="*/ 140 w 142"/>
                <a:gd name="T93" fmla="*/ 3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2" h="144">
                  <a:moveTo>
                    <a:pt x="142" y="29"/>
                  </a:moveTo>
                  <a:cubicBezTo>
                    <a:pt x="139" y="22"/>
                    <a:pt x="139" y="22"/>
                    <a:pt x="139" y="22"/>
                  </a:cubicBezTo>
                  <a:cubicBezTo>
                    <a:pt x="134" y="16"/>
                    <a:pt x="134" y="16"/>
                    <a:pt x="134" y="16"/>
                  </a:cubicBezTo>
                  <a:cubicBezTo>
                    <a:pt x="130" y="15"/>
                    <a:pt x="130" y="15"/>
                    <a:pt x="130" y="15"/>
                  </a:cubicBezTo>
                  <a:cubicBezTo>
                    <a:pt x="129" y="15"/>
                    <a:pt x="129" y="15"/>
                    <a:pt x="129" y="15"/>
                  </a:cubicBezTo>
                  <a:cubicBezTo>
                    <a:pt x="129" y="14"/>
                    <a:pt x="129" y="14"/>
                    <a:pt x="129" y="14"/>
                  </a:cubicBezTo>
                  <a:cubicBezTo>
                    <a:pt x="129" y="14"/>
                    <a:pt x="129" y="14"/>
                    <a:pt x="129" y="14"/>
                  </a:cubicBezTo>
                  <a:cubicBezTo>
                    <a:pt x="125" y="12"/>
                    <a:pt x="125" y="12"/>
                    <a:pt x="125" y="12"/>
                  </a:cubicBezTo>
                  <a:cubicBezTo>
                    <a:pt x="125" y="12"/>
                    <a:pt x="125" y="12"/>
                    <a:pt x="125" y="12"/>
                  </a:cubicBezTo>
                  <a:cubicBezTo>
                    <a:pt x="124" y="12"/>
                    <a:pt x="124" y="12"/>
                    <a:pt x="124" y="12"/>
                  </a:cubicBezTo>
                  <a:cubicBezTo>
                    <a:pt x="122" y="13"/>
                    <a:pt x="122" y="13"/>
                    <a:pt x="122" y="13"/>
                  </a:cubicBezTo>
                  <a:cubicBezTo>
                    <a:pt x="117" y="14"/>
                    <a:pt x="117" y="14"/>
                    <a:pt x="117" y="14"/>
                  </a:cubicBezTo>
                  <a:cubicBezTo>
                    <a:pt x="117" y="14"/>
                    <a:pt x="117" y="14"/>
                    <a:pt x="117" y="14"/>
                  </a:cubicBezTo>
                  <a:cubicBezTo>
                    <a:pt x="116" y="13"/>
                    <a:pt x="116" y="13"/>
                    <a:pt x="116" y="13"/>
                  </a:cubicBezTo>
                  <a:cubicBezTo>
                    <a:pt x="111" y="11"/>
                    <a:pt x="111" y="11"/>
                    <a:pt x="111" y="11"/>
                  </a:cubicBezTo>
                  <a:cubicBezTo>
                    <a:pt x="111" y="11"/>
                    <a:pt x="111" y="11"/>
                    <a:pt x="111" y="11"/>
                  </a:cubicBezTo>
                  <a:cubicBezTo>
                    <a:pt x="110" y="11"/>
                    <a:pt x="110" y="11"/>
                    <a:pt x="110" y="11"/>
                  </a:cubicBezTo>
                  <a:cubicBezTo>
                    <a:pt x="110" y="10"/>
                    <a:pt x="110" y="10"/>
                    <a:pt x="110" y="10"/>
                  </a:cubicBezTo>
                  <a:cubicBezTo>
                    <a:pt x="110" y="10"/>
                    <a:pt x="110" y="10"/>
                    <a:pt x="110" y="10"/>
                  </a:cubicBezTo>
                  <a:cubicBezTo>
                    <a:pt x="106" y="6"/>
                    <a:pt x="106" y="6"/>
                    <a:pt x="106" y="6"/>
                  </a:cubicBezTo>
                  <a:cubicBezTo>
                    <a:pt x="102" y="2"/>
                    <a:pt x="102" y="2"/>
                    <a:pt x="102" y="2"/>
                  </a:cubicBezTo>
                  <a:cubicBezTo>
                    <a:pt x="98" y="0"/>
                    <a:pt x="98" y="0"/>
                    <a:pt x="98" y="0"/>
                  </a:cubicBezTo>
                  <a:cubicBezTo>
                    <a:pt x="94" y="4"/>
                    <a:pt x="94" y="4"/>
                    <a:pt x="94" y="4"/>
                  </a:cubicBezTo>
                  <a:cubicBezTo>
                    <a:pt x="88" y="8"/>
                    <a:pt x="88" y="8"/>
                    <a:pt x="88" y="8"/>
                  </a:cubicBezTo>
                  <a:cubicBezTo>
                    <a:pt x="86" y="20"/>
                    <a:pt x="86" y="20"/>
                    <a:pt x="86" y="20"/>
                  </a:cubicBezTo>
                  <a:cubicBezTo>
                    <a:pt x="86" y="20"/>
                    <a:pt x="86" y="20"/>
                    <a:pt x="86" y="20"/>
                  </a:cubicBezTo>
                  <a:cubicBezTo>
                    <a:pt x="86" y="20"/>
                    <a:pt x="86" y="20"/>
                    <a:pt x="86" y="20"/>
                  </a:cubicBezTo>
                  <a:cubicBezTo>
                    <a:pt x="81" y="29"/>
                    <a:pt x="81" y="29"/>
                    <a:pt x="81" y="29"/>
                  </a:cubicBezTo>
                  <a:cubicBezTo>
                    <a:pt x="81" y="30"/>
                    <a:pt x="81" y="30"/>
                    <a:pt x="81" y="30"/>
                  </a:cubicBezTo>
                  <a:cubicBezTo>
                    <a:pt x="81" y="30"/>
                    <a:pt x="81" y="30"/>
                    <a:pt x="81" y="30"/>
                  </a:cubicBezTo>
                  <a:cubicBezTo>
                    <a:pt x="77" y="34"/>
                    <a:pt x="77" y="34"/>
                    <a:pt x="77" y="34"/>
                  </a:cubicBezTo>
                  <a:cubicBezTo>
                    <a:pt x="72" y="43"/>
                    <a:pt x="72" y="43"/>
                    <a:pt x="72" y="43"/>
                  </a:cubicBezTo>
                  <a:cubicBezTo>
                    <a:pt x="72" y="43"/>
                    <a:pt x="72" y="43"/>
                    <a:pt x="72" y="43"/>
                  </a:cubicBezTo>
                  <a:cubicBezTo>
                    <a:pt x="72" y="44"/>
                    <a:pt x="72" y="44"/>
                    <a:pt x="72" y="44"/>
                  </a:cubicBezTo>
                  <a:cubicBezTo>
                    <a:pt x="68" y="46"/>
                    <a:pt x="65" y="49"/>
                    <a:pt x="62" y="52"/>
                  </a:cubicBezTo>
                  <a:cubicBezTo>
                    <a:pt x="58" y="59"/>
                    <a:pt x="58" y="59"/>
                    <a:pt x="58" y="59"/>
                  </a:cubicBezTo>
                  <a:cubicBezTo>
                    <a:pt x="57" y="61"/>
                    <a:pt x="54" y="63"/>
                    <a:pt x="48" y="66"/>
                  </a:cubicBezTo>
                  <a:cubicBezTo>
                    <a:pt x="44" y="72"/>
                    <a:pt x="44" y="72"/>
                    <a:pt x="44" y="72"/>
                  </a:cubicBezTo>
                  <a:cubicBezTo>
                    <a:pt x="44" y="72"/>
                    <a:pt x="44" y="72"/>
                    <a:pt x="44" y="72"/>
                  </a:cubicBezTo>
                  <a:cubicBezTo>
                    <a:pt x="37" y="82"/>
                    <a:pt x="37" y="82"/>
                    <a:pt x="37" y="82"/>
                  </a:cubicBezTo>
                  <a:cubicBezTo>
                    <a:pt x="36" y="82"/>
                    <a:pt x="36" y="82"/>
                    <a:pt x="36" y="82"/>
                  </a:cubicBezTo>
                  <a:cubicBezTo>
                    <a:pt x="36" y="82"/>
                    <a:pt x="36" y="82"/>
                    <a:pt x="36" y="82"/>
                  </a:cubicBezTo>
                  <a:cubicBezTo>
                    <a:pt x="36" y="82"/>
                    <a:pt x="36" y="82"/>
                    <a:pt x="36" y="82"/>
                  </a:cubicBezTo>
                  <a:cubicBezTo>
                    <a:pt x="4" y="80"/>
                    <a:pt x="4" y="80"/>
                    <a:pt x="4" y="80"/>
                  </a:cubicBezTo>
                  <a:cubicBezTo>
                    <a:pt x="0" y="84"/>
                    <a:pt x="0" y="84"/>
                    <a:pt x="0" y="84"/>
                  </a:cubicBezTo>
                  <a:cubicBezTo>
                    <a:pt x="0" y="90"/>
                    <a:pt x="0" y="90"/>
                    <a:pt x="0" y="90"/>
                  </a:cubicBezTo>
                  <a:cubicBezTo>
                    <a:pt x="3" y="104"/>
                    <a:pt x="3" y="104"/>
                    <a:pt x="3" y="104"/>
                  </a:cubicBezTo>
                  <a:cubicBezTo>
                    <a:pt x="10" y="113"/>
                    <a:pt x="10" y="113"/>
                    <a:pt x="10" y="113"/>
                  </a:cubicBezTo>
                  <a:cubicBezTo>
                    <a:pt x="16" y="116"/>
                    <a:pt x="16" y="116"/>
                    <a:pt x="16" y="116"/>
                  </a:cubicBezTo>
                  <a:cubicBezTo>
                    <a:pt x="16" y="117"/>
                    <a:pt x="16" y="117"/>
                    <a:pt x="16" y="117"/>
                  </a:cubicBezTo>
                  <a:cubicBezTo>
                    <a:pt x="16" y="117"/>
                    <a:pt x="16" y="117"/>
                    <a:pt x="16" y="117"/>
                  </a:cubicBezTo>
                  <a:cubicBezTo>
                    <a:pt x="16" y="117"/>
                    <a:pt x="16" y="117"/>
                    <a:pt x="16" y="117"/>
                  </a:cubicBezTo>
                  <a:cubicBezTo>
                    <a:pt x="19" y="121"/>
                    <a:pt x="21" y="124"/>
                    <a:pt x="21" y="126"/>
                  </a:cubicBezTo>
                  <a:cubicBezTo>
                    <a:pt x="21" y="131"/>
                    <a:pt x="21" y="131"/>
                    <a:pt x="21" y="131"/>
                  </a:cubicBezTo>
                  <a:cubicBezTo>
                    <a:pt x="19" y="133"/>
                    <a:pt x="19" y="133"/>
                    <a:pt x="19" y="133"/>
                  </a:cubicBezTo>
                  <a:cubicBezTo>
                    <a:pt x="20" y="134"/>
                    <a:pt x="20" y="134"/>
                    <a:pt x="20" y="134"/>
                  </a:cubicBezTo>
                  <a:cubicBezTo>
                    <a:pt x="22" y="134"/>
                    <a:pt x="22" y="134"/>
                    <a:pt x="22" y="134"/>
                  </a:cubicBezTo>
                  <a:cubicBezTo>
                    <a:pt x="24" y="129"/>
                    <a:pt x="24" y="129"/>
                    <a:pt x="24" y="129"/>
                  </a:cubicBezTo>
                  <a:cubicBezTo>
                    <a:pt x="25" y="129"/>
                    <a:pt x="25" y="129"/>
                    <a:pt x="25" y="129"/>
                  </a:cubicBezTo>
                  <a:cubicBezTo>
                    <a:pt x="31" y="131"/>
                    <a:pt x="31" y="131"/>
                    <a:pt x="31" y="131"/>
                  </a:cubicBezTo>
                  <a:cubicBezTo>
                    <a:pt x="32" y="133"/>
                    <a:pt x="32" y="133"/>
                    <a:pt x="32" y="133"/>
                  </a:cubicBezTo>
                  <a:cubicBezTo>
                    <a:pt x="35" y="133"/>
                    <a:pt x="35" y="133"/>
                    <a:pt x="35" y="133"/>
                  </a:cubicBezTo>
                  <a:cubicBezTo>
                    <a:pt x="35" y="133"/>
                    <a:pt x="35" y="133"/>
                    <a:pt x="35" y="133"/>
                  </a:cubicBezTo>
                  <a:cubicBezTo>
                    <a:pt x="34" y="130"/>
                    <a:pt x="34" y="130"/>
                    <a:pt x="34" y="130"/>
                  </a:cubicBezTo>
                  <a:cubicBezTo>
                    <a:pt x="34" y="130"/>
                    <a:pt x="34" y="130"/>
                    <a:pt x="34" y="130"/>
                  </a:cubicBezTo>
                  <a:cubicBezTo>
                    <a:pt x="38" y="123"/>
                    <a:pt x="38" y="123"/>
                    <a:pt x="38" y="123"/>
                  </a:cubicBezTo>
                  <a:cubicBezTo>
                    <a:pt x="39" y="121"/>
                    <a:pt x="41" y="120"/>
                    <a:pt x="44" y="121"/>
                  </a:cubicBezTo>
                  <a:cubicBezTo>
                    <a:pt x="51" y="121"/>
                    <a:pt x="51" y="121"/>
                    <a:pt x="51" y="121"/>
                  </a:cubicBezTo>
                  <a:cubicBezTo>
                    <a:pt x="55" y="116"/>
                    <a:pt x="55" y="116"/>
                    <a:pt x="55" y="116"/>
                  </a:cubicBezTo>
                  <a:cubicBezTo>
                    <a:pt x="55" y="111"/>
                    <a:pt x="55" y="111"/>
                    <a:pt x="55" y="111"/>
                  </a:cubicBezTo>
                  <a:cubicBezTo>
                    <a:pt x="56" y="106"/>
                    <a:pt x="56" y="106"/>
                    <a:pt x="56" y="106"/>
                  </a:cubicBezTo>
                  <a:cubicBezTo>
                    <a:pt x="56" y="106"/>
                    <a:pt x="56" y="106"/>
                    <a:pt x="56" y="106"/>
                  </a:cubicBezTo>
                  <a:cubicBezTo>
                    <a:pt x="57" y="105"/>
                    <a:pt x="57" y="105"/>
                    <a:pt x="57" y="105"/>
                  </a:cubicBezTo>
                  <a:cubicBezTo>
                    <a:pt x="57" y="105"/>
                    <a:pt x="57" y="105"/>
                    <a:pt x="57" y="105"/>
                  </a:cubicBezTo>
                  <a:cubicBezTo>
                    <a:pt x="60" y="103"/>
                    <a:pt x="60" y="103"/>
                    <a:pt x="60" y="103"/>
                  </a:cubicBezTo>
                  <a:cubicBezTo>
                    <a:pt x="60" y="103"/>
                    <a:pt x="60" y="103"/>
                    <a:pt x="60" y="103"/>
                  </a:cubicBezTo>
                  <a:cubicBezTo>
                    <a:pt x="60" y="103"/>
                    <a:pt x="60" y="103"/>
                    <a:pt x="60" y="103"/>
                  </a:cubicBezTo>
                  <a:cubicBezTo>
                    <a:pt x="61" y="103"/>
                    <a:pt x="61" y="103"/>
                    <a:pt x="61" y="103"/>
                  </a:cubicBezTo>
                  <a:cubicBezTo>
                    <a:pt x="67" y="104"/>
                    <a:pt x="67" y="104"/>
                    <a:pt x="67" y="104"/>
                  </a:cubicBezTo>
                  <a:cubicBezTo>
                    <a:pt x="67" y="105"/>
                    <a:pt x="67" y="105"/>
                    <a:pt x="67" y="105"/>
                  </a:cubicBezTo>
                  <a:cubicBezTo>
                    <a:pt x="68" y="110"/>
                    <a:pt x="68" y="110"/>
                    <a:pt x="68" y="110"/>
                  </a:cubicBezTo>
                  <a:cubicBezTo>
                    <a:pt x="68" y="112"/>
                    <a:pt x="68" y="112"/>
                    <a:pt x="68" y="112"/>
                  </a:cubicBezTo>
                  <a:cubicBezTo>
                    <a:pt x="69" y="116"/>
                    <a:pt x="69" y="116"/>
                    <a:pt x="69" y="116"/>
                  </a:cubicBezTo>
                  <a:cubicBezTo>
                    <a:pt x="70" y="116"/>
                    <a:pt x="70" y="116"/>
                    <a:pt x="70" y="116"/>
                  </a:cubicBezTo>
                  <a:cubicBezTo>
                    <a:pt x="72" y="113"/>
                    <a:pt x="72" y="113"/>
                    <a:pt x="72" y="113"/>
                  </a:cubicBezTo>
                  <a:cubicBezTo>
                    <a:pt x="72" y="113"/>
                    <a:pt x="72" y="113"/>
                    <a:pt x="72" y="113"/>
                  </a:cubicBezTo>
                  <a:cubicBezTo>
                    <a:pt x="76" y="108"/>
                    <a:pt x="76" y="108"/>
                    <a:pt x="76" y="108"/>
                  </a:cubicBezTo>
                  <a:cubicBezTo>
                    <a:pt x="76" y="108"/>
                    <a:pt x="76" y="108"/>
                    <a:pt x="76" y="108"/>
                  </a:cubicBezTo>
                  <a:cubicBezTo>
                    <a:pt x="80" y="106"/>
                    <a:pt x="80" y="106"/>
                    <a:pt x="80" y="106"/>
                  </a:cubicBezTo>
                  <a:cubicBezTo>
                    <a:pt x="81" y="106"/>
                    <a:pt x="81" y="106"/>
                    <a:pt x="81" y="106"/>
                  </a:cubicBezTo>
                  <a:cubicBezTo>
                    <a:pt x="81" y="105"/>
                    <a:pt x="81" y="105"/>
                    <a:pt x="81" y="105"/>
                  </a:cubicBezTo>
                  <a:cubicBezTo>
                    <a:pt x="86" y="107"/>
                    <a:pt x="86" y="107"/>
                    <a:pt x="86" y="107"/>
                  </a:cubicBezTo>
                  <a:cubicBezTo>
                    <a:pt x="87" y="107"/>
                    <a:pt x="87" y="107"/>
                    <a:pt x="87" y="107"/>
                  </a:cubicBezTo>
                  <a:cubicBezTo>
                    <a:pt x="88" y="107"/>
                    <a:pt x="88" y="107"/>
                    <a:pt x="88" y="107"/>
                  </a:cubicBezTo>
                  <a:cubicBezTo>
                    <a:pt x="90" y="113"/>
                    <a:pt x="90" y="113"/>
                    <a:pt x="90" y="113"/>
                  </a:cubicBezTo>
                  <a:cubicBezTo>
                    <a:pt x="90" y="118"/>
                    <a:pt x="90" y="118"/>
                    <a:pt x="90" y="118"/>
                  </a:cubicBezTo>
                  <a:cubicBezTo>
                    <a:pt x="94" y="126"/>
                    <a:pt x="94" y="126"/>
                    <a:pt x="94" y="126"/>
                  </a:cubicBezTo>
                  <a:cubicBezTo>
                    <a:pt x="94" y="126"/>
                    <a:pt x="94" y="126"/>
                    <a:pt x="94" y="126"/>
                  </a:cubicBezTo>
                  <a:cubicBezTo>
                    <a:pt x="94" y="127"/>
                    <a:pt x="94" y="127"/>
                    <a:pt x="94" y="127"/>
                  </a:cubicBezTo>
                  <a:cubicBezTo>
                    <a:pt x="94" y="132"/>
                    <a:pt x="94" y="132"/>
                    <a:pt x="94" y="132"/>
                  </a:cubicBezTo>
                  <a:cubicBezTo>
                    <a:pt x="96" y="135"/>
                    <a:pt x="96" y="135"/>
                    <a:pt x="96" y="135"/>
                  </a:cubicBezTo>
                  <a:cubicBezTo>
                    <a:pt x="97" y="135"/>
                    <a:pt x="97" y="135"/>
                    <a:pt x="97" y="135"/>
                  </a:cubicBezTo>
                  <a:cubicBezTo>
                    <a:pt x="98" y="133"/>
                    <a:pt x="98" y="133"/>
                    <a:pt x="98" y="133"/>
                  </a:cubicBezTo>
                  <a:cubicBezTo>
                    <a:pt x="99" y="132"/>
                    <a:pt x="99" y="132"/>
                    <a:pt x="99" y="132"/>
                  </a:cubicBezTo>
                  <a:cubicBezTo>
                    <a:pt x="104" y="135"/>
                    <a:pt x="104" y="135"/>
                    <a:pt x="104" y="135"/>
                  </a:cubicBezTo>
                  <a:cubicBezTo>
                    <a:pt x="104" y="135"/>
                    <a:pt x="104" y="135"/>
                    <a:pt x="104" y="135"/>
                  </a:cubicBezTo>
                  <a:cubicBezTo>
                    <a:pt x="104" y="135"/>
                    <a:pt x="104" y="135"/>
                    <a:pt x="104" y="135"/>
                  </a:cubicBezTo>
                  <a:cubicBezTo>
                    <a:pt x="104" y="136"/>
                    <a:pt x="104" y="136"/>
                    <a:pt x="104" y="136"/>
                  </a:cubicBezTo>
                  <a:cubicBezTo>
                    <a:pt x="104" y="136"/>
                    <a:pt x="104" y="136"/>
                    <a:pt x="104" y="136"/>
                  </a:cubicBezTo>
                  <a:cubicBezTo>
                    <a:pt x="106" y="143"/>
                    <a:pt x="106" y="143"/>
                    <a:pt x="106" y="143"/>
                  </a:cubicBezTo>
                  <a:cubicBezTo>
                    <a:pt x="108" y="144"/>
                    <a:pt x="108" y="144"/>
                    <a:pt x="108" y="144"/>
                  </a:cubicBezTo>
                  <a:cubicBezTo>
                    <a:pt x="108" y="143"/>
                    <a:pt x="108" y="143"/>
                    <a:pt x="108" y="143"/>
                  </a:cubicBezTo>
                  <a:cubicBezTo>
                    <a:pt x="110" y="138"/>
                    <a:pt x="110" y="138"/>
                    <a:pt x="110" y="138"/>
                  </a:cubicBezTo>
                  <a:cubicBezTo>
                    <a:pt x="110" y="138"/>
                    <a:pt x="110" y="138"/>
                    <a:pt x="110" y="138"/>
                  </a:cubicBezTo>
                  <a:cubicBezTo>
                    <a:pt x="111" y="137"/>
                    <a:pt x="111" y="137"/>
                    <a:pt x="111" y="137"/>
                  </a:cubicBezTo>
                  <a:cubicBezTo>
                    <a:pt x="111" y="137"/>
                    <a:pt x="111" y="137"/>
                    <a:pt x="111" y="137"/>
                  </a:cubicBezTo>
                  <a:cubicBezTo>
                    <a:pt x="112" y="137"/>
                    <a:pt x="112" y="137"/>
                    <a:pt x="112" y="137"/>
                  </a:cubicBezTo>
                  <a:cubicBezTo>
                    <a:pt x="114" y="135"/>
                    <a:pt x="114" y="135"/>
                    <a:pt x="114" y="135"/>
                  </a:cubicBezTo>
                  <a:cubicBezTo>
                    <a:pt x="115" y="135"/>
                    <a:pt x="115" y="135"/>
                    <a:pt x="115" y="135"/>
                  </a:cubicBezTo>
                  <a:cubicBezTo>
                    <a:pt x="115" y="135"/>
                    <a:pt x="115" y="135"/>
                    <a:pt x="115" y="135"/>
                  </a:cubicBezTo>
                  <a:cubicBezTo>
                    <a:pt x="118" y="135"/>
                    <a:pt x="118" y="135"/>
                    <a:pt x="118" y="135"/>
                  </a:cubicBezTo>
                  <a:cubicBezTo>
                    <a:pt x="118" y="133"/>
                    <a:pt x="118" y="133"/>
                    <a:pt x="118" y="133"/>
                  </a:cubicBezTo>
                  <a:cubicBezTo>
                    <a:pt x="118" y="132"/>
                    <a:pt x="118" y="132"/>
                    <a:pt x="118" y="132"/>
                  </a:cubicBezTo>
                  <a:cubicBezTo>
                    <a:pt x="116" y="113"/>
                    <a:pt x="116" y="113"/>
                    <a:pt x="116" y="113"/>
                  </a:cubicBezTo>
                  <a:cubicBezTo>
                    <a:pt x="108" y="101"/>
                    <a:pt x="108" y="101"/>
                    <a:pt x="108" y="101"/>
                  </a:cubicBezTo>
                  <a:cubicBezTo>
                    <a:pt x="94" y="84"/>
                    <a:pt x="94" y="84"/>
                    <a:pt x="94" y="84"/>
                  </a:cubicBezTo>
                  <a:cubicBezTo>
                    <a:pt x="93" y="84"/>
                    <a:pt x="93" y="84"/>
                    <a:pt x="93" y="84"/>
                  </a:cubicBezTo>
                  <a:cubicBezTo>
                    <a:pt x="92" y="73"/>
                    <a:pt x="92" y="73"/>
                    <a:pt x="92" y="73"/>
                  </a:cubicBezTo>
                  <a:cubicBezTo>
                    <a:pt x="88" y="64"/>
                    <a:pt x="88" y="64"/>
                    <a:pt x="88" y="64"/>
                  </a:cubicBezTo>
                  <a:cubicBezTo>
                    <a:pt x="88" y="64"/>
                    <a:pt x="88" y="64"/>
                    <a:pt x="88" y="64"/>
                  </a:cubicBezTo>
                  <a:cubicBezTo>
                    <a:pt x="87" y="64"/>
                    <a:pt x="87" y="64"/>
                    <a:pt x="87" y="64"/>
                  </a:cubicBezTo>
                  <a:cubicBezTo>
                    <a:pt x="87" y="64"/>
                    <a:pt x="87" y="64"/>
                    <a:pt x="87" y="64"/>
                  </a:cubicBezTo>
                  <a:cubicBezTo>
                    <a:pt x="88" y="63"/>
                    <a:pt x="88" y="63"/>
                    <a:pt x="88" y="63"/>
                  </a:cubicBezTo>
                  <a:cubicBezTo>
                    <a:pt x="90" y="52"/>
                    <a:pt x="90" y="52"/>
                    <a:pt x="90" y="52"/>
                  </a:cubicBezTo>
                  <a:cubicBezTo>
                    <a:pt x="91" y="52"/>
                    <a:pt x="91" y="52"/>
                    <a:pt x="91" y="52"/>
                  </a:cubicBezTo>
                  <a:cubicBezTo>
                    <a:pt x="92" y="52"/>
                    <a:pt x="92" y="52"/>
                    <a:pt x="92" y="52"/>
                  </a:cubicBezTo>
                  <a:cubicBezTo>
                    <a:pt x="117" y="51"/>
                    <a:pt x="117" y="51"/>
                    <a:pt x="117" y="51"/>
                  </a:cubicBezTo>
                  <a:cubicBezTo>
                    <a:pt x="130" y="44"/>
                    <a:pt x="130" y="44"/>
                    <a:pt x="130" y="44"/>
                  </a:cubicBezTo>
                  <a:cubicBezTo>
                    <a:pt x="130" y="44"/>
                    <a:pt x="130" y="44"/>
                    <a:pt x="130" y="44"/>
                  </a:cubicBezTo>
                  <a:cubicBezTo>
                    <a:pt x="131" y="43"/>
                    <a:pt x="131" y="43"/>
                    <a:pt x="131" y="43"/>
                  </a:cubicBezTo>
                  <a:cubicBezTo>
                    <a:pt x="136" y="42"/>
                    <a:pt x="139" y="40"/>
                    <a:pt x="140" y="38"/>
                  </a:cubicBezTo>
                  <a:cubicBezTo>
                    <a:pt x="141" y="36"/>
                    <a:pt x="142" y="33"/>
                    <a:pt x="142" y="29"/>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6" name="Freeform 16"/>
            <p:cNvSpPr/>
            <p:nvPr/>
          </p:nvSpPr>
          <p:spPr bwMode="auto">
            <a:xfrm>
              <a:off x="4797562" y="3364080"/>
              <a:ext cx="467740" cy="833161"/>
            </a:xfrm>
            <a:custGeom>
              <a:avLst/>
              <a:gdLst>
                <a:gd name="T0" fmla="*/ 48 w 162"/>
                <a:gd name="T1" fmla="*/ 90 h 289"/>
                <a:gd name="T2" fmla="*/ 61 w 162"/>
                <a:gd name="T3" fmla="*/ 100 h 289"/>
                <a:gd name="T4" fmla="*/ 70 w 162"/>
                <a:gd name="T5" fmla="*/ 108 h 289"/>
                <a:gd name="T6" fmla="*/ 88 w 162"/>
                <a:gd name="T7" fmla="*/ 114 h 289"/>
                <a:gd name="T8" fmla="*/ 88 w 162"/>
                <a:gd name="T9" fmla="*/ 115 h 289"/>
                <a:gd name="T10" fmla="*/ 93 w 162"/>
                <a:gd name="T11" fmla="*/ 123 h 289"/>
                <a:gd name="T12" fmla="*/ 89 w 162"/>
                <a:gd name="T13" fmla="*/ 136 h 289"/>
                <a:gd name="T14" fmla="*/ 88 w 162"/>
                <a:gd name="T15" fmla="*/ 144 h 289"/>
                <a:gd name="T16" fmla="*/ 84 w 162"/>
                <a:gd name="T17" fmla="*/ 158 h 289"/>
                <a:gd name="T18" fmla="*/ 70 w 162"/>
                <a:gd name="T19" fmla="*/ 156 h 289"/>
                <a:gd name="T20" fmla="*/ 56 w 162"/>
                <a:gd name="T21" fmla="*/ 166 h 289"/>
                <a:gd name="T22" fmla="*/ 58 w 162"/>
                <a:gd name="T23" fmla="*/ 177 h 289"/>
                <a:gd name="T24" fmla="*/ 44 w 162"/>
                <a:gd name="T25" fmla="*/ 174 h 289"/>
                <a:gd name="T26" fmla="*/ 32 w 162"/>
                <a:gd name="T27" fmla="*/ 169 h 289"/>
                <a:gd name="T28" fmla="*/ 20 w 162"/>
                <a:gd name="T29" fmla="*/ 196 h 289"/>
                <a:gd name="T30" fmla="*/ 24 w 162"/>
                <a:gd name="T31" fmla="*/ 204 h 289"/>
                <a:gd name="T32" fmla="*/ 26 w 162"/>
                <a:gd name="T33" fmla="*/ 211 h 289"/>
                <a:gd name="T34" fmla="*/ 27 w 162"/>
                <a:gd name="T35" fmla="*/ 222 h 289"/>
                <a:gd name="T36" fmla="*/ 3 w 162"/>
                <a:gd name="T37" fmla="*/ 227 h 289"/>
                <a:gd name="T38" fmla="*/ 3 w 162"/>
                <a:gd name="T39" fmla="*/ 243 h 289"/>
                <a:gd name="T40" fmla="*/ 6 w 162"/>
                <a:gd name="T41" fmla="*/ 254 h 289"/>
                <a:gd name="T42" fmla="*/ 33 w 162"/>
                <a:gd name="T43" fmla="*/ 252 h 289"/>
                <a:gd name="T44" fmla="*/ 43 w 162"/>
                <a:gd name="T45" fmla="*/ 260 h 289"/>
                <a:gd name="T46" fmla="*/ 51 w 162"/>
                <a:gd name="T47" fmla="*/ 266 h 289"/>
                <a:gd name="T48" fmla="*/ 58 w 162"/>
                <a:gd name="T49" fmla="*/ 260 h 289"/>
                <a:gd name="T50" fmla="*/ 76 w 162"/>
                <a:gd name="T51" fmla="*/ 273 h 289"/>
                <a:gd name="T52" fmla="*/ 98 w 162"/>
                <a:gd name="T53" fmla="*/ 274 h 289"/>
                <a:gd name="T54" fmla="*/ 104 w 162"/>
                <a:gd name="T55" fmla="*/ 278 h 289"/>
                <a:gd name="T56" fmla="*/ 104 w 162"/>
                <a:gd name="T57" fmla="*/ 279 h 289"/>
                <a:gd name="T58" fmla="*/ 113 w 162"/>
                <a:gd name="T59" fmla="*/ 287 h 289"/>
                <a:gd name="T60" fmla="*/ 124 w 162"/>
                <a:gd name="T61" fmla="*/ 280 h 289"/>
                <a:gd name="T62" fmla="*/ 120 w 162"/>
                <a:gd name="T63" fmla="*/ 274 h 289"/>
                <a:gd name="T64" fmla="*/ 124 w 162"/>
                <a:gd name="T65" fmla="*/ 257 h 289"/>
                <a:gd name="T66" fmla="*/ 134 w 162"/>
                <a:gd name="T67" fmla="*/ 256 h 289"/>
                <a:gd name="T68" fmla="*/ 121 w 162"/>
                <a:gd name="T69" fmla="*/ 242 h 289"/>
                <a:gd name="T70" fmla="*/ 117 w 162"/>
                <a:gd name="T71" fmla="*/ 237 h 289"/>
                <a:gd name="T72" fmla="*/ 122 w 162"/>
                <a:gd name="T73" fmla="*/ 231 h 289"/>
                <a:gd name="T74" fmla="*/ 151 w 162"/>
                <a:gd name="T75" fmla="*/ 233 h 289"/>
                <a:gd name="T76" fmla="*/ 162 w 162"/>
                <a:gd name="T77" fmla="*/ 231 h 289"/>
                <a:gd name="T78" fmla="*/ 145 w 162"/>
                <a:gd name="T79" fmla="*/ 187 h 289"/>
                <a:gd name="T80" fmla="*/ 137 w 162"/>
                <a:gd name="T81" fmla="*/ 184 h 289"/>
                <a:gd name="T82" fmla="*/ 136 w 162"/>
                <a:gd name="T83" fmla="*/ 172 h 289"/>
                <a:gd name="T84" fmla="*/ 138 w 162"/>
                <a:gd name="T85" fmla="*/ 95 h 289"/>
                <a:gd name="T86" fmla="*/ 140 w 162"/>
                <a:gd name="T87" fmla="*/ 80 h 289"/>
                <a:gd name="T88" fmla="*/ 148 w 162"/>
                <a:gd name="T89" fmla="*/ 68 h 289"/>
                <a:gd name="T90" fmla="*/ 139 w 162"/>
                <a:gd name="T91" fmla="*/ 55 h 289"/>
                <a:gd name="T92" fmla="*/ 138 w 162"/>
                <a:gd name="T93" fmla="*/ 44 h 289"/>
                <a:gd name="T94" fmla="*/ 138 w 162"/>
                <a:gd name="T95" fmla="*/ 43 h 289"/>
                <a:gd name="T96" fmla="*/ 146 w 162"/>
                <a:gd name="T97" fmla="*/ 18 h 289"/>
                <a:gd name="T98" fmla="*/ 150 w 162"/>
                <a:gd name="T99" fmla="*/ 10 h 289"/>
                <a:gd name="T100" fmla="*/ 156 w 162"/>
                <a:gd name="T101" fmla="*/ 6 h 289"/>
                <a:gd name="T102" fmla="*/ 148 w 162"/>
                <a:gd name="T103" fmla="*/ 0 h 289"/>
                <a:gd name="T104" fmla="*/ 134 w 162"/>
                <a:gd name="T105" fmla="*/ 5 h 289"/>
                <a:gd name="T106" fmla="*/ 122 w 162"/>
                <a:gd name="T107" fmla="*/ 16 h 289"/>
                <a:gd name="T108" fmla="*/ 105 w 162"/>
                <a:gd name="T109" fmla="*/ 28 h 289"/>
                <a:gd name="T110" fmla="*/ 98 w 162"/>
                <a:gd name="T111" fmla="*/ 35 h 289"/>
                <a:gd name="T112" fmla="*/ 93 w 162"/>
                <a:gd name="T113" fmla="*/ 59 h 289"/>
                <a:gd name="T114" fmla="*/ 92 w 162"/>
                <a:gd name="T115" fmla="*/ 66 h 289"/>
                <a:gd name="T116" fmla="*/ 87 w 162"/>
                <a:gd name="T117" fmla="*/ 72 h 289"/>
                <a:gd name="T118" fmla="*/ 86 w 162"/>
                <a:gd name="T119" fmla="*/ 73 h 289"/>
                <a:gd name="T120" fmla="*/ 76 w 162"/>
                <a:gd name="T121" fmla="*/ 74 h 289"/>
                <a:gd name="T122" fmla="*/ 76 w 162"/>
                <a:gd name="T123" fmla="*/ 74 h 289"/>
                <a:gd name="T124" fmla="*/ 54 w 162"/>
                <a:gd name="T125" fmla="*/ 6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 h="289">
                  <a:moveTo>
                    <a:pt x="54" y="66"/>
                  </a:moveTo>
                  <a:cubicBezTo>
                    <a:pt x="52" y="65"/>
                    <a:pt x="52" y="65"/>
                    <a:pt x="52" y="65"/>
                  </a:cubicBezTo>
                  <a:cubicBezTo>
                    <a:pt x="48" y="90"/>
                    <a:pt x="48" y="90"/>
                    <a:pt x="48" y="90"/>
                  </a:cubicBezTo>
                  <a:cubicBezTo>
                    <a:pt x="54" y="98"/>
                    <a:pt x="54" y="98"/>
                    <a:pt x="54" y="98"/>
                  </a:cubicBezTo>
                  <a:cubicBezTo>
                    <a:pt x="61" y="100"/>
                    <a:pt x="61" y="100"/>
                    <a:pt x="61" y="100"/>
                  </a:cubicBezTo>
                  <a:cubicBezTo>
                    <a:pt x="61" y="100"/>
                    <a:pt x="61" y="100"/>
                    <a:pt x="61" y="100"/>
                  </a:cubicBezTo>
                  <a:cubicBezTo>
                    <a:pt x="61" y="100"/>
                    <a:pt x="61" y="100"/>
                    <a:pt x="61" y="100"/>
                  </a:cubicBezTo>
                  <a:cubicBezTo>
                    <a:pt x="62" y="101"/>
                    <a:pt x="62" y="101"/>
                    <a:pt x="62" y="101"/>
                  </a:cubicBezTo>
                  <a:cubicBezTo>
                    <a:pt x="70" y="108"/>
                    <a:pt x="70" y="108"/>
                    <a:pt x="70" y="108"/>
                  </a:cubicBezTo>
                  <a:cubicBezTo>
                    <a:pt x="82" y="110"/>
                    <a:pt x="82" y="110"/>
                    <a:pt x="82" y="110"/>
                  </a:cubicBezTo>
                  <a:cubicBezTo>
                    <a:pt x="82" y="110"/>
                    <a:pt x="82" y="110"/>
                    <a:pt x="82" y="110"/>
                  </a:cubicBezTo>
                  <a:cubicBezTo>
                    <a:pt x="88" y="114"/>
                    <a:pt x="88" y="114"/>
                    <a:pt x="88" y="114"/>
                  </a:cubicBezTo>
                  <a:cubicBezTo>
                    <a:pt x="88" y="114"/>
                    <a:pt x="88" y="114"/>
                    <a:pt x="88" y="114"/>
                  </a:cubicBezTo>
                  <a:cubicBezTo>
                    <a:pt x="88" y="114"/>
                    <a:pt x="88" y="114"/>
                    <a:pt x="88" y="114"/>
                  </a:cubicBezTo>
                  <a:cubicBezTo>
                    <a:pt x="88" y="115"/>
                    <a:pt x="88" y="115"/>
                    <a:pt x="88" y="115"/>
                  </a:cubicBezTo>
                  <a:cubicBezTo>
                    <a:pt x="93" y="122"/>
                    <a:pt x="93" y="122"/>
                    <a:pt x="93" y="122"/>
                  </a:cubicBezTo>
                  <a:cubicBezTo>
                    <a:pt x="94" y="122"/>
                    <a:pt x="94" y="122"/>
                    <a:pt x="94" y="122"/>
                  </a:cubicBezTo>
                  <a:cubicBezTo>
                    <a:pt x="93" y="123"/>
                    <a:pt x="93" y="123"/>
                    <a:pt x="93" y="123"/>
                  </a:cubicBezTo>
                  <a:cubicBezTo>
                    <a:pt x="89" y="130"/>
                    <a:pt x="89" y="130"/>
                    <a:pt x="89" y="130"/>
                  </a:cubicBezTo>
                  <a:cubicBezTo>
                    <a:pt x="88" y="130"/>
                    <a:pt x="88" y="132"/>
                    <a:pt x="88" y="136"/>
                  </a:cubicBezTo>
                  <a:cubicBezTo>
                    <a:pt x="89" y="136"/>
                    <a:pt x="89" y="136"/>
                    <a:pt x="89" y="136"/>
                  </a:cubicBezTo>
                  <a:cubicBezTo>
                    <a:pt x="89" y="143"/>
                    <a:pt x="89" y="143"/>
                    <a:pt x="89" y="143"/>
                  </a:cubicBezTo>
                  <a:cubicBezTo>
                    <a:pt x="88" y="144"/>
                    <a:pt x="88" y="144"/>
                    <a:pt x="88" y="144"/>
                  </a:cubicBezTo>
                  <a:cubicBezTo>
                    <a:pt x="88" y="144"/>
                    <a:pt x="88" y="144"/>
                    <a:pt x="88" y="144"/>
                  </a:cubicBezTo>
                  <a:cubicBezTo>
                    <a:pt x="85" y="156"/>
                    <a:pt x="85" y="156"/>
                    <a:pt x="85" y="156"/>
                  </a:cubicBezTo>
                  <a:cubicBezTo>
                    <a:pt x="84" y="158"/>
                    <a:pt x="84" y="158"/>
                    <a:pt x="84" y="158"/>
                  </a:cubicBezTo>
                  <a:cubicBezTo>
                    <a:pt x="84" y="158"/>
                    <a:pt x="84" y="158"/>
                    <a:pt x="84" y="158"/>
                  </a:cubicBezTo>
                  <a:cubicBezTo>
                    <a:pt x="82" y="157"/>
                    <a:pt x="82" y="157"/>
                    <a:pt x="82" y="157"/>
                  </a:cubicBezTo>
                  <a:cubicBezTo>
                    <a:pt x="77" y="156"/>
                    <a:pt x="77" y="156"/>
                    <a:pt x="77" y="156"/>
                  </a:cubicBezTo>
                  <a:cubicBezTo>
                    <a:pt x="70" y="156"/>
                    <a:pt x="70" y="156"/>
                    <a:pt x="70" y="156"/>
                  </a:cubicBezTo>
                  <a:cubicBezTo>
                    <a:pt x="64" y="158"/>
                    <a:pt x="64" y="158"/>
                    <a:pt x="64" y="158"/>
                  </a:cubicBezTo>
                  <a:cubicBezTo>
                    <a:pt x="58" y="164"/>
                    <a:pt x="58" y="164"/>
                    <a:pt x="58" y="164"/>
                  </a:cubicBezTo>
                  <a:cubicBezTo>
                    <a:pt x="56" y="166"/>
                    <a:pt x="56" y="166"/>
                    <a:pt x="56" y="166"/>
                  </a:cubicBezTo>
                  <a:cubicBezTo>
                    <a:pt x="65" y="170"/>
                    <a:pt x="65" y="170"/>
                    <a:pt x="65" y="170"/>
                  </a:cubicBezTo>
                  <a:cubicBezTo>
                    <a:pt x="64" y="172"/>
                    <a:pt x="64" y="172"/>
                    <a:pt x="64" y="172"/>
                  </a:cubicBezTo>
                  <a:cubicBezTo>
                    <a:pt x="64" y="174"/>
                    <a:pt x="62" y="176"/>
                    <a:pt x="58" y="177"/>
                  </a:cubicBezTo>
                  <a:cubicBezTo>
                    <a:pt x="53" y="177"/>
                    <a:pt x="53" y="177"/>
                    <a:pt x="53" y="177"/>
                  </a:cubicBezTo>
                  <a:cubicBezTo>
                    <a:pt x="44" y="174"/>
                    <a:pt x="44" y="174"/>
                    <a:pt x="44" y="174"/>
                  </a:cubicBezTo>
                  <a:cubicBezTo>
                    <a:pt x="44" y="174"/>
                    <a:pt x="44" y="174"/>
                    <a:pt x="44" y="174"/>
                  </a:cubicBezTo>
                  <a:cubicBezTo>
                    <a:pt x="44" y="174"/>
                    <a:pt x="44" y="174"/>
                    <a:pt x="44" y="174"/>
                  </a:cubicBezTo>
                  <a:cubicBezTo>
                    <a:pt x="35" y="169"/>
                    <a:pt x="35" y="169"/>
                    <a:pt x="35" y="169"/>
                  </a:cubicBezTo>
                  <a:cubicBezTo>
                    <a:pt x="32" y="169"/>
                    <a:pt x="32" y="169"/>
                    <a:pt x="32" y="169"/>
                  </a:cubicBezTo>
                  <a:cubicBezTo>
                    <a:pt x="22" y="183"/>
                    <a:pt x="22" y="183"/>
                    <a:pt x="22" y="183"/>
                  </a:cubicBezTo>
                  <a:cubicBezTo>
                    <a:pt x="20" y="188"/>
                    <a:pt x="20" y="188"/>
                    <a:pt x="20" y="188"/>
                  </a:cubicBezTo>
                  <a:cubicBezTo>
                    <a:pt x="20" y="196"/>
                    <a:pt x="20" y="196"/>
                    <a:pt x="20" y="196"/>
                  </a:cubicBezTo>
                  <a:cubicBezTo>
                    <a:pt x="24" y="203"/>
                    <a:pt x="24" y="203"/>
                    <a:pt x="24" y="203"/>
                  </a:cubicBezTo>
                  <a:cubicBezTo>
                    <a:pt x="24" y="204"/>
                    <a:pt x="24" y="204"/>
                    <a:pt x="24" y="204"/>
                  </a:cubicBezTo>
                  <a:cubicBezTo>
                    <a:pt x="24" y="204"/>
                    <a:pt x="24" y="204"/>
                    <a:pt x="24" y="204"/>
                  </a:cubicBezTo>
                  <a:cubicBezTo>
                    <a:pt x="24" y="204"/>
                    <a:pt x="24" y="204"/>
                    <a:pt x="24" y="204"/>
                  </a:cubicBezTo>
                  <a:cubicBezTo>
                    <a:pt x="26" y="210"/>
                    <a:pt x="26" y="210"/>
                    <a:pt x="26" y="210"/>
                  </a:cubicBezTo>
                  <a:cubicBezTo>
                    <a:pt x="26" y="211"/>
                    <a:pt x="26" y="211"/>
                    <a:pt x="26" y="211"/>
                  </a:cubicBezTo>
                  <a:cubicBezTo>
                    <a:pt x="26" y="220"/>
                    <a:pt x="26" y="220"/>
                    <a:pt x="26" y="220"/>
                  </a:cubicBezTo>
                  <a:cubicBezTo>
                    <a:pt x="26" y="221"/>
                    <a:pt x="26" y="221"/>
                    <a:pt x="26" y="221"/>
                  </a:cubicBezTo>
                  <a:cubicBezTo>
                    <a:pt x="27" y="222"/>
                    <a:pt x="27" y="222"/>
                    <a:pt x="27" y="222"/>
                  </a:cubicBezTo>
                  <a:cubicBezTo>
                    <a:pt x="20" y="223"/>
                    <a:pt x="20" y="223"/>
                    <a:pt x="20" y="223"/>
                  </a:cubicBezTo>
                  <a:cubicBezTo>
                    <a:pt x="8" y="223"/>
                    <a:pt x="8" y="223"/>
                    <a:pt x="8" y="223"/>
                  </a:cubicBezTo>
                  <a:cubicBezTo>
                    <a:pt x="3" y="227"/>
                    <a:pt x="3" y="227"/>
                    <a:pt x="3" y="227"/>
                  </a:cubicBezTo>
                  <a:cubicBezTo>
                    <a:pt x="0" y="231"/>
                    <a:pt x="0" y="231"/>
                    <a:pt x="0" y="231"/>
                  </a:cubicBezTo>
                  <a:cubicBezTo>
                    <a:pt x="1" y="231"/>
                    <a:pt x="1" y="231"/>
                    <a:pt x="1" y="231"/>
                  </a:cubicBezTo>
                  <a:cubicBezTo>
                    <a:pt x="3" y="243"/>
                    <a:pt x="3" y="243"/>
                    <a:pt x="3" y="243"/>
                  </a:cubicBezTo>
                  <a:cubicBezTo>
                    <a:pt x="4" y="243"/>
                    <a:pt x="4" y="243"/>
                    <a:pt x="4" y="243"/>
                  </a:cubicBezTo>
                  <a:cubicBezTo>
                    <a:pt x="4" y="248"/>
                    <a:pt x="4" y="248"/>
                    <a:pt x="4" y="248"/>
                  </a:cubicBezTo>
                  <a:cubicBezTo>
                    <a:pt x="6" y="254"/>
                    <a:pt x="6" y="254"/>
                    <a:pt x="6" y="254"/>
                  </a:cubicBezTo>
                  <a:cubicBezTo>
                    <a:pt x="15" y="259"/>
                    <a:pt x="15" y="259"/>
                    <a:pt x="15" y="259"/>
                  </a:cubicBezTo>
                  <a:cubicBezTo>
                    <a:pt x="27" y="256"/>
                    <a:pt x="27" y="256"/>
                    <a:pt x="27" y="256"/>
                  </a:cubicBezTo>
                  <a:cubicBezTo>
                    <a:pt x="33" y="252"/>
                    <a:pt x="33" y="252"/>
                    <a:pt x="33" y="252"/>
                  </a:cubicBezTo>
                  <a:cubicBezTo>
                    <a:pt x="34" y="252"/>
                    <a:pt x="34" y="252"/>
                    <a:pt x="34" y="252"/>
                  </a:cubicBezTo>
                  <a:cubicBezTo>
                    <a:pt x="40" y="252"/>
                    <a:pt x="40" y="252"/>
                    <a:pt x="40" y="252"/>
                  </a:cubicBezTo>
                  <a:cubicBezTo>
                    <a:pt x="43" y="260"/>
                    <a:pt x="43" y="260"/>
                    <a:pt x="43" y="260"/>
                  </a:cubicBezTo>
                  <a:cubicBezTo>
                    <a:pt x="45" y="262"/>
                    <a:pt x="46" y="264"/>
                    <a:pt x="47" y="266"/>
                  </a:cubicBezTo>
                  <a:cubicBezTo>
                    <a:pt x="50" y="266"/>
                    <a:pt x="50" y="266"/>
                    <a:pt x="50" y="266"/>
                  </a:cubicBezTo>
                  <a:cubicBezTo>
                    <a:pt x="51" y="266"/>
                    <a:pt x="51" y="266"/>
                    <a:pt x="51" y="266"/>
                  </a:cubicBezTo>
                  <a:cubicBezTo>
                    <a:pt x="52" y="266"/>
                    <a:pt x="52" y="266"/>
                    <a:pt x="52" y="266"/>
                  </a:cubicBezTo>
                  <a:cubicBezTo>
                    <a:pt x="52" y="265"/>
                    <a:pt x="52" y="265"/>
                    <a:pt x="52" y="265"/>
                  </a:cubicBezTo>
                  <a:cubicBezTo>
                    <a:pt x="58" y="260"/>
                    <a:pt x="58" y="260"/>
                    <a:pt x="58" y="260"/>
                  </a:cubicBezTo>
                  <a:cubicBezTo>
                    <a:pt x="63" y="270"/>
                    <a:pt x="63" y="270"/>
                    <a:pt x="63" y="270"/>
                  </a:cubicBezTo>
                  <a:cubicBezTo>
                    <a:pt x="68" y="273"/>
                    <a:pt x="68" y="273"/>
                    <a:pt x="68" y="273"/>
                  </a:cubicBezTo>
                  <a:cubicBezTo>
                    <a:pt x="76" y="273"/>
                    <a:pt x="76" y="273"/>
                    <a:pt x="76" y="273"/>
                  </a:cubicBezTo>
                  <a:cubicBezTo>
                    <a:pt x="82" y="272"/>
                    <a:pt x="82" y="272"/>
                    <a:pt x="82" y="272"/>
                  </a:cubicBezTo>
                  <a:cubicBezTo>
                    <a:pt x="84" y="272"/>
                    <a:pt x="84" y="272"/>
                    <a:pt x="84" y="272"/>
                  </a:cubicBezTo>
                  <a:cubicBezTo>
                    <a:pt x="98" y="274"/>
                    <a:pt x="98" y="274"/>
                    <a:pt x="98" y="274"/>
                  </a:cubicBezTo>
                  <a:cubicBezTo>
                    <a:pt x="98" y="274"/>
                    <a:pt x="98" y="274"/>
                    <a:pt x="98" y="274"/>
                  </a:cubicBezTo>
                  <a:cubicBezTo>
                    <a:pt x="98" y="275"/>
                    <a:pt x="98" y="275"/>
                    <a:pt x="98" y="275"/>
                  </a:cubicBezTo>
                  <a:cubicBezTo>
                    <a:pt x="104" y="278"/>
                    <a:pt x="104" y="278"/>
                    <a:pt x="104" y="278"/>
                  </a:cubicBezTo>
                  <a:cubicBezTo>
                    <a:pt x="104" y="278"/>
                    <a:pt x="104" y="278"/>
                    <a:pt x="104" y="278"/>
                  </a:cubicBezTo>
                  <a:cubicBezTo>
                    <a:pt x="104" y="278"/>
                    <a:pt x="104" y="278"/>
                    <a:pt x="104" y="278"/>
                  </a:cubicBezTo>
                  <a:cubicBezTo>
                    <a:pt x="104" y="279"/>
                    <a:pt x="104" y="279"/>
                    <a:pt x="104" y="279"/>
                  </a:cubicBezTo>
                  <a:cubicBezTo>
                    <a:pt x="110" y="283"/>
                    <a:pt x="110" y="283"/>
                    <a:pt x="110" y="283"/>
                  </a:cubicBezTo>
                  <a:cubicBezTo>
                    <a:pt x="110" y="283"/>
                    <a:pt x="110" y="283"/>
                    <a:pt x="110" y="283"/>
                  </a:cubicBezTo>
                  <a:cubicBezTo>
                    <a:pt x="113" y="287"/>
                    <a:pt x="113" y="287"/>
                    <a:pt x="113" y="287"/>
                  </a:cubicBezTo>
                  <a:cubicBezTo>
                    <a:pt x="117" y="289"/>
                    <a:pt x="117" y="289"/>
                    <a:pt x="117" y="289"/>
                  </a:cubicBezTo>
                  <a:cubicBezTo>
                    <a:pt x="124" y="288"/>
                    <a:pt x="124" y="288"/>
                    <a:pt x="124" y="288"/>
                  </a:cubicBezTo>
                  <a:cubicBezTo>
                    <a:pt x="124" y="280"/>
                    <a:pt x="124" y="280"/>
                    <a:pt x="124" y="280"/>
                  </a:cubicBezTo>
                  <a:cubicBezTo>
                    <a:pt x="120" y="274"/>
                    <a:pt x="120" y="274"/>
                    <a:pt x="120" y="274"/>
                  </a:cubicBezTo>
                  <a:cubicBezTo>
                    <a:pt x="120" y="274"/>
                    <a:pt x="120" y="274"/>
                    <a:pt x="120" y="274"/>
                  </a:cubicBezTo>
                  <a:cubicBezTo>
                    <a:pt x="120" y="274"/>
                    <a:pt x="120" y="274"/>
                    <a:pt x="120" y="274"/>
                  </a:cubicBezTo>
                  <a:cubicBezTo>
                    <a:pt x="118" y="263"/>
                    <a:pt x="118" y="263"/>
                    <a:pt x="118" y="263"/>
                  </a:cubicBezTo>
                  <a:cubicBezTo>
                    <a:pt x="123" y="258"/>
                    <a:pt x="123" y="258"/>
                    <a:pt x="123" y="258"/>
                  </a:cubicBezTo>
                  <a:cubicBezTo>
                    <a:pt x="124" y="257"/>
                    <a:pt x="124" y="257"/>
                    <a:pt x="124" y="257"/>
                  </a:cubicBezTo>
                  <a:cubicBezTo>
                    <a:pt x="124" y="257"/>
                    <a:pt x="124" y="257"/>
                    <a:pt x="124" y="257"/>
                  </a:cubicBezTo>
                  <a:cubicBezTo>
                    <a:pt x="129" y="256"/>
                    <a:pt x="129" y="256"/>
                    <a:pt x="129" y="256"/>
                  </a:cubicBezTo>
                  <a:cubicBezTo>
                    <a:pt x="134" y="256"/>
                    <a:pt x="134" y="256"/>
                    <a:pt x="134" y="256"/>
                  </a:cubicBezTo>
                  <a:cubicBezTo>
                    <a:pt x="136" y="254"/>
                    <a:pt x="136" y="254"/>
                    <a:pt x="136" y="254"/>
                  </a:cubicBezTo>
                  <a:cubicBezTo>
                    <a:pt x="132" y="250"/>
                    <a:pt x="132" y="250"/>
                    <a:pt x="132" y="250"/>
                  </a:cubicBezTo>
                  <a:cubicBezTo>
                    <a:pt x="121" y="242"/>
                    <a:pt x="121" y="242"/>
                    <a:pt x="121" y="242"/>
                  </a:cubicBezTo>
                  <a:cubicBezTo>
                    <a:pt x="118" y="238"/>
                    <a:pt x="118" y="238"/>
                    <a:pt x="118" y="238"/>
                  </a:cubicBezTo>
                  <a:cubicBezTo>
                    <a:pt x="118" y="238"/>
                    <a:pt x="118" y="238"/>
                    <a:pt x="118" y="238"/>
                  </a:cubicBezTo>
                  <a:cubicBezTo>
                    <a:pt x="117" y="237"/>
                    <a:pt x="117" y="237"/>
                    <a:pt x="117" y="237"/>
                  </a:cubicBezTo>
                  <a:cubicBezTo>
                    <a:pt x="118" y="236"/>
                    <a:pt x="118" y="236"/>
                    <a:pt x="118" y="236"/>
                  </a:cubicBezTo>
                  <a:cubicBezTo>
                    <a:pt x="121" y="230"/>
                    <a:pt x="121" y="230"/>
                    <a:pt x="121" y="230"/>
                  </a:cubicBezTo>
                  <a:cubicBezTo>
                    <a:pt x="122" y="231"/>
                    <a:pt x="122" y="231"/>
                    <a:pt x="122" y="231"/>
                  </a:cubicBezTo>
                  <a:cubicBezTo>
                    <a:pt x="130" y="233"/>
                    <a:pt x="130" y="233"/>
                    <a:pt x="130" y="233"/>
                  </a:cubicBezTo>
                  <a:cubicBezTo>
                    <a:pt x="151" y="232"/>
                    <a:pt x="151" y="232"/>
                    <a:pt x="151" y="232"/>
                  </a:cubicBezTo>
                  <a:cubicBezTo>
                    <a:pt x="151" y="233"/>
                    <a:pt x="151" y="233"/>
                    <a:pt x="151" y="233"/>
                  </a:cubicBezTo>
                  <a:cubicBezTo>
                    <a:pt x="152" y="233"/>
                    <a:pt x="152" y="233"/>
                    <a:pt x="152" y="233"/>
                  </a:cubicBezTo>
                  <a:cubicBezTo>
                    <a:pt x="158" y="235"/>
                    <a:pt x="158" y="235"/>
                    <a:pt x="158" y="235"/>
                  </a:cubicBezTo>
                  <a:cubicBezTo>
                    <a:pt x="162" y="231"/>
                    <a:pt x="162" y="231"/>
                    <a:pt x="162" y="231"/>
                  </a:cubicBezTo>
                  <a:cubicBezTo>
                    <a:pt x="160" y="219"/>
                    <a:pt x="160" y="219"/>
                    <a:pt x="160" y="219"/>
                  </a:cubicBezTo>
                  <a:cubicBezTo>
                    <a:pt x="152" y="214"/>
                    <a:pt x="152" y="214"/>
                    <a:pt x="152" y="214"/>
                  </a:cubicBezTo>
                  <a:cubicBezTo>
                    <a:pt x="146" y="210"/>
                    <a:pt x="144" y="202"/>
                    <a:pt x="145" y="187"/>
                  </a:cubicBezTo>
                  <a:cubicBezTo>
                    <a:pt x="138" y="184"/>
                    <a:pt x="138" y="184"/>
                    <a:pt x="138" y="184"/>
                  </a:cubicBezTo>
                  <a:cubicBezTo>
                    <a:pt x="138" y="184"/>
                    <a:pt x="138" y="184"/>
                    <a:pt x="138" y="184"/>
                  </a:cubicBezTo>
                  <a:cubicBezTo>
                    <a:pt x="137" y="184"/>
                    <a:pt x="137" y="184"/>
                    <a:pt x="137" y="184"/>
                  </a:cubicBezTo>
                  <a:cubicBezTo>
                    <a:pt x="137" y="183"/>
                    <a:pt x="137" y="183"/>
                    <a:pt x="137" y="183"/>
                  </a:cubicBezTo>
                  <a:cubicBezTo>
                    <a:pt x="137" y="182"/>
                    <a:pt x="137" y="182"/>
                    <a:pt x="137" y="182"/>
                  </a:cubicBezTo>
                  <a:cubicBezTo>
                    <a:pt x="136" y="172"/>
                    <a:pt x="136" y="172"/>
                    <a:pt x="136" y="172"/>
                  </a:cubicBezTo>
                  <a:cubicBezTo>
                    <a:pt x="144" y="131"/>
                    <a:pt x="144" y="131"/>
                    <a:pt x="144" y="131"/>
                  </a:cubicBezTo>
                  <a:cubicBezTo>
                    <a:pt x="141" y="119"/>
                    <a:pt x="139" y="111"/>
                    <a:pt x="139" y="107"/>
                  </a:cubicBezTo>
                  <a:cubicBezTo>
                    <a:pt x="138" y="95"/>
                    <a:pt x="138" y="95"/>
                    <a:pt x="138" y="95"/>
                  </a:cubicBezTo>
                  <a:cubicBezTo>
                    <a:pt x="139" y="82"/>
                    <a:pt x="139" y="82"/>
                    <a:pt x="139" y="82"/>
                  </a:cubicBezTo>
                  <a:cubicBezTo>
                    <a:pt x="139" y="81"/>
                    <a:pt x="139" y="81"/>
                    <a:pt x="139" y="81"/>
                  </a:cubicBezTo>
                  <a:cubicBezTo>
                    <a:pt x="140" y="80"/>
                    <a:pt x="140" y="80"/>
                    <a:pt x="140" y="80"/>
                  </a:cubicBezTo>
                  <a:cubicBezTo>
                    <a:pt x="140" y="80"/>
                    <a:pt x="140" y="80"/>
                    <a:pt x="140" y="80"/>
                  </a:cubicBezTo>
                  <a:cubicBezTo>
                    <a:pt x="148" y="74"/>
                    <a:pt x="148" y="74"/>
                    <a:pt x="148" y="74"/>
                  </a:cubicBezTo>
                  <a:cubicBezTo>
                    <a:pt x="148" y="68"/>
                    <a:pt x="148" y="68"/>
                    <a:pt x="148" y="68"/>
                  </a:cubicBezTo>
                  <a:cubicBezTo>
                    <a:pt x="148" y="66"/>
                    <a:pt x="147" y="64"/>
                    <a:pt x="145" y="61"/>
                  </a:cubicBezTo>
                  <a:cubicBezTo>
                    <a:pt x="140" y="55"/>
                    <a:pt x="140" y="55"/>
                    <a:pt x="140" y="55"/>
                  </a:cubicBezTo>
                  <a:cubicBezTo>
                    <a:pt x="139" y="55"/>
                    <a:pt x="139" y="55"/>
                    <a:pt x="139" y="55"/>
                  </a:cubicBezTo>
                  <a:cubicBezTo>
                    <a:pt x="139" y="54"/>
                    <a:pt x="139" y="54"/>
                    <a:pt x="139" y="54"/>
                  </a:cubicBezTo>
                  <a:cubicBezTo>
                    <a:pt x="138" y="44"/>
                    <a:pt x="138" y="44"/>
                    <a:pt x="138" y="44"/>
                  </a:cubicBezTo>
                  <a:cubicBezTo>
                    <a:pt x="138" y="44"/>
                    <a:pt x="138" y="44"/>
                    <a:pt x="138" y="44"/>
                  </a:cubicBezTo>
                  <a:cubicBezTo>
                    <a:pt x="138" y="44"/>
                    <a:pt x="138" y="44"/>
                    <a:pt x="138" y="44"/>
                  </a:cubicBezTo>
                  <a:cubicBezTo>
                    <a:pt x="138" y="43"/>
                    <a:pt x="138" y="43"/>
                    <a:pt x="138" y="43"/>
                  </a:cubicBezTo>
                  <a:cubicBezTo>
                    <a:pt x="138" y="43"/>
                    <a:pt x="138" y="43"/>
                    <a:pt x="138" y="43"/>
                  </a:cubicBezTo>
                  <a:cubicBezTo>
                    <a:pt x="149" y="30"/>
                    <a:pt x="149" y="30"/>
                    <a:pt x="149" y="30"/>
                  </a:cubicBezTo>
                  <a:cubicBezTo>
                    <a:pt x="149" y="24"/>
                    <a:pt x="149" y="24"/>
                    <a:pt x="149" y="24"/>
                  </a:cubicBezTo>
                  <a:cubicBezTo>
                    <a:pt x="146" y="18"/>
                    <a:pt x="146" y="18"/>
                    <a:pt x="146" y="18"/>
                  </a:cubicBezTo>
                  <a:cubicBezTo>
                    <a:pt x="146" y="18"/>
                    <a:pt x="146" y="18"/>
                    <a:pt x="146" y="18"/>
                  </a:cubicBezTo>
                  <a:cubicBezTo>
                    <a:pt x="145" y="17"/>
                    <a:pt x="145" y="17"/>
                    <a:pt x="145" y="17"/>
                  </a:cubicBezTo>
                  <a:cubicBezTo>
                    <a:pt x="150" y="10"/>
                    <a:pt x="150" y="10"/>
                    <a:pt x="150" y="10"/>
                  </a:cubicBezTo>
                  <a:cubicBezTo>
                    <a:pt x="150" y="10"/>
                    <a:pt x="150" y="10"/>
                    <a:pt x="150" y="10"/>
                  </a:cubicBezTo>
                  <a:cubicBezTo>
                    <a:pt x="151" y="10"/>
                    <a:pt x="151" y="10"/>
                    <a:pt x="151" y="10"/>
                  </a:cubicBezTo>
                  <a:cubicBezTo>
                    <a:pt x="156" y="6"/>
                    <a:pt x="156" y="6"/>
                    <a:pt x="156" y="6"/>
                  </a:cubicBezTo>
                  <a:cubicBezTo>
                    <a:pt x="156" y="0"/>
                    <a:pt x="156" y="0"/>
                    <a:pt x="156" y="0"/>
                  </a:cubicBezTo>
                  <a:cubicBezTo>
                    <a:pt x="153" y="0"/>
                    <a:pt x="153" y="0"/>
                    <a:pt x="153" y="0"/>
                  </a:cubicBezTo>
                  <a:cubicBezTo>
                    <a:pt x="148" y="0"/>
                    <a:pt x="148" y="0"/>
                    <a:pt x="148" y="0"/>
                  </a:cubicBezTo>
                  <a:cubicBezTo>
                    <a:pt x="146" y="9"/>
                    <a:pt x="146" y="9"/>
                    <a:pt x="146" y="9"/>
                  </a:cubicBezTo>
                  <a:cubicBezTo>
                    <a:pt x="145" y="9"/>
                    <a:pt x="145" y="9"/>
                    <a:pt x="145" y="9"/>
                  </a:cubicBezTo>
                  <a:cubicBezTo>
                    <a:pt x="134" y="5"/>
                    <a:pt x="134" y="5"/>
                    <a:pt x="134" y="5"/>
                  </a:cubicBezTo>
                  <a:cubicBezTo>
                    <a:pt x="128" y="4"/>
                    <a:pt x="128" y="4"/>
                    <a:pt x="128" y="4"/>
                  </a:cubicBezTo>
                  <a:cubicBezTo>
                    <a:pt x="130" y="14"/>
                    <a:pt x="130" y="14"/>
                    <a:pt x="130" y="14"/>
                  </a:cubicBezTo>
                  <a:cubicBezTo>
                    <a:pt x="122" y="16"/>
                    <a:pt x="122" y="16"/>
                    <a:pt x="122" y="16"/>
                  </a:cubicBezTo>
                  <a:cubicBezTo>
                    <a:pt x="109" y="23"/>
                    <a:pt x="109" y="23"/>
                    <a:pt x="109" y="23"/>
                  </a:cubicBezTo>
                  <a:cubicBezTo>
                    <a:pt x="105" y="28"/>
                    <a:pt x="105" y="28"/>
                    <a:pt x="105" y="28"/>
                  </a:cubicBezTo>
                  <a:cubicBezTo>
                    <a:pt x="105" y="28"/>
                    <a:pt x="105" y="28"/>
                    <a:pt x="105" y="28"/>
                  </a:cubicBezTo>
                  <a:cubicBezTo>
                    <a:pt x="105" y="29"/>
                    <a:pt x="105" y="29"/>
                    <a:pt x="105" y="29"/>
                  </a:cubicBezTo>
                  <a:cubicBezTo>
                    <a:pt x="104" y="29"/>
                    <a:pt x="104" y="29"/>
                    <a:pt x="104" y="29"/>
                  </a:cubicBezTo>
                  <a:cubicBezTo>
                    <a:pt x="98" y="35"/>
                    <a:pt x="98" y="35"/>
                    <a:pt x="98" y="35"/>
                  </a:cubicBezTo>
                  <a:cubicBezTo>
                    <a:pt x="96" y="44"/>
                    <a:pt x="96" y="44"/>
                    <a:pt x="96" y="44"/>
                  </a:cubicBezTo>
                  <a:cubicBezTo>
                    <a:pt x="96" y="45"/>
                    <a:pt x="96" y="45"/>
                    <a:pt x="96" y="45"/>
                  </a:cubicBezTo>
                  <a:cubicBezTo>
                    <a:pt x="93" y="59"/>
                    <a:pt x="93" y="59"/>
                    <a:pt x="93" y="59"/>
                  </a:cubicBezTo>
                  <a:cubicBezTo>
                    <a:pt x="93" y="59"/>
                    <a:pt x="93" y="59"/>
                    <a:pt x="93" y="59"/>
                  </a:cubicBezTo>
                  <a:cubicBezTo>
                    <a:pt x="92" y="65"/>
                    <a:pt x="92" y="65"/>
                    <a:pt x="92" y="65"/>
                  </a:cubicBezTo>
                  <a:cubicBezTo>
                    <a:pt x="92" y="66"/>
                    <a:pt x="92" y="66"/>
                    <a:pt x="92" y="66"/>
                  </a:cubicBezTo>
                  <a:cubicBezTo>
                    <a:pt x="92" y="66"/>
                    <a:pt x="92" y="66"/>
                    <a:pt x="92" y="66"/>
                  </a:cubicBezTo>
                  <a:cubicBezTo>
                    <a:pt x="91" y="66"/>
                    <a:pt x="91" y="66"/>
                    <a:pt x="91" y="66"/>
                  </a:cubicBezTo>
                  <a:cubicBezTo>
                    <a:pt x="87" y="72"/>
                    <a:pt x="87" y="72"/>
                    <a:pt x="87" y="72"/>
                  </a:cubicBezTo>
                  <a:cubicBezTo>
                    <a:pt x="86" y="72"/>
                    <a:pt x="86" y="72"/>
                    <a:pt x="86" y="72"/>
                  </a:cubicBezTo>
                  <a:cubicBezTo>
                    <a:pt x="86" y="72"/>
                    <a:pt x="86" y="72"/>
                    <a:pt x="86" y="72"/>
                  </a:cubicBezTo>
                  <a:cubicBezTo>
                    <a:pt x="86" y="73"/>
                    <a:pt x="86" y="73"/>
                    <a:pt x="86" y="73"/>
                  </a:cubicBezTo>
                  <a:cubicBezTo>
                    <a:pt x="86" y="73"/>
                    <a:pt x="86" y="73"/>
                    <a:pt x="86" y="73"/>
                  </a:cubicBezTo>
                  <a:cubicBezTo>
                    <a:pt x="76" y="74"/>
                    <a:pt x="76" y="74"/>
                    <a:pt x="76" y="74"/>
                  </a:cubicBezTo>
                  <a:cubicBezTo>
                    <a:pt x="76" y="74"/>
                    <a:pt x="76" y="74"/>
                    <a:pt x="76" y="74"/>
                  </a:cubicBezTo>
                  <a:cubicBezTo>
                    <a:pt x="76" y="74"/>
                    <a:pt x="76" y="74"/>
                    <a:pt x="76" y="74"/>
                  </a:cubicBezTo>
                  <a:cubicBezTo>
                    <a:pt x="76" y="74"/>
                    <a:pt x="76" y="74"/>
                    <a:pt x="76" y="74"/>
                  </a:cubicBezTo>
                  <a:cubicBezTo>
                    <a:pt x="76" y="74"/>
                    <a:pt x="76" y="74"/>
                    <a:pt x="76" y="74"/>
                  </a:cubicBezTo>
                  <a:cubicBezTo>
                    <a:pt x="61" y="69"/>
                    <a:pt x="61" y="69"/>
                    <a:pt x="61" y="69"/>
                  </a:cubicBezTo>
                  <a:cubicBezTo>
                    <a:pt x="61" y="69"/>
                    <a:pt x="61" y="69"/>
                    <a:pt x="61" y="69"/>
                  </a:cubicBezTo>
                  <a:lnTo>
                    <a:pt x="54" y="66"/>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7" name="Freeform 17"/>
            <p:cNvSpPr/>
            <p:nvPr/>
          </p:nvSpPr>
          <p:spPr bwMode="auto">
            <a:xfrm>
              <a:off x="5201962" y="3208167"/>
              <a:ext cx="311826" cy="683339"/>
            </a:xfrm>
            <a:custGeom>
              <a:avLst/>
              <a:gdLst>
                <a:gd name="T0" fmla="*/ 100 w 108"/>
                <a:gd name="T1" fmla="*/ 4 h 237"/>
                <a:gd name="T2" fmla="*/ 94 w 108"/>
                <a:gd name="T3" fmla="*/ 6 h 237"/>
                <a:gd name="T4" fmla="*/ 88 w 108"/>
                <a:gd name="T5" fmla="*/ 12 h 237"/>
                <a:gd name="T6" fmla="*/ 87 w 108"/>
                <a:gd name="T7" fmla="*/ 12 h 237"/>
                <a:gd name="T8" fmla="*/ 68 w 108"/>
                <a:gd name="T9" fmla="*/ 14 h 237"/>
                <a:gd name="T10" fmla="*/ 61 w 108"/>
                <a:gd name="T11" fmla="*/ 20 h 237"/>
                <a:gd name="T12" fmla="*/ 56 w 108"/>
                <a:gd name="T13" fmla="*/ 24 h 237"/>
                <a:gd name="T14" fmla="*/ 46 w 108"/>
                <a:gd name="T15" fmla="*/ 24 h 237"/>
                <a:gd name="T16" fmla="*/ 42 w 108"/>
                <a:gd name="T17" fmla="*/ 38 h 237"/>
                <a:gd name="T18" fmla="*/ 41 w 108"/>
                <a:gd name="T19" fmla="*/ 38 h 237"/>
                <a:gd name="T20" fmla="*/ 33 w 108"/>
                <a:gd name="T21" fmla="*/ 46 h 237"/>
                <a:gd name="T22" fmla="*/ 21 w 108"/>
                <a:gd name="T23" fmla="*/ 60 h 237"/>
                <a:gd name="T24" fmla="*/ 14 w 108"/>
                <a:gd name="T25" fmla="*/ 68 h 237"/>
                <a:gd name="T26" fmla="*/ 13 w 108"/>
                <a:gd name="T27" fmla="*/ 77 h 237"/>
                <a:gd name="T28" fmla="*/ 13 w 108"/>
                <a:gd name="T29" fmla="*/ 85 h 237"/>
                <a:gd name="T30" fmla="*/ 8 w 108"/>
                <a:gd name="T31" fmla="*/ 92 h 237"/>
                <a:gd name="T32" fmla="*/ 8 w 108"/>
                <a:gd name="T33" fmla="*/ 112 h 237"/>
                <a:gd name="T34" fmla="*/ 12 w 108"/>
                <a:gd name="T35" fmla="*/ 122 h 237"/>
                <a:gd name="T36" fmla="*/ 11 w 108"/>
                <a:gd name="T37" fmla="*/ 132 h 237"/>
                <a:gd name="T38" fmla="*/ 3 w 108"/>
                <a:gd name="T39" fmla="*/ 162 h 237"/>
                <a:gd name="T40" fmla="*/ 9 w 108"/>
                <a:gd name="T41" fmla="*/ 186 h 237"/>
                <a:gd name="T42" fmla="*/ 7 w 108"/>
                <a:gd name="T43" fmla="*/ 237 h 237"/>
                <a:gd name="T44" fmla="*/ 17 w 108"/>
                <a:gd name="T45" fmla="*/ 228 h 237"/>
                <a:gd name="T46" fmla="*/ 56 w 108"/>
                <a:gd name="T47" fmla="*/ 208 h 237"/>
                <a:gd name="T48" fmla="*/ 75 w 108"/>
                <a:gd name="T49" fmla="*/ 210 h 237"/>
                <a:gd name="T50" fmla="*/ 91 w 108"/>
                <a:gd name="T51" fmla="*/ 196 h 237"/>
                <a:gd name="T52" fmla="*/ 95 w 108"/>
                <a:gd name="T53" fmla="*/ 186 h 237"/>
                <a:gd name="T54" fmla="*/ 95 w 108"/>
                <a:gd name="T55" fmla="*/ 184 h 237"/>
                <a:gd name="T56" fmla="*/ 97 w 108"/>
                <a:gd name="T57" fmla="*/ 170 h 237"/>
                <a:gd name="T58" fmla="*/ 98 w 108"/>
                <a:gd name="T59" fmla="*/ 162 h 237"/>
                <a:gd name="T60" fmla="*/ 95 w 108"/>
                <a:gd name="T61" fmla="*/ 140 h 237"/>
                <a:gd name="T62" fmla="*/ 96 w 108"/>
                <a:gd name="T63" fmla="*/ 134 h 237"/>
                <a:gd name="T64" fmla="*/ 108 w 108"/>
                <a:gd name="T65" fmla="*/ 108 h 237"/>
                <a:gd name="T66" fmla="*/ 91 w 108"/>
                <a:gd name="T67" fmla="*/ 92 h 237"/>
                <a:gd name="T68" fmla="*/ 88 w 108"/>
                <a:gd name="T69" fmla="*/ 85 h 237"/>
                <a:gd name="T70" fmla="*/ 90 w 108"/>
                <a:gd name="T71" fmla="*/ 73 h 237"/>
                <a:gd name="T72" fmla="*/ 92 w 108"/>
                <a:gd name="T73" fmla="*/ 65 h 237"/>
                <a:gd name="T74" fmla="*/ 104 w 108"/>
                <a:gd name="T75" fmla="*/ 56 h 237"/>
                <a:gd name="T76" fmla="*/ 107 w 108"/>
                <a:gd name="T77" fmla="*/ 33 h 237"/>
                <a:gd name="T78" fmla="*/ 100 w 108"/>
                <a:gd name="T79" fmla="*/ 32 h 237"/>
                <a:gd name="T80" fmla="*/ 91 w 108"/>
                <a:gd name="T81" fmla="*/ 26 h 237"/>
                <a:gd name="T82" fmla="*/ 90 w 108"/>
                <a:gd name="T83" fmla="*/ 1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 h="237">
                  <a:moveTo>
                    <a:pt x="101" y="12"/>
                  </a:moveTo>
                  <a:cubicBezTo>
                    <a:pt x="102" y="10"/>
                    <a:pt x="102" y="10"/>
                    <a:pt x="102" y="10"/>
                  </a:cubicBezTo>
                  <a:cubicBezTo>
                    <a:pt x="100" y="4"/>
                    <a:pt x="100" y="4"/>
                    <a:pt x="100" y="4"/>
                  </a:cubicBezTo>
                  <a:cubicBezTo>
                    <a:pt x="97" y="0"/>
                    <a:pt x="97" y="0"/>
                    <a:pt x="97" y="0"/>
                  </a:cubicBezTo>
                  <a:cubicBezTo>
                    <a:pt x="94" y="6"/>
                    <a:pt x="94" y="6"/>
                    <a:pt x="94" y="6"/>
                  </a:cubicBezTo>
                  <a:cubicBezTo>
                    <a:pt x="94" y="6"/>
                    <a:pt x="94" y="6"/>
                    <a:pt x="94" y="6"/>
                  </a:cubicBezTo>
                  <a:cubicBezTo>
                    <a:pt x="94" y="6"/>
                    <a:pt x="94" y="6"/>
                    <a:pt x="94" y="6"/>
                  </a:cubicBezTo>
                  <a:cubicBezTo>
                    <a:pt x="94" y="6"/>
                    <a:pt x="94" y="6"/>
                    <a:pt x="94" y="6"/>
                  </a:cubicBezTo>
                  <a:cubicBezTo>
                    <a:pt x="88" y="12"/>
                    <a:pt x="88" y="12"/>
                    <a:pt x="88" y="12"/>
                  </a:cubicBezTo>
                  <a:cubicBezTo>
                    <a:pt x="88" y="12"/>
                    <a:pt x="88" y="12"/>
                    <a:pt x="88" y="12"/>
                  </a:cubicBezTo>
                  <a:cubicBezTo>
                    <a:pt x="88" y="12"/>
                    <a:pt x="88" y="12"/>
                    <a:pt x="88" y="12"/>
                  </a:cubicBezTo>
                  <a:cubicBezTo>
                    <a:pt x="87" y="12"/>
                    <a:pt x="87" y="12"/>
                    <a:pt x="87" y="12"/>
                  </a:cubicBezTo>
                  <a:cubicBezTo>
                    <a:pt x="78" y="15"/>
                    <a:pt x="78" y="15"/>
                    <a:pt x="78" y="15"/>
                  </a:cubicBezTo>
                  <a:cubicBezTo>
                    <a:pt x="77" y="15"/>
                    <a:pt x="77" y="15"/>
                    <a:pt x="77" y="15"/>
                  </a:cubicBezTo>
                  <a:cubicBezTo>
                    <a:pt x="68" y="14"/>
                    <a:pt x="68" y="14"/>
                    <a:pt x="68" y="14"/>
                  </a:cubicBezTo>
                  <a:cubicBezTo>
                    <a:pt x="62" y="15"/>
                    <a:pt x="62" y="15"/>
                    <a:pt x="62" y="15"/>
                  </a:cubicBezTo>
                  <a:cubicBezTo>
                    <a:pt x="61" y="20"/>
                    <a:pt x="61" y="20"/>
                    <a:pt x="61" y="20"/>
                  </a:cubicBezTo>
                  <a:cubicBezTo>
                    <a:pt x="61" y="20"/>
                    <a:pt x="61" y="20"/>
                    <a:pt x="61" y="20"/>
                  </a:cubicBezTo>
                  <a:cubicBezTo>
                    <a:pt x="61" y="20"/>
                    <a:pt x="61" y="20"/>
                    <a:pt x="61" y="20"/>
                  </a:cubicBezTo>
                  <a:cubicBezTo>
                    <a:pt x="56" y="23"/>
                    <a:pt x="56" y="23"/>
                    <a:pt x="56" y="23"/>
                  </a:cubicBezTo>
                  <a:cubicBezTo>
                    <a:pt x="56" y="24"/>
                    <a:pt x="56" y="24"/>
                    <a:pt x="56" y="24"/>
                  </a:cubicBezTo>
                  <a:cubicBezTo>
                    <a:pt x="55" y="24"/>
                    <a:pt x="55" y="24"/>
                    <a:pt x="55" y="24"/>
                  </a:cubicBezTo>
                  <a:cubicBezTo>
                    <a:pt x="47" y="23"/>
                    <a:pt x="47" y="23"/>
                    <a:pt x="47" y="23"/>
                  </a:cubicBezTo>
                  <a:cubicBezTo>
                    <a:pt x="46" y="24"/>
                    <a:pt x="46" y="24"/>
                    <a:pt x="46" y="24"/>
                  </a:cubicBezTo>
                  <a:cubicBezTo>
                    <a:pt x="46" y="32"/>
                    <a:pt x="46" y="32"/>
                    <a:pt x="46" y="32"/>
                  </a:cubicBezTo>
                  <a:cubicBezTo>
                    <a:pt x="46" y="32"/>
                    <a:pt x="46" y="32"/>
                    <a:pt x="46" y="32"/>
                  </a:cubicBezTo>
                  <a:cubicBezTo>
                    <a:pt x="42" y="38"/>
                    <a:pt x="42" y="38"/>
                    <a:pt x="42" y="38"/>
                  </a:cubicBezTo>
                  <a:cubicBezTo>
                    <a:pt x="42" y="38"/>
                    <a:pt x="42" y="38"/>
                    <a:pt x="42" y="38"/>
                  </a:cubicBezTo>
                  <a:cubicBezTo>
                    <a:pt x="42" y="38"/>
                    <a:pt x="42" y="38"/>
                    <a:pt x="42" y="38"/>
                  </a:cubicBezTo>
                  <a:cubicBezTo>
                    <a:pt x="41" y="38"/>
                    <a:pt x="41" y="38"/>
                    <a:pt x="41" y="38"/>
                  </a:cubicBezTo>
                  <a:cubicBezTo>
                    <a:pt x="34" y="46"/>
                    <a:pt x="34" y="46"/>
                    <a:pt x="34" y="46"/>
                  </a:cubicBezTo>
                  <a:cubicBezTo>
                    <a:pt x="33" y="46"/>
                    <a:pt x="33" y="46"/>
                    <a:pt x="33" y="46"/>
                  </a:cubicBezTo>
                  <a:cubicBezTo>
                    <a:pt x="33" y="46"/>
                    <a:pt x="33" y="46"/>
                    <a:pt x="33" y="46"/>
                  </a:cubicBezTo>
                  <a:cubicBezTo>
                    <a:pt x="25" y="48"/>
                    <a:pt x="25" y="48"/>
                    <a:pt x="25" y="48"/>
                  </a:cubicBezTo>
                  <a:cubicBezTo>
                    <a:pt x="20" y="53"/>
                    <a:pt x="20" y="53"/>
                    <a:pt x="20" y="53"/>
                  </a:cubicBezTo>
                  <a:cubicBezTo>
                    <a:pt x="21" y="60"/>
                    <a:pt x="21" y="60"/>
                    <a:pt x="21" y="60"/>
                  </a:cubicBezTo>
                  <a:cubicBezTo>
                    <a:pt x="21" y="62"/>
                    <a:pt x="21" y="62"/>
                    <a:pt x="21" y="62"/>
                  </a:cubicBezTo>
                  <a:cubicBezTo>
                    <a:pt x="20" y="62"/>
                    <a:pt x="20" y="62"/>
                    <a:pt x="20" y="62"/>
                  </a:cubicBezTo>
                  <a:cubicBezTo>
                    <a:pt x="14" y="68"/>
                    <a:pt x="14" y="68"/>
                    <a:pt x="14" y="68"/>
                  </a:cubicBezTo>
                  <a:cubicBezTo>
                    <a:pt x="10" y="72"/>
                    <a:pt x="10" y="72"/>
                    <a:pt x="10" y="72"/>
                  </a:cubicBezTo>
                  <a:cubicBezTo>
                    <a:pt x="13" y="77"/>
                    <a:pt x="13" y="77"/>
                    <a:pt x="13" y="77"/>
                  </a:cubicBezTo>
                  <a:cubicBezTo>
                    <a:pt x="13" y="77"/>
                    <a:pt x="13" y="77"/>
                    <a:pt x="13" y="77"/>
                  </a:cubicBezTo>
                  <a:cubicBezTo>
                    <a:pt x="13" y="78"/>
                    <a:pt x="13" y="78"/>
                    <a:pt x="13" y="78"/>
                  </a:cubicBezTo>
                  <a:cubicBezTo>
                    <a:pt x="13" y="85"/>
                    <a:pt x="13" y="85"/>
                    <a:pt x="13" y="85"/>
                  </a:cubicBezTo>
                  <a:cubicBezTo>
                    <a:pt x="13" y="85"/>
                    <a:pt x="13" y="85"/>
                    <a:pt x="13" y="85"/>
                  </a:cubicBezTo>
                  <a:cubicBezTo>
                    <a:pt x="13" y="86"/>
                    <a:pt x="13" y="86"/>
                    <a:pt x="13" y="86"/>
                  </a:cubicBezTo>
                  <a:cubicBezTo>
                    <a:pt x="8" y="92"/>
                    <a:pt x="8" y="92"/>
                    <a:pt x="8" y="92"/>
                  </a:cubicBezTo>
                  <a:cubicBezTo>
                    <a:pt x="8" y="92"/>
                    <a:pt x="8" y="92"/>
                    <a:pt x="8" y="92"/>
                  </a:cubicBezTo>
                  <a:cubicBezTo>
                    <a:pt x="2" y="99"/>
                    <a:pt x="2" y="99"/>
                    <a:pt x="2" y="99"/>
                  </a:cubicBezTo>
                  <a:cubicBezTo>
                    <a:pt x="3" y="107"/>
                    <a:pt x="3" y="107"/>
                    <a:pt x="3" y="107"/>
                  </a:cubicBezTo>
                  <a:cubicBezTo>
                    <a:pt x="8" y="112"/>
                    <a:pt x="8" y="112"/>
                    <a:pt x="8" y="112"/>
                  </a:cubicBezTo>
                  <a:cubicBezTo>
                    <a:pt x="8" y="112"/>
                    <a:pt x="8" y="112"/>
                    <a:pt x="8" y="112"/>
                  </a:cubicBezTo>
                  <a:cubicBezTo>
                    <a:pt x="8" y="112"/>
                    <a:pt x="8" y="112"/>
                    <a:pt x="8" y="112"/>
                  </a:cubicBezTo>
                  <a:cubicBezTo>
                    <a:pt x="11" y="116"/>
                    <a:pt x="12" y="120"/>
                    <a:pt x="12" y="122"/>
                  </a:cubicBezTo>
                  <a:cubicBezTo>
                    <a:pt x="12" y="131"/>
                    <a:pt x="12" y="131"/>
                    <a:pt x="12" y="131"/>
                  </a:cubicBezTo>
                  <a:cubicBezTo>
                    <a:pt x="12" y="131"/>
                    <a:pt x="12" y="131"/>
                    <a:pt x="12" y="131"/>
                  </a:cubicBezTo>
                  <a:cubicBezTo>
                    <a:pt x="11" y="132"/>
                    <a:pt x="11" y="132"/>
                    <a:pt x="11" y="132"/>
                  </a:cubicBezTo>
                  <a:cubicBezTo>
                    <a:pt x="3" y="138"/>
                    <a:pt x="3" y="138"/>
                    <a:pt x="3" y="138"/>
                  </a:cubicBezTo>
                  <a:cubicBezTo>
                    <a:pt x="2" y="150"/>
                    <a:pt x="2" y="150"/>
                    <a:pt x="2" y="150"/>
                  </a:cubicBezTo>
                  <a:cubicBezTo>
                    <a:pt x="3" y="162"/>
                    <a:pt x="3" y="162"/>
                    <a:pt x="3" y="162"/>
                  </a:cubicBezTo>
                  <a:cubicBezTo>
                    <a:pt x="3" y="166"/>
                    <a:pt x="5" y="173"/>
                    <a:pt x="9" y="184"/>
                  </a:cubicBezTo>
                  <a:cubicBezTo>
                    <a:pt x="9" y="185"/>
                    <a:pt x="9" y="185"/>
                    <a:pt x="9" y="185"/>
                  </a:cubicBezTo>
                  <a:cubicBezTo>
                    <a:pt x="9" y="186"/>
                    <a:pt x="9" y="186"/>
                    <a:pt x="9" y="186"/>
                  </a:cubicBezTo>
                  <a:cubicBezTo>
                    <a:pt x="0" y="226"/>
                    <a:pt x="0" y="226"/>
                    <a:pt x="0" y="226"/>
                  </a:cubicBezTo>
                  <a:cubicBezTo>
                    <a:pt x="1" y="234"/>
                    <a:pt x="1" y="234"/>
                    <a:pt x="1" y="234"/>
                  </a:cubicBezTo>
                  <a:cubicBezTo>
                    <a:pt x="7" y="237"/>
                    <a:pt x="7" y="237"/>
                    <a:pt x="7" y="237"/>
                  </a:cubicBezTo>
                  <a:cubicBezTo>
                    <a:pt x="16" y="228"/>
                    <a:pt x="16" y="228"/>
                    <a:pt x="16" y="228"/>
                  </a:cubicBezTo>
                  <a:cubicBezTo>
                    <a:pt x="16" y="228"/>
                    <a:pt x="16" y="228"/>
                    <a:pt x="16" y="228"/>
                  </a:cubicBezTo>
                  <a:cubicBezTo>
                    <a:pt x="17" y="228"/>
                    <a:pt x="17" y="228"/>
                    <a:pt x="17" y="228"/>
                  </a:cubicBezTo>
                  <a:cubicBezTo>
                    <a:pt x="48" y="216"/>
                    <a:pt x="48" y="216"/>
                    <a:pt x="48" y="216"/>
                  </a:cubicBezTo>
                  <a:cubicBezTo>
                    <a:pt x="56" y="208"/>
                    <a:pt x="56" y="208"/>
                    <a:pt x="56" y="208"/>
                  </a:cubicBezTo>
                  <a:cubicBezTo>
                    <a:pt x="56" y="208"/>
                    <a:pt x="56" y="208"/>
                    <a:pt x="56" y="208"/>
                  </a:cubicBezTo>
                  <a:cubicBezTo>
                    <a:pt x="57" y="208"/>
                    <a:pt x="57" y="208"/>
                    <a:pt x="57" y="208"/>
                  </a:cubicBezTo>
                  <a:cubicBezTo>
                    <a:pt x="58" y="208"/>
                    <a:pt x="58" y="208"/>
                    <a:pt x="58" y="208"/>
                  </a:cubicBezTo>
                  <a:cubicBezTo>
                    <a:pt x="75" y="210"/>
                    <a:pt x="75" y="210"/>
                    <a:pt x="75" y="210"/>
                  </a:cubicBezTo>
                  <a:cubicBezTo>
                    <a:pt x="78" y="210"/>
                    <a:pt x="83" y="208"/>
                    <a:pt x="90" y="204"/>
                  </a:cubicBezTo>
                  <a:cubicBezTo>
                    <a:pt x="90" y="196"/>
                    <a:pt x="90" y="196"/>
                    <a:pt x="90" y="196"/>
                  </a:cubicBezTo>
                  <a:cubicBezTo>
                    <a:pt x="91" y="196"/>
                    <a:pt x="91" y="196"/>
                    <a:pt x="91" y="196"/>
                  </a:cubicBezTo>
                  <a:cubicBezTo>
                    <a:pt x="91" y="196"/>
                    <a:pt x="91" y="196"/>
                    <a:pt x="91" y="196"/>
                  </a:cubicBezTo>
                  <a:cubicBezTo>
                    <a:pt x="96" y="191"/>
                    <a:pt x="96" y="191"/>
                    <a:pt x="96" y="191"/>
                  </a:cubicBezTo>
                  <a:cubicBezTo>
                    <a:pt x="95" y="186"/>
                    <a:pt x="95" y="186"/>
                    <a:pt x="95" y="186"/>
                  </a:cubicBezTo>
                  <a:cubicBezTo>
                    <a:pt x="95" y="186"/>
                    <a:pt x="95" y="186"/>
                    <a:pt x="95" y="186"/>
                  </a:cubicBezTo>
                  <a:cubicBezTo>
                    <a:pt x="95" y="185"/>
                    <a:pt x="95" y="185"/>
                    <a:pt x="95" y="185"/>
                  </a:cubicBezTo>
                  <a:cubicBezTo>
                    <a:pt x="95" y="184"/>
                    <a:pt x="95" y="184"/>
                    <a:pt x="95" y="184"/>
                  </a:cubicBezTo>
                  <a:cubicBezTo>
                    <a:pt x="95" y="184"/>
                    <a:pt x="95" y="184"/>
                    <a:pt x="95" y="184"/>
                  </a:cubicBezTo>
                  <a:cubicBezTo>
                    <a:pt x="97" y="182"/>
                    <a:pt x="97" y="181"/>
                    <a:pt x="96" y="180"/>
                  </a:cubicBezTo>
                  <a:cubicBezTo>
                    <a:pt x="94" y="177"/>
                    <a:pt x="95" y="174"/>
                    <a:pt x="97" y="170"/>
                  </a:cubicBezTo>
                  <a:cubicBezTo>
                    <a:pt x="99" y="168"/>
                    <a:pt x="99" y="168"/>
                    <a:pt x="99" y="168"/>
                  </a:cubicBezTo>
                  <a:cubicBezTo>
                    <a:pt x="99" y="168"/>
                    <a:pt x="99" y="168"/>
                    <a:pt x="99" y="168"/>
                  </a:cubicBezTo>
                  <a:cubicBezTo>
                    <a:pt x="98" y="162"/>
                    <a:pt x="98" y="162"/>
                    <a:pt x="98" y="162"/>
                  </a:cubicBezTo>
                  <a:cubicBezTo>
                    <a:pt x="92" y="155"/>
                    <a:pt x="92" y="155"/>
                    <a:pt x="92" y="155"/>
                  </a:cubicBezTo>
                  <a:cubicBezTo>
                    <a:pt x="90" y="153"/>
                    <a:pt x="89" y="150"/>
                    <a:pt x="91" y="147"/>
                  </a:cubicBezTo>
                  <a:cubicBezTo>
                    <a:pt x="92" y="145"/>
                    <a:pt x="93" y="142"/>
                    <a:pt x="95" y="140"/>
                  </a:cubicBezTo>
                  <a:cubicBezTo>
                    <a:pt x="96" y="134"/>
                    <a:pt x="96" y="134"/>
                    <a:pt x="96" y="134"/>
                  </a:cubicBezTo>
                  <a:cubicBezTo>
                    <a:pt x="96" y="134"/>
                    <a:pt x="96" y="134"/>
                    <a:pt x="96" y="134"/>
                  </a:cubicBezTo>
                  <a:cubicBezTo>
                    <a:pt x="96" y="134"/>
                    <a:pt x="96" y="134"/>
                    <a:pt x="96" y="134"/>
                  </a:cubicBezTo>
                  <a:cubicBezTo>
                    <a:pt x="101" y="124"/>
                    <a:pt x="101" y="124"/>
                    <a:pt x="101" y="124"/>
                  </a:cubicBezTo>
                  <a:cubicBezTo>
                    <a:pt x="102" y="120"/>
                    <a:pt x="102" y="120"/>
                    <a:pt x="102" y="120"/>
                  </a:cubicBezTo>
                  <a:cubicBezTo>
                    <a:pt x="108" y="108"/>
                    <a:pt x="108" y="108"/>
                    <a:pt x="108" y="108"/>
                  </a:cubicBezTo>
                  <a:cubicBezTo>
                    <a:pt x="104" y="100"/>
                    <a:pt x="104" y="100"/>
                    <a:pt x="104" y="100"/>
                  </a:cubicBezTo>
                  <a:cubicBezTo>
                    <a:pt x="92" y="92"/>
                    <a:pt x="92" y="92"/>
                    <a:pt x="92" y="92"/>
                  </a:cubicBezTo>
                  <a:cubicBezTo>
                    <a:pt x="91" y="92"/>
                    <a:pt x="91" y="92"/>
                    <a:pt x="91" y="92"/>
                  </a:cubicBezTo>
                  <a:cubicBezTo>
                    <a:pt x="91" y="92"/>
                    <a:pt x="91" y="92"/>
                    <a:pt x="91" y="92"/>
                  </a:cubicBezTo>
                  <a:cubicBezTo>
                    <a:pt x="91" y="92"/>
                    <a:pt x="91" y="92"/>
                    <a:pt x="91" y="92"/>
                  </a:cubicBezTo>
                  <a:cubicBezTo>
                    <a:pt x="88" y="85"/>
                    <a:pt x="88" y="85"/>
                    <a:pt x="88" y="85"/>
                  </a:cubicBezTo>
                  <a:cubicBezTo>
                    <a:pt x="88" y="85"/>
                    <a:pt x="88" y="85"/>
                    <a:pt x="88" y="85"/>
                  </a:cubicBezTo>
                  <a:cubicBezTo>
                    <a:pt x="88" y="84"/>
                    <a:pt x="88" y="84"/>
                    <a:pt x="88" y="84"/>
                  </a:cubicBezTo>
                  <a:cubicBezTo>
                    <a:pt x="90" y="73"/>
                    <a:pt x="90" y="73"/>
                    <a:pt x="90" y="73"/>
                  </a:cubicBezTo>
                  <a:cubicBezTo>
                    <a:pt x="90" y="73"/>
                    <a:pt x="90" y="73"/>
                    <a:pt x="90" y="73"/>
                  </a:cubicBezTo>
                  <a:cubicBezTo>
                    <a:pt x="90" y="73"/>
                    <a:pt x="90" y="73"/>
                    <a:pt x="90" y="73"/>
                  </a:cubicBezTo>
                  <a:cubicBezTo>
                    <a:pt x="92" y="65"/>
                    <a:pt x="92" y="65"/>
                    <a:pt x="92" y="65"/>
                  </a:cubicBezTo>
                  <a:cubicBezTo>
                    <a:pt x="92" y="62"/>
                    <a:pt x="92" y="60"/>
                    <a:pt x="94" y="58"/>
                  </a:cubicBezTo>
                  <a:cubicBezTo>
                    <a:pt x="94" y="58"/>
                    <a:pt x="96" y="57"/>
                    <a:pt x="97" y="57"/>
                  </a:cubicBezTo>
                  <a:cubicBezTo>
                    <a:pt x="104" y="56"/>
                    <a:pt x="104" y="56"/>
                    <a:pt x="104" y="56"/>
                  </a:cubicBezTo>
                  <a:cubicBezTo>
                    <a:pt x="106" y="51"/>
                    <a:pt x="106" y="51"/>
                    <a:pt x="106" y="51"/>
                  </a:cubicBezTo>
                  <a:cubicBezTo>
                    <a:pt x="108" y="38"/>
                    <a:pt x="108" y="38"/>
                    <a:pt x="108" y="38"/>
                  </a:cubicBezTo>
                  <a:cubicBezTo>
                    <a:pt x="107" y="33"/>
                    <a:pt x="107" y="33"/>
                    <a:pt x="107" y="33"/>
                  </a:cubicBezTo>
                  <a:cubicBezTo>
                    <a:pt x="100" y="32"/>
                    <a:pt x="100" y="32"/>
                    <a:pt x="100" y="32"/>
                  </a:cubicBezTo>
                  <a:cubicBezTo>
                    <a:pt x="100" y="32"/>
                    <a:pt x="100" y="32"/>
                    <a:pt x="100" y="32"/>
                  </a:cubicBezTo>
                  <a:cubicBezTo>
                    <a:pt x="100" y="32"/>
                    <a:pt x="100" y="32"/>
                    <a:pt x="100" y="32"/>
                  </a:cubicBezTo>
                  <a:cubicBezTo>
                    <a:pt x="92" y="28"/>
                    <a:pt x="92" y="28"/>
                    <a:pt x="92" y="28"/>
                  </a:cubicBezTo>
                  <a:cubicBezTo>
                    <a:pt x="91" y="27"/>
                    <a:pt x="91" y="27"/>
                    <a:pt x="91" y="27"/>
                  </a:cubicBezTo>
                  <a:cubicBezTo>
                    <a:pt x="91" y="26"/>
                    <a:pt x="91" y="26"/>
                    <a:pt x="91" y="26"/>
                  </a:cubicBezTo>
                  <a:cubicBezTo>
                    <a:pt x="91" y="26"/>
                    <a:pt x="91" y="26"/>
                    <a:pt x="91" y="26"/>
                  </a:cubicBezTo>
                  <a:cubicBezTo>
                    <a:pt x="90" y="16"/>
                    <a:pt x="90" y="16"/>
                    <a:pt x="90" y="16"/>
                  </a:cubicBezTo>
                  <a:cubicBezTo>
                    <a:pt x="90" y="16"/>
                    <a:pt x="90" y="16"/>
                    <a:pt x="90" y="16"/>
                  </a:cubicBezTo>
                  <a:cubicBezTo>
                    <a:pt x="90" y="14"/>
                    <a:pt x="90" y="14"/>
                    <a:pt x="90" y="14"/>
                  </a:cubicBezTo>
                  <a:lnTo>
                    <a:pt x="101" y="12"/>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8" name="Freeform 18"/>
            <p:cNvSpPr/>
            <p:nvPr/>
          </p:nvSpPr>
          <p:spPr bwMode="auto">
            <a:xfrm>
              <a:off x="5121569" y="4372644"/>
              <a:ext cx="498192" cy="577366"/>
            </a:xfrm>
            <a:custGeom>
              <a:avLst/>
              <a:gdLst>
                <a:gd name="T0" fmla="*/ 150 w 173"/>
                <a:gd name="T1" fmla="*/ 34 h 200"/>
                <a:gd name="T2" fmla="*/ 146 w 173"/>
                <a:gd name="T3" fmla="*/ 26 h 200"/>
                <a:gd name="T4" fmla="*/ 143 w 173"/>
                <a:gd name="T5" fmla="*/ 12 h 200"/>
                <a:gd name="T6" fmla="*/ 136 w 173"/>
                <a:gd name="T7" fmla="*/ 17 h 200"/>
                <a:gd name="T8" fmla="*/ 125 w 173"/>
                <a:gd name="T9" fmla="*/ 15 h 200"/>
                <a:gd name="T10" fmla="*/ 125 w 173"/>
                <a:gd name="T11" fmla="*/ 7 h 200"/>
                <a:gd name="T12" fmla="*/ 122 w 173"/>
                <a:gd name="T13" fmla="*/ 10 h 200"/>
                <a:gd name="T14" fmla="*/ 109 w 173"/>
                <a:gd name="T15" fmla="*/ 22 h 200"/>
                <a:gd name="T16" fmla="*/ 107 w 173"/>
                <a:gd name="T17" fmla="*/ 22 h 200"/>
                <a:gd name="T18" fmla="*/ 99 w 173"/>
                <a:gd name="T19" fmla="*/ 16 h 200"/>
                <a:gd name="T20" fmla="*/ 92 w 173"/>
                <a:gd name="T21" fmla="*/ 13 h 200"/>
                <a:gd name="T22" fmla="*/ 75 w 173"/>
                <a:gd name="T23" fmla="*/ 8 h 200"/>
                <a:gd name="T24" fmla="*/ 66 w 173"/>
                <a:gd name="T25" fmla="*/ 4 h 200"/>
                <a:gd name="T26" fmla="*/ 47 w 173"/>
                <a:gd name="T27" fmla="*/ 0 h 200"/>
                <a:gd name="T28" fmla="*/ 40 w 173"/>
                <a:gd name="T29" fmla="*/ 16 h 200"/>
                <a:gd name="T30" fmla="*/ 34 w 173"/>
                <a:gd name="T31" fmla="*/ 16 h 200"/>
                <a:gd name="T32" fmla="*/ 14 w 173"/>
                <a:gd name="T33" fmla="*/ 26 h 200"/>
                <a:gd name="T34" fmla="*/ 13 w 173"/>
                <a:gd name="T35" fmla="*/ 72 h 200"/>
                <a:gd name="T36" fmla="*/ 9 w 173"/>
                <a:gd name="T37" fmla="*/ 83 h 200"/>
                <a:gd name="T38" fmla="*/ 1 w 173"/>
                <a:gd name="T39" fmla="*/ 109 h 200"/>
                <a:gd name="T40" fmla="*/ 7 w 173"/>
                <a:gd name="T41" fmla="*/ 111 h 200"/>
                <a:gd name="T42" fmla="*/ 17 w 173"/>
                <a:gd name="T43" fmla="*/ 126 h 200"/>
                <a:gd name="T44" fmla="*/ 14 w 173"/>
                <a:gd name="T45" fmla="*/ 132 h 200"/>
                <a:gd name="T46" fmla="*/ 24 w 173"/>
                <a:gd name="T47" fmla="*/ 158 h 200"/>
                <a:gd name="T48" fmla="*/ 38 w 173"/>
                <a:gd name="T49" fmla="*/ 151 h 200"/>
                <a:gd name="T50" fmla="*/ 46 w 173"/>
                <a:gd name="T51" fmla="*/ 151 h 200"/>
                <a:gd name="T52" fmla="*/ 52 w 173"/>
                <a:gd name="T53" fmla="*/ 140 h 200"/>
                <a:gd name="T54" fmla="*/ 68 w 173"/>
                <a:gd name="T55" fmla="*/ 135 h 200"/>
                <a:gd name="T56" fmla="*/ 77 w 173"/>
                <a:gd name="T57" fmla="*/ 151 h 200"/>
                <a:gd name="T58" fmla="*/ 81 w 173"/>
                <a:gd name="T59" fmla="*/ 165 h 200"/>
                <a:gd name="T60" fmla="*/ 71 w 173"/>
                <a:gd name="T61" fmla="*/ 185 h 200"/>
                <a:gd name="T62" fmla="*/ 84 w 173"/>
                <a:gd name="T63" fmla="*/ 187 h 200"/>
                <a:gd name="T64" fmla="*/ 89 w 173"/>
                <a:gd name="T65" fmla="*/ 199 h 200"/>
                <a:gd name="T66" fmla="*/ 102 w 173"/>
                <a:gd name="T67" fmla="*/ 196 h 200"/>
                <a:gd name="T68" fmla="*/ 108 w 173"/>
                <a:gd name="T69" fmla="*/ 178 h 200"/>
                <a:gd name="T70" fmla="*/ 135 w 173"/>
                <a:gd name="T71" fmla="*/ 189 h 200"/>
                <a:gd name="T72" fmla="*/ 128 w 173"/>
                <a:gd name="T73" fmla="*/ 172 h 200"/>
                <a:gd name="T74" fmla="*/ 128 w 173"/>
                <a:gd name="T75" fmla="*/ 170 h 200"/>
                <a:gd name="T76" fmla="*/ 166 w 173"/>
                <a:gd name="T77" fmla="*/ 166 h 200"/>
                <a:gd name="T78" fmla="*/ 167 w 173"/>
                <a:gd name="T79" fmla="*/ 165 h 200"/>
                <a:gd name="T80" fmla="*/ 167 w 173"/>
                <a:gd name="T81" fmla="*/ 163 h 200"/>
                <a:gd name="T82" fmla="*/ 166 w 173"/>
                <a:gd name="T83" fmla="*/ 142 h 200"/>
                <a:gd name="T84" fmla="*/ 170 w 173"/>
                <a:gd name="T85" fmla="*/ 134 h 200"/>
                <a:gd name="T86" fmla="*/ 163 w 173"/>
                <a:gd name="T87" fmla="*/ 126 h 200"/>
                <a:gd name="T88" fmla="*/ 158 w 173"/>
                <a:gd name="T89" fmla="*/ 98 h 200"/>
                <a:gd name="T90" fmla="*/ 151 w 173"/>
                <a:gd name="T91" fmla="*/ 102 h 200"/>
                <a:gd name="T92" fmla="*/ 150 w 173"/>
                <a:gd name="T93" fmla="*/ 84 h 200"/>
                <a:gd name="T94" fmla="*/ 163 w 173"/>
                <a:gd name="T95" fmla="*/ 50 h 200"/>
                <a:gd name="T96" fmla="*/ 150 w 173"/>
                <a:gd name="T97" fmla="*/ 34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200">
                  <a:moveTo>
                    <a:pt x="150" y="34"/>
                  </a:moveTo>
                  <a:cubicBezTo>
                    <a:pt x="150" y="34"/>
                    <a:pt x="150" y="34"/>
                    <a:pt x="150" y="34"/>
                  </a:cubicBezTo>
                  <a:cubicBezTo>
                    <a:pt x="150" y="34"/>
                    <a:pt x="150" y="34"/>
                    <a:pt x="150" y="34"/>
                  </a:cubicBezTo>
                  <a:cubicBezTo>
                    <a:pt x="150" y="33"/>
                    <a:pt x="150" y="33"/>
                    <a:pt x="150" y="33"/>
                  </a:cubicBezTo>
                  <a:cubicBezTo>
                    <a:pt x="146" y="27"/>
                    <a:pt x="146" y="27"/>
                    <a:pt x="146" y="27"/>
                  </a:cubicBezTo>
                  <a:cubicBezTo>
                    <a:pt x="146" y="26"/>
                    <a:pt x="146" y="26"/>
                    <a:pt x="146" y="26"/>
                  </a:cubicBezTo>
                  <a:cubicBezTo>
                    <a:pt x="146" y="26"/>
                    <a:pt x="146" y="26"/>
                    <a:pt x="146" y="26"/>
                  </a:cubicBezTo>
                  <a:cubicBezTo>
                    <a:pt x="147" y="16"/>
                    <a:pt x="147" y="16"/>
                    <a:pt x="147" y="16"/>
                  </a:cubicBezTo>
                  <a:cubicBezTo>
                    <a:pt x="147" y="15"/>
                    <a:pt x="146" y="14"/>
                    <a:pt x="143" y="12"/>
                  </a:cubicBezTo>
                  <a:cubicBezTo>
                    <a:pt x="141" y="12"/>
                    <a:pt x="141" y="12"/>
                    <a:pt x="141" y="12"/>
                  </a:cubicBezTo>
                  <a:cubicBezTo>
                    <a:pt x="137" y="17"/>
                    <a:pt x="137" y="17"/>
                    <a:pt x="137" y="17"/>
                  </a:cubicBezTo>
                  <a:cubicBezTo>
                    <a:pt x="136" y="17"/>
                    <a:pt x="136" y="17"/>
                    <a:pt x="136" y="17"/>
                  </a:cubicBezTo>
                  <a:cubicBezTo>
                    <a:pt x="136" y="17"/>
                    <a:pt x="136" y="17"/>
                    <a:pt x="136" y="17"/>
                  </a:cubicBezTo>
                  <a:cubicBezTo>
                    <a:pt x="126" y="22"/>
                    <a:pt x="126" y="22"/>
                    <a:pt x="126" y="22"/>
                  </a:cubicBezTo>
                  <a:cubicBezTo>
                    <a:pt x="125" y="15"/>
                    <a:pt x="125" y="15"/>
                    <a:pt x="125" y="15"/>
                  </a:cubicBezTo>
                  <a:cubicBezTo>
                    <a:pt x="125" y="14"/>
                    <a:pt x="125" y="14"/>
                    <a:pt x="125" y="14"/>
                  </a:cubicBezTo>
                  <a:cubicBezTo>
                    <a:pt x="126" y="11"/>
                    <a:pt x="126" y="11"/>
                    <a:pt x="126" y="11"/>
                  </a:cubicBezTo>
                  <a:cubicBezTo>
                    <a:pt x="125" y="7"/>
                    <a:pt x="125" y="7"/>
                    <a:pt x="125" y="7"/>
                  </a:cubicBezTo>
                  <a:cubicBezTo>
                    <a:pt x="124" y="6"/>
                    <a:pt x="124" y="6"/>
                    <a:pt x="124" y="6"/>
                  </a:cubicBezTo>
                  <a:cubicBezTo>
                    <a:pt x="122" y="10"/>
                    <a:pt x="122" y="10"/>
                    <a:pt x="122" y="10"/>
                  </a:cubicBezTo>
                  <a:cubicBezTo>
                    <a:pt x="122" y="10"/>
                    <a:pt x="122" y="10"/>
                    <a:pt x="122" y="10"/>
                  </a:cubicBezTo>
                  <a:cubicBezTo>
                    <a:pt x="122" y="10"/>
                    <a:pt x="122" y="10"/>
                    <a:pt x="122" y="10"/>
                  </a:cubicBezTo>
                  <a:cubicBezTo>
                    <a:pt x="109" y="21"/>
                    <a:pt x="109" y="21"/>
                    <a:pt x="109" y="21"/>
                  </a:cubicBezTo>
                  <a:cubicBezTo>
                    <a:pt x="109" y="22"/>
                    <a:pt x="109" y="22"/>
                    <a:pt x="109" y="22"/>
                  </a:cubicBezTo>
                  <a:cubicBezTo>
                    <a:pt x="108" y="22"/>
                    <a:pt x="108" y="22"/>
                    <a:pt x="108" y="22"/>
                  </a:cubicBezTo>
                  <a:cubicBezTo>
                    <a:pt x="108" y="22"/>
                    <a:pt x="108" y="22"/>
                    <a:pt x="108" y="22"/>
                  </a:cubicBezTo>
                  <a:cubicBezTo>
                    <a:pt x="107" y="22"/>
                    <a:pt x="107" y="22"/>
                    <a:pt x="107" y="22"/>
                  </a:cubicBezTo>
                  <a:cubicBezTo>
                    <a:pt x="103" y="20"/>
                    <a:pt x="103" y="20"/>
                    <a:pt x="103" y="20"/>
                  </a:cubicBezTo>
                  <a:cubicBezTo>
                    <a:pt x="103" y="20"/>
                    <a:pt x="103" y="20"/>
                    <a:pt x="103" y="20"/>
                  </a:cubicBezTo>
                  <a:cubicBezTo>
                    <a:pt x="99" y="16"/>
                    <a:pt x="99" y="16"/>
                    <a:pt x="99" y="16"/>
                  </a:cubicBezTo>
                  <a:cubicBezTo>
                    <a:pt x="92" y="14"/>
                    <a:pt x="92" y="14"/>
                    <a:pt x="92" y="14"/>
                  </a:cubicBezTo>
                  <a:cubicBezTo>
                    <a:pt x="92" y="14"/>
                    <a:pt x="92" y="14"/>
                    <a:pt x="92" y="14"/>
                  </a:cubicBezTo>
                  <a:cubicBezTo>
                    <a:pt x="92" y="13"/>
                    <a:pt x="92" y="13"/>
                    <a:pt x="92" y="13"/>
                  </a:cubicBezTo>
                  <a:cubicBezTo>
                    <a:pt x="88" y="10"/>
                    <a:pt x="88" y="10"/>
                    <a:pt x="88" y="10"/>
                  </a:cubicBezTo>
                  <a:cubicBezTo>
                    <a:pt x="75" y="8"/>
                    <a:pt x="75" y="8"/>
                    <a:pt x="75" y="8"/>
                  </a:cubicBezTo>
                  <a:cubicBezTo>
                    <a:pt x="75" y="8"/>
                    <a:pt x="75" y="8"/>
                    <a:pt x="75" y="8"/>
                  </a:cubicBezTo>
                  <a:cubicBezTo>
                    <a:pt x="74" y="8"/>
                    <a:pt x="74" y="8"/>
                    <a:pt x="74" y="8"/>
                  </a:cubicBezTo>
                  <a:cubicBezTo>
                    <a:pt x="66" y="3"/>
                    <a:pt x="66" y="3"/>
                    <a:pt x="66" y="3"/>
                  </a:cubicBezTo>
                  <a:cubicBezTo>
                    <a:pt x="66" y="4"/>
                    <a:pt x="66" y="4"/>
                    <a:pt x="66" y="4"/>
                  </a:cubicBezTo>
                  <a:cubicBezTo>
                    <a:pt x="59" y="0"/>
                    <a:pt x="59" y="0"/>
                    <a:pt x="59" y="0"/>
                  </a:cubicBezTo>
                  <a:cubicBezTo>
                    <a:pt x="50" y="0"/>
                    <a:pt x="50" y="0"/>
                    <a:pt x="50" y="0"/>
                  </a:cubicBezTo>
                  <a:cubicBezTo>
                    <a:pt x="47" y="0"/>
                    <a:pt x="47" y="0"/>
                    <a:pt x="47" y="0"/>
                  </a:cubicBezTo>
                  <a:cubicBezTo>
                    <a:pt x="50" y="15"/>
                    <a:pt x="50" y="15"/>
                    <a:pt x="50" y="15"/>
                  </a:cubicBezTo>
                  <a:cubicBezTo>
                    <a:pt x="48" y="15"/>
                    <a:pt x="48" y="15"/>
                    <a:pt x="48" y="15"/>
                  </a:cubicBezTo>
                  <a:cubicBezTo>
                    <a:pt x="40" y="16"/>
                    <a:pt x="40" y="16"/>
                    <a:pt x="40" y="16"/>
                  </a:cubicBezTo>
                  <a:cubicBezTo>
                    <a:pt x="35" y="16"/>
                    <a:pt x="35" y="16"/>
                    <a:pt x="35" y="16"/>
                  </a:cubicBezTo>
                  <a:cubicBezTo>
                    <a:pt x="34" y="16"/>
                    <a:pt x="34" y="16"/>
                    <a:pt x="34" y="16"/>
                  </a:cubicBezTo>
                  <a:cubicBezTo>
                    <a:pt x="34" y="16"/>
                    <a:pt x="34" y="16"/>
                    <a:pt x="34" y="16"/>
                  </a:cubicBezTo>
                  <a:cubicBezTo>
                    <a:pt x="30" y="12"/>
                    <a:pt x="30" y="12"/>
                    <a:pt x="30" y="12"/>
                  </a:cubicBezTo>
                  <a:cubicBezTo>
                    <a:pt x="22" y="16"/>
                    <a:pt x="22" y="16"/>
                    <a:pt x="22" y="16"/>
                  </a:cubicBezTo>
                  <a:cubicBezTo>
                    <a:pt x="14" y="26"/>
                    <a:pt x="14" y="26"/>
                    <a:pt x="14" y="26"/>
                  </a:cubicBezTo>
                  <a:cubicBezTo>
                    <a:pt x="8" y="43"/>
                    <a:pt x="8" y="43"/>
                    <a:pt x="8" y="43"/>
                  </a:cubicBezTo>
                  <a:cubicBezTo>
                    <a:pt x="10" y="62"/>
                    <a:pt x="10" y="62"/>
                    <a:pt x="10" y="62"/>
                  </a:cubicBezTo>
                  <a:cubicBezTo>
                    <a:pt x="13" y="72"/>
                    <a:pt x="13" y="72"/>
                    <a:pt x="13" y="72"/>
                  </a:cubicBezTo>
                  <a:cubicBezTo>
                    <a:pt x="13" y="74"/>
                    <a:pt x="13" y="74"/>
                    <a:pt x="13" y="74"/>
                  </a:cubicBezTo>
                  <a:cubicBezTo>
                    <a:pt x="12" y="75"/>
                    <a:pt x="12" y="75"/>
                    <a:pt x="12" y="75"/>
                  </a:cubicBezTo>
                  <a:cubicBezTo>
                    <a:pt x="10" y="76"/>
                    <a:pt x="9" y="79"/>
                    <a:pt x="9" y="83"/>
                  </a:cubicBezTo>
                  <a:cubicBezTo>
                    <a:pt x="13" y="99"/>
                    <a:pt x="13" y="99"/>
                    <a:pt x="13" y="99"/>
                  </a:cubicBezTo>
                  <a:cubicBezTo>
                    <a:pt x="12" y="100"/>
                    <a:pt x="12" y="100"/>
                    <a:pt x="12" y="100"/>
                  </a:cubicBezTo>
                  <a:cubicBezTo>
                    <a:pt x="5" y="104"/>
                    <a:pt x="1" y="107"/>
                    <a:pt x="1" y="109"/>
                  </a:cubicBezTo>
                  <a:cubicBezTo>
                    <a:pt x="0" y="114"/>
                    <a:pt x="0" y="114"/>
                    <a:pt x="0" y="114"/>
                  </a:cubicBezTo>
                  <a:cubicBezTo>
                    <a:pt x="7" y="112"/>
                    <a:pt x="7" y="112"/>
                    <a:pt x="7" y="112"/>
                  </a:cubicBezTo>
                  <a:cubicBezTo>
                    <a:pt x="7" y="111"/>
                    <a:pt x="7" y="111"/>
                    <a:pt x="7" y="111"/>
                  </a:cubicBezTo>
                  <a:cubicBezTo>
                    <a:pt x="8" y="111"/>
                    <a:pt x="8" y="111"/>
                    <a:pt x="8" y="111"/>
                  </a:cubicBezTo>
                  <a:cubicBezTo>
                    <a:pt x="12" y="111"/>
                    <a:pt x="15" y="113"/>
                    <a:pt x="16" y="117"/>
                  </a:cubicBezTo>
                  <a:cubicBezTo>
                    <a:pt x="17" y="126"/>
                    <a:pt x="17" y="126"/>
                    <a:pt x="17" y="126"/>
                  </a:cubicBezTo>
                  <a:cubicBezTo>
                    <a:pt x="16" y="127"/>
                    <a:pt x="16" y="127"/>
                    <a:pt x="16" y="127"/>
                  </a:cubicBezTo>
                  <a:cubicBezTo>
                    <a:pt x="16" y="128"/>
                    <a:pt x="16" y="128"/>
                    <a:pt x="16" y="128"/>
                  </a:cubicBezTo>
                  <a:cubicBezTo>
                    <a:pt x="14" y="129"/>
                    <a:pt x="14" y="130"/>
                    <a:pt x="14" y="132"/>
                  </a:cubicBezTo>
                  <a:cubicBezTo>
                    <a:pt x="12" y="141"/>
                    <a:pt x="12" y="141"/>
                    <a:pt x="12" y="141"/>
                  </a:cubicBezTo>
                  <a:cubicBezTo>
                    <a:pt x="13" y="144"/>
                    <a:pt x="14" y="146"/>
                    <a:pt x="16" y="148"/>
                  </a:cubicBezTo>
                  <a:cubicBezTo>
                    <a:pt x="24" y="158"/>
                    <a:pt x="24" y="158"/>
                    <a:pt x="24" y="158"/>
                  </a:cubicBezTo>
                  <a:cubicBezTo>
                    <a:pt x="32" y="152"/>
                    <a:pt x="32" y="152"/>
                    <a:pt x="32" y="152"/>
                  </a:cubicBezTo>
                  <a:cubicBezTo>
                    <a:pt x="38" y="151"/>
                    <a:pt x="38" y="151"/>
                    <a:pt x="38" y="151"/>
                  </a:cubicBezTo>
                  <a:cubicBezTo>
                    <a:pt x="38" y="151"/>
                    <a:pt x="38" y="151"/>
                    <a:pt x="38" y="151"/>
                  </a:cubicBezTo>
                  <a:cubicBezTo>
                    <a:pt x="38" y="152"/>
                    <a:pt x="38" y="152"/>
                    <a:pt x="38" y="152"/>
                  </a:cubicBezTo>
                  <a:cubicBezTo>
                    <a:pt x="42" y="153"/>
                    <a:pt x="42" y="153"/>
                    <a:pt x="42" y="153"/>
                  </a:cubicBezTo>
                  <a:cubicBezTo>
                    <a:pt x="44" y="153"/>
                    <a:pt x="45" y="152"/>
                    <a:pt x="46" y="151"/>
                  </a:cubicBezTo>
                  <a:cubicBezTo>
                    <a:pt x="50" y="146"/>
                    <a:pt x="50" y="146"/>
                    <a:pt x="50" y="146"/>
                  </a:cubicBezTo>
                  <a:cubicBezTo>
                    <a:pt x="49" y="143"/>
                    <a:pt x="49" y="143"/>
                    <a:pt x="49" y="143"/>
                  </a:cubicBezTo>
                  <a:cubicBezTo>
                    <a:pt x="50" y="142"/>
                    <a:pt x="51" y="141"/>
                    <a:pt x="52" y="140"/>
                  </a:cubicBezTo>
                  <a:cubicBezTo>
                    <a:pt x="62" y="140"/>
                    <a:pt x="62" y="140"/>
                    <a:pt x="62" y="140"/>
                  </a:cubicBezTo>
                  <a:cubicBezTo>
                    <a:pt x="64" y="141"/>
                    <a:pt x="65" y="140"/>
                    <a:pt x="65" y="140"/>
                  </a:cubicBezTo>
                  <a:cubicBezTo>
                    <a:pt x="66" y="137"/>
                    <a:pt x="67" y="136"/>
                    <a:pt x="68" y="135"/>
                  </a:cubicBezTo>
                  <a:cubicBezTo>
                    <a:pt x="70" y="135"/>
                    <a:pt x="72" y="135"/>
                    <a:pt x="73" y="136"/>
                  </a:cubicBezTo>
                  <a:cubicBezTo>
                    <a:pt x="76" y="139"/>
                    <a:pt x="78" y="141"/>
                    <a:pt x="78" y="144"/>
                  </a:cubicBezTo>
                  <a:cubicBezTo>
                    <a:pt x="77" y="151"/>
                    <a:pt x="77" y="151"/>
                    <a:pt x="77" y="151"/>
                  </a:cubicBezTo>
                  <a:cubicBezTo>
                    <a:pt x="78" y="152"/>
                    <a:pt x="78" y="152"/>
                    <a:pt x="78" y="152"/>
                  </a:cubicBezTo>
                  <a:cubicBezTo>
                    <a:pt x="81" y="154"/>
                    <a:pt x="82" y="156"/>
                    <a:pt x="82" y="158"/>
                  </a:cubicBezTo>
                  <a:cubicBezTo>
                    <a:pt x="81" y="165"/>
                    <a:pt x="81" y="165"/>
                    <a:pt x="81" y="165"/>
                  </a:cubicBezTo>
                  <a:cubicBezTo>
                    <a:pt x="80" y="169"/>
                    <a:pt x="78" y="172"/>
                    <a:pt x="77" y="172"/>
                  </a:cubicBezTo>
                  <a:cubicBezTo>
                    <a:pt x="77" y="172"/>
                    <a:pt x="77" y="172"/>
                    <a:pt x="77" y="172"/>
                  </a:cubicBezTo>
                  <a:cubicBezTo>
                    <a:pt x="71" y="185"/>
                    <a:pt x="71" y="185"/>
                    <a:pt x="71" y="185"/>
                  </a:cubicBezTo>
                  <a:cubicBezTo>
                    <a:pt x="73" y="186"/>
                    <a:pt x="73" y="186"/>
                    <a:pt x="73" y="186"/>
                  </a:cubicBezTo>
                  <a:cubicBezTo>
                    <a:pt x="82" y="186"/>
                    <a:pt x="82" y="186"/>
                    <a:pt x="82" y="186"/>
                  </a:cubicBezTo>
                  <a:cubicBezTo>
                    <a:pt x="84" y="187"/>
                    <a:pt x="84" y="187"/>
                    <a:pt x="84" y="187"/>
                  </a:cubicBezTo>
                  <a:cubicBezTo>
                    <a:pt x="84" y="188"/>
                    <a:pt x="84" y="188"/>
                    <a:pt x="84" y="188"/>
                  </a:cubicBezTo>
                  <a:cubicBezTo>
                    <a:pt x="82" y="192"/>
                    <a:pt x="82" y="195"/>
                    <a:pt x="82" y="197"/>
                  </a:cubicBezTo>
                  <a:cubicBezTo>
                    <a:pt x="86" y="199"/>
                    <a:pt x="88" y="200"/>
                    <a:pt x="89" y="199"/>
                  </a:cubicBezTo>
                  <a:cubicBezTo>
                    <a:pt x="94" y="197"/>
                    <a:pt x="94" y="197"/>
                    <a:pt x="94" y="197"/>
                  </a:cubicBezTo>
                  <a:cubicBezTo>
                    <a:pt x="97" y="196"/>
                    <a:pt x="97" y="196"/>
                    <a:pt x="97" y="196"/>
                  </a:cubicBezTo>
                  <a:cubicBezTo>
                    <a:pt x="102" y="196"/>
                    <a:pt x="102" y="196"/>
                    <a:pt x="102" y="196"/>
                  </a:cubicBezTo>
                  <a:cubicBezTo>
                    <a:pt x="108" y="190"/>
                    <a:pt x="108" y="190"/>
                    <a:pt x="108" y="190"/>
                  </a:cubicBezTo>
                  <a:cubicBezTo>
                    <a:pt x="108" y="183"/>
                    <a:pt x="108" y="183"/>
                    <a:pt x="108" y="183"/>
                  </a:cubicBezTo>
                  <a:cubicBezTo>
                    <a:pt x="107" y="181"/>
                    <a:pt x="108" y="179"/>
                    <a:pt x="108" y="178"/>
                  </a:cubicBezTo>
                  <a:cubicBezTo>
                    <a:pt x="110" y="177"/>
                    <a:pt x="113" y="177"/>
                    <a:pt x="118" y="180"/>
                  </a:cubicBezTo>
                  <a:cubicBezTo>
                    <a:pt x="128" y="186"/>
                    <a:pt x="128" y="186"/>
                    <a:pt x="128" y="186"/>
                  </a:cubicBezTo>
                  <a:cubicBezTo>
                    <a:pt x="131" y="188"/>
                    <a:pt x="133" y="189"/>
                    <a:pt x="135" y="189"/>
                  </a:cubicBezTo>
                  <a:cubicBezTo>
                    <a:pt x="135" y="188"/>
                    <a:pt x="135" y="188"/>
                    <a:pt x="135" y="188"/>
                  </a:cubicBezTo>
                  <a:cubicBezTo>
                    <a:pt x="136" y="187"/>
                    <a:pt x="135" y="184"/>
                    <a:pt x="133" y="180"/>
                  </a:cubicBezTo>
                  <a:cubicBezTo>
                    <a:pt x="128" y="172"/>
                    <a:pt x="128" y="172"/>
                    <a:pt x="128" y="172"/>
                  </a:cubicBezTo>
                  <a:cubicBezTo>
                    <a:pt x="128" y="171"/>
                    <a:pt x="128" y="171"/>
                    <a:pt x="128" y="171"/>
                  </a:cubicBezTo>
                  <a:cubicBezTo>
                    <a:pt x="128" y="171"/>
                    <a:pt x="128" y="171"/>
                    <a:pt x="128" y="171"/>
                  </a:cubicBezTo>
                  <a:cubicBezTo>
                    <a:pt x="128" y="170"/>
                    <a:pt x="128" y="170"/>
                    <a:pt x="128" y="170"/>
                  </a:cubicBezTo>
                  <a:cubicBezTo>
                    <a:pt x="134" y="163"/>
                    <a:pt x="139" y="160"/>
                    <a:pt x="146" y="163"/>
                  </a:cubicBezTo>
                  <a:cubicBezTo>
                    <a:pt x="160" y="170"/>
                    <a:pt x="160" y="170"/>
                    <a:pt x="160" y="170"/>
                  </a:cubicBezTo>
                  <a:cubicBezTo>
                    <a:pt x="166" y="166"/>
                    <a:pt x="166" y="166"/>
                    <a:pt x="166" y="166"/>
                  </a:cubicBezTo>
                  <a:cubicBezTo>
                    <a:pt x="167" y="166"/>
                    <a:pt x="167" y="166"/>
                    <a:pt x="167" y="166"/>
                  </a:cubicBezTo>
                  <a:cubicBezTo>
                    <a:pt x="167" y="165"/>
                    <a:pt x="167" y="165"/>
                    <a:pt x="167" y="165"/>
                  </a:cubicBezTo>
                  <a:cubicBezTo>
                    <a:pt x="167" y="165"/>
                    <a:pt x="167" y="165"/>
                    <a:pt x="167" y="165"/>
                  </a:cubicBezTo>
                  <a:cubicBezTo>
                    <a:pt x="166" y="164"/>
                    <a:pt x="166" y="164"/>
                    <a:pt x="166" y="164"/>
                  </a:cubicBezTo>
                  <a:cubicBezTo>
                    <a:pt x="166" y="164"/>
                    <a:pt x="166" y="164"/>
                    <a:pt x="166" y="164"/>
                  </a:cubicBezTo>
                  <a:cubicBezTo>
                    <a:pt x="167" y="163"/>
                    <a:pt x="167" y="163"/>
                    <a:pt x="167" y="163"/>
                  </a:cubicBezTo>
                  <a:cubicBezTo>
                    <a:pt x="172" y="155"/>
                    <a:pt x="173" y="149"/>
                    <a:pt x="172" y="146"/>
                  </a:cubicBezTo>
                  <a:cubicBezTo>
                    <a:pt x="170" y="143"/>
                    <a:pt x="168" y="142"/>
                    <a:pt x="167" y="142"/>
                  </a:cubicBezTo>
                  <a:cubicBezTo>
                    <a:pt x="166" y="142"/>
                    <a:pt x="166" y="142"/>
                    <a:pt x="166" y="142"/>
                  </a:cubicBezTo>
                  <a:cubicBezTo>
                    <a:pt x="165" y="138"/>
                    <a:pt x="165" y="138"/>
                    <a:pt x="165" y="138"/>
                  </a:cubicBezTo>
                  <a:cubicBezTo>
                    <a:pt x="166" y="138"/>
                    <a:pt x="166" y="138"/>
                    <a:pt x="166" y="138"/>
                  </a:cubicBezTo>
                  <a:cubicBezTo>
                    <a:pt x="168" y="136"/>
                    <a:pt x="170" y="135"/>
                    <a:pt x="170" y="134"/>
                  </a:cubicBezTo>
                  <a:cubicBezTo>
                    <a:pt x="169" y="132"/>
                    <a:pt x="169" y="132"/>
                    <a:pt x="169" y="132"/>
                  </a:cubicBezTo>
                  <a:cubicBezTo>
                    <a:pt x="163" y="126"/>
                    <a:pt x="163" y="126"/>
                    <a:pt x="163" y="126"/>
                  </a:cubicBezTo>
                  <a:cubicBezTo>
                    <a:pt x="163" y="126"/>
                    <a:pt x="163" y="126"/>
                    <a:pt x="163" y="126"/>
                  </a:cubicBezTo>
                  <a:cubicBezTo>
                    <a:pt x="163" y="125"/>
                    <a:pt x="163" y="125"/>
                    <a:pt x="163" y="125"/>
                  </a:cubicBezTo>
                  <a:cubicBezTo>
                    <a:pt x="160" y="116"/>
                    <a:pt x="160" y="116"/>
                    <a:pt x="160" y="116"/>
                  </a:cubicBezTo>
                  <a:cubicBezTo>
                    <a:pt x="158" y="110"/>
                    <a:pt x="158" y="104"/>
                    <a:pt x="158" y="98"/>
                  </a:cubicBezTo>
                  <a:cubicBezTo>
                    <a:pt x="158" y="94"/>
                    <a:pt x="158" y="94"/>
                    <a:pt x="158" y="94"/>
                  </a:cubicBezTo>
                  <a:cubicBezTo>
                    <a:pt x="154" y="98"/>
                    <a:pt x="154" y="98"/>
                    <a:pt x="154" y="98"/>
                  </a:cubicBezTo>
                  <a:cubicBezTo>
                    <a:pt x="151" y="102"/>
                    <a:pt x="151" y="102"/>
                    <a:pt x="151" y="102"/>
                  </a:cubicBezTo>
                  <a:cubicBezTo>
                    <a:pt x="150" y="85"/>
                    <a:pt x="150" y="85"/>
                    <a:pt x="150" y="85"/>
                  </a:cubicBezTo>
                  <a:cubicBezTo>
                    <a:pt x="150" y="85"/>
                    <a:pt x="150" y="85"/>
                    <a:pt x="150" y="85"/>
                  </a:cubicBezTo>
                  <a:cubicBezTo>
                    <a:pt x="150" y="84"/>
                    <a:pt x="150" y="84"/>
                    <a:pt x="150" y="84"/>
                  </a:cubicBezTo>
                  <a:cubicBezTo>
                    <a:pt x="150" y="84"/>
                    <a:pt x="150" y="84"/>
                    <a:pt x="150" y="84"/>
                  </a:cubicBezTo>
                  <a:cubicBezTo>
                    <a:pt x="159" y="71"/>
                    <a:pt x="165" y="64"/>
                    <a:pt x="167" y="62"/>
                  </a:cubicBezTo>
                  <a:cubicBezTo>
                    <a:pt x="163" y="50"/>
                    <a:pt x="163" y="50"/>
                    <a:pt x="163" y="50"/>
                  </a:cubicBezTo>
                  <a:cubicBezTo>
                    <a:pt x="162" y="44"/>
                    <a:pt x="161" y="40"/>
                    <a:pt x="161" y="38"/>
                  </a:cubicBezTo>
                  <a:cubicBezTo>
                    <a:pt x="154" y="35"/>
                    <a:pt x="154" y="35"/>
                    <a:pt x="154" y="35"/>
                  </a:cubicBezTo>
                  <a:lnTo>
                    <a:pt x="150" y="34"/>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Freeform 19"/>
            <p:cNvSpPr/>
            <p:nvPr/>
          </p:nvSpPr>
          <p:spPr bwMode="auto">
            <a:xfrm>
              <a:off x="5063102" y="4041328"/>
              <a:ext cx="704046" cy="440942"/>
            </a:xfrm>
            <a:custGeom>
              <a:avLst/>
              <a:gdLst>
                <a:gd name="T0" fmla="*/ 32 w 244"/>
                <a:gd name="T1" fmla="*/ 5 h 153"/>
                <a:gd name="T2" fmla="*/ 43 w 244"/>
                <a:gd name="T3" fmla="*/ 12 h 153"/>
                <a:gd name="T4" fmla="*/ 49 w 244"/>
                <a:gd name="T5" fmla="*/ 20 h 153"/>
                <a:gd name="T6" fmla="*/ 44 w 244"/>
                <a:gd name="T7" fmla="*/ 26 h 153"/>
                <a:gd name="T8" fmla="*/ 30 w 244"/>
                <a:gd name="T9" fmla="*/ 29 h 153"/>
                <a:gd name="T10" fmla="*/ 32 w 244"/>
                <a:gd name="T11" fmla="*/ 37 h 153"/>
                <a:gd name="T12" fmla="*/ 36 w 244"/>
                <a:gd name="T13" fmla="*/ 54 h 153"/>
                <a:gd name="T14" fmla="*/ 45 w 244"/>
                <a:gd name="T15" fmla="*/ 57 h 153"/>
                <a:gd name="T16" fmla="*/ 46 w 244"/>
                <a:gd name="T17" fmla="*/ 58 h 153"/>
                <a:gd name="T18" fmla="*/ 51 w 244"/>
                <a:gd name="T19" fmla="*/ 65 h 153"/>
                <a:gd name="T20" fmla="*/ 54 w 244"/>
                <a:gd name="T21" fmla="*/ 73 h 153"/>
                <a:gd name="T22" fmla="*/ 40 w 244"/>
                <a:gd name="T23" fmla="*/ 92 h 153"/>
                <a:gd name="T24" fmla="*/ 2 w 244"/>
                <a:gd name="T25" fmla="*/ 102 h 153"/>
                <a:gd name="T26" fmla="*/ 4 w 244"/>
                <a:gd name="T27" fmla="*/ 116 h 153"/>
                <a:gd name="T28" fmla="*/ 19 w 244"/>
                <a:gd name="T29" fmla="*/ 143 h 153"/>
                <a:gd name="T30" fmla="*/ 20 w 244"/>
                <a:gd name="T31" fmla="*/ 143 h 153"/>
                <a:gd name="T32" fmla="*/ 26 w 244"/>
                <a:gd name="T33" fmla="*/ 151 h 153"/>
                <a:gd name="T34" fmla="*/ 30 w 244"/>
                <a:gd name="T35" fmla="*/ 138 h 153"/>
                <a:gd name="T36" fmla="*/ 39 w 244"/>
                <a:gd name="T37" fmla="*/ 127 h 153"/>
                <a:gd name="T38" fmla="*/ 56 w 244"/>
                <a:gd name="T39" fmla="*/ 127 h 153"/>
                <a:gd name="T40" fmla="*/ 63 w 244"/>
                <a:gd name="T41" fmla="*/ 111 h 153"/>
                <a:gd name="T42" fmla="*/ 80 w 244"/>
                <a:gd name="T43" fmla="*/ 111 h 153"/>
                <a:gd name="T44" fmla="*/ 109 w 244"/>
                <a:gd name="T45" fmla="*/ 121 h 153"/>
                <a:gd name="T46" fmla="*/ 110 w 244"/>
                <a:gd name="T47" fmla="*/ 121 h 153"/>
                <a:gd name="T48" fmla="*/ 121 w 244"/>
                <a:gd name="T49" fmla="*/ 127 h 153"/>
                <a:gd name="T50" fmla="*/ 121 w 244"/>
                <a:gd name="T51" fmla="*/ 127 h 153"/>
                <a:gd name="T52" fmla="*/ 132 w 244"/>
                <a:gd name="T53" fmla="*/ 128 h 153"/>
                <a:gd name="T54" fmla="*/ 142 w 244"/>
                <a:gd name="T55" fmla="*/ 115 h 153"/>
                <a:gd name="T56" fmla="*/ 148 w 244"/>
                <a:gd name="T57" fmla="*/ 120 h 153"/>
                <a:gd name="T58" fmla="*/ 149 w 244"/>
                <a:gd name="T59" fmla="*/ 129 h 153"/>
                <a:gd name="T60" fmla="*/ 159 w 244"/>
                <a:gd name="T61" fmla="*/ 123 h 153"/>
                <a:gd name="T62" fmla="*/ 165 w 244"/>
                <a:gd name="T63" fmla="*/ 123 h 153"/>
                <a:gd name="T64" fmla="*/ 170 w 244"/>
                <a:gd name="T65" fmla="*/ 141 h 153"/>
                <a:gd name="T66" fmla="*/ 194 w 244"/>
                <a:gd name="T67" fmla="*/ 130 h 153"/>
                <a:gd name="T68" fmla="*/ 215 w 244"/>
                <a:gd name="T69" fmla="*/ 121 h 153"/>
                <a:gd name="T70" fmla="*/ 237 w 244"/>
                <a:gd name="T71" fmla="*/ 114 h 153"/>
                <a:gd name="T72" fmla="*/ 242 w 244"/>
                <a:gd name="T73" fmla="*/ 111 h 153"/>
                <a:gd name="T74" fmla="*/ 230 w 244"/>
                <a:gd name="T75" fmla="*/ 77 h 153"/>
                <a:gd name="T76" fmla="*/ 236 w 244"/>
                <a:gd name="T77" fmla="*/ 67 h 153"/>
                <a:gd name="T78" fmla="*/ 222 w 244"/>
                <a:gd name="T79" fmla="*/ 63 h 153"/>
                <a:gd name="T80" fmla="*/ 215 w 244"/>
                <a:gd name="T81" fmla="*/ 55 h 153"/>
                <a:gd name="T82" fmla="*/ 214 w 244"/>
                <a:gd name="T83" fmla="*/ 54 h 153"/>
                <a:gd name="T84" fmla="*/ 186 w 244"/>
                <a:gd name="T85" fmla="*/ 47 h 153"/>
                <a:gd name="T86" fmla="*/ 162 w 244"/>
                <a:gd name="T87" fmla="*/ 47 h 153"/>
                <a:gd name="T88" fmla="*/ 108 w 244"/>
                <a:gd name="T89" fmla="*/ 25 h 153"/>
                <a:gd name="T90" fmla="*/ 72 w 244"/>
                <a:gd name="T91" fmla="*/ 0 h 153"/>
                <a:gd name="T92" fmla="*/ 37 w 244"/>
                <a:gd name="T93" fmla="*/ 3 h 153"/>
                <a:gd name="T94" fmla="*/ 31 w 244"/>
                <a:gd name="T9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4" h="153">
                  <a:moveTo>
                    <a:pt x="31" y="1"/>
                  </a:moveTo>
                  <a:cubicBezTo>
                    <a:pt x="30" y="2"/>
                    <a:pt x="30" y="2"/>
                    <a:pt x="30" y="2"/>
                  </a:cubicBezTo>
                  <a:cubicBezTo>
                    <a:pt x="32" y="5"/>
                    <a:pt x="32" y="5"/>
                    <a:pt x="32" y="5"/>
                  </a:cubicBezTo>
                  <a:cubicBezTo>
                    <a:pt x="43" y="12"/>
                    <a:pt x="43" y="12"/>
                    <a:pt x="43" y="12"/>
                  </a:cubicBezTo>
                  <a:cubicBezTo>
                    <a:pt x="43" y="12"/>
                    <a:pt x="43" y="12"/>
                    <a:pt x="43" y="12"/>
                  </a:cubicBezTo>
                  <a:cubicBezTo>
                    <a:pt x="43" y="12"/>
                    <a:pt x="43" y="12"/>
                    <a:pt x="43" y="12"/>
                  </a:cubicBezTo>
                  <a:cubicBezTo>
                    <a:pt x="43" y="12"/>
                    <a:pt x="43" y="12"/>
                    <a:pt x="43" y="12"/>
                  </a:cubicBezTo>
                  <a:cubicBezTo>
                    <a:pt x="50" y="19"/>
                    <a:pt x="50" y="19"/>
                    <a:pt x="50" y="19"/>
                  </a:cubicBezTo>
                  <a:cubicBezTo>
                    <a:pt x="49" y="20"/>
                    <a:pt x="49" y="20"/>
                    <a:pt x="49" y="20"/>
                  </a:cubicBezTo>
                  <a:cubicBezTo>
                    <a:pt x="45" y="25"/>
                    <a:pt x="45" y="25"/>
                    <a:pt x="45" y="25"/>
                  </a:cubicBezTo>
                  <a:cubicBezTo>
                    <a:pt x="44" y="25"/>
                    <a:pt x="44" y="25"/>
                    <a:pt x="44" y="25"/>
                  </a:cubicBezTo>
                  <a:cubicBezTo>
                    <a:pt x="44" y="26"/>
                    <a:pt x="44" y="26"/>
                    <a:pt x="44" y="26"/>
                  </a:cubicBezTo>
                  <a:cubicBezTo>
                    <a:pt x="37" y="26"/>
                    <a:pt x="37" y="26"/>
                    <a:pt x="37" y="26"/>
                  </a:cubicBezTo>
                  <a:cubicBezTo>
                    <a:pt x="33" y="27"/>
                    <a:pt x="33" y="27"/>
                    <a:pt x="33" y="27"/>
                  </a:cubicBezTo>
                  <a:cubicBezTo>
                    <a:pt x="30" y="29"/>
                    <a:pt x="30" y="29"/>
                    <a:pt x="30" y="29"/>
                  </a:cubicBezTo>
                  <a:cubicBezTo>
                    <a:pt x="32" y="33"/>
                    <a:pt x="32" y="33"/>
                    <a:pt x="32" y="33"/>
                  </a:cubicBezTo>
                  <a:cubicBezTo>
                    <a:pt x="32" y="33"/>
                    <a:pt x="32" y="33"/>
                    <a:pt x="32" y="33"/>
                  </a:cubicBezTo>
                  <a:cubicBezTo>
                    <a:pt x="32" y="37"/>
                    <a:pt x="32" y="37"/>
                    <a:pt x="32" y="37"/>
                  </a:cubicBezTo>
                  <a:cubicBezTo>
                    <a:pt x="36" y="43"/>
                    <a:pt x="36" y="43"/>
                    <a:pt x="36" y="43"/>
                  </a:cubicBezTo>
                  <a:cubicBezTo>
                    <a:pt x="36" y="43"/>
                    <a:pt x="36" y="43"/>
                    <a:pt x="36" y="43"/>
                  </a:cubicBezTo>
                  <a:cubicBezTo>
                    <a:pt x="36" y="54"/>
                    <a:pt x="36" y="54"/>
                    <a:pt x="36" y="54"/>
                  </a:cubicBezTo>
                  <a:cubicBezTo>
                    <a:pt x="39" y="55"/>
                    <a:pt x="39" y="55"/>
                    <a:pt x="39" y="55"/>
                  </a:cubicBezTo>
                  <a:cubicBezTo>
                    <a:pt x="44" y="57"/>
                    <a:pt x="44" y="57"/>
                    <a:pt x="44" y="57"/>
                  </a:cubicBezTo>
                  <a:cubicBezTo>
                    <a:pt x="45" y="57"/>
                    <a:pt x="45" y="57"/>
                    <a:pt x="45" y="57"/>
                  </a:cubicBezTo>
                  <a:cubicBezTo>
                    <a:pt x="45" y="57"/>
                    <a:pt x="45" y="57"/>
                    <a:pt x="45" y="57"/>
                  </a:cubicBezTo>
                  <a:cubicBezTo>
                    <a:pt x="45" y="57"/>
                    <a:pt x="45" y="57"/>
                    <a:pt x="45" y="57"/>
                  </a:cubicBezTo>
                  <a:cubicBezTo>
                    <a:pt x="46" y="58"/>
                    <a:pt x="46" y="58"/>
                    <a:pt x="46" y="58"/>
                  </a:cubicBezTo>
                  <a:cubicBezTo>
                    <a:pt x="51" y="65"/>
                    <a:pt x="51" y="65"/>
                    <a:pt x="51" y="65"/>
                  </a:cubicBezTo>
                  <a:cubicBezTo>
                    <a:pt x="51" y="65"/>
                    <a:pt x="51" y="65"/>
                    <a:pt x="51" y="65"/>
                  </a:cubicBezTo>
                  <a:cubicBezTo>
                    <a:pt x="51" y="65"/>
                    <a:pt x="51" y="65"/>
                    <a:pt x="51" y="65"/>
                  </a:cubicBezTo>
                  <a:cubicBezTo>
                    <a:pt x="54" y="73"/>
                    <a:pt x="54" y="73"/>
                    <a:pt x="54" y="73"/>
                  </a:cubicBezTo>
                  <a:cubicBezTo>
                    <a:pt x="54" y="73"/>
                    <a:pt x="54" y="73"/>
                    <a:pt x="54" y="73"/>
                  </a:cubicBezTo>
                  <a:cubicBezTo>
                    <a:pt x="54" y="73"/>
                    <a:pt x="54" y="73"/>
                    <a:pt x="54" y="73"/>
                  </a:cubicBezTo>
                  <a:cubicBezTo>
                    <a:pt x="54" y="78"/>
                    <a:pt x="54" y="78"/>
                    <a:pt x="54" y="78"/>
                  </a:cubicBezTo>
                  <a:cubicBezTo>
                    <a:pt x="53" y="81"/>
                    <a:pt x="52" y="83"/>
                    <a:pt x="52" y="85"/>
                  </a:cubicBezTo>
                  <a:cubicBezTo>
                    <a:pt x="50" y="87"/>
                    <a:pt x="46" y="90"/>
                    <a:pt x="40" y="92"/>
                  </a:cubicBezTo>
                  <a:cubicBezTo>
                    <a:pt x="27" y="100"/>
                    <a:pt x="27" y="100"/>
                    <a:pt x="27" y="100"/>
                  </a:cubicBezTo>
                  <a:cubicBezTo>
                    <a:pt x="26" y="100"/>
                    <a:pt x="26" y="100"/>
                    <a:pt x="26" y="100"/>
                  </a:cubicBezTo>
                  <a:cubicBezTo>
                    <a:pt x="2" y="102"/>
                    <a:pt x="2" y="102"/>
                    <a:pt x="2" y="102"/>
                  </a:cubicBezTo>
                  <a:cubicBezTo>
                    <a:pt x="0" y="108"/>
                    <a:pt x="0" y="108"/>
                    <a:pt x="0" y="108"/>
                  </a:cubicBezTo>
                  <a:cubicBezTo>
                    <a:pt x="4" y="116"/>
                    <a:pt x="4" y="116"/>
                    <a:pt x="4" y="116"/>
                  </a:cubicBezTo>
                  <a:cubicBezTo>
                    <a:pt x="4" y="116"/>
                    <a:pt x="4" y="116"/>
                    <a:pt x="4" y="116"/>
                  </a:cubicBezTo>
                  <a:cubicBezTo>
                    <a:pt x="4" y="117"/>
                    <a:pt x="4" y="117"/>
                    <a:pt x="4" y="117"/>
                  </a:cubicBezTo>
                  <a:cubicBezTo>
                    <a:pt x="6" y="127"/>
                    <a:pt x="6" y="127"/>
                    <a:pt x="6" y="127"/>
                  </a:cubicBezTo>
                  <a:cubicBezTo>
                    <a:pt x="19" y="143"/>
                    <a:pt x="19" y="143"/>
                    <a:pt x="19" y="143"/>
                  </a:cubicBezTo>
                  <a:cubicBezTo>
                    <a:pt x="20" y="143"/>
                    <a:pt x="20" y="143"/>
                    <a:pt x="20" y="143"/>
                  </a:cubicBezTo>
                  <a:cubicBezTo>
                    <a:pt x="20" y="143"/>
                    <a:pt x="20" y="143"/>
                    <a:pt x="20" y="143"/>
                  </a:cubicBezTo>
                  <a:cubicBezTo>
                    <a:pt x="20" y="143"/>
                    <a:pt x="20" y="143"/>
                    <a:pt x="20" y="143"/>
                  </a:cubicBezTo>
                  <a:cubicBezTo>
                    <a:pt x="25" y="153"/>
                    <a:pt x="25" y="153"/>
                    <a:pt x="25" y="153"/>
                  </a:cubicBezTo>
                  <a:cubicBezTo>
                    <a:pt x="26" y="151"/>
                    <a:pt x="26" y="151"/>
                    <a:pt x="26" y="151"/>
                  </a:cubicBezTo>
                  <a:cubicBezTo>
                    <a:pt x="26" y="151"/>
                    <a:pt x="26" y="151"/>
                    <a:pt x="26" y="151"/>
                  </a:cubicBezTo>
                  <a:cubicBezTo>
                    <a:pt x="30" y="139"/>
                    <a:pt x="30" y="139"/>
                    <a:pt x="30" y="139"/>
                  </a:cubicBezTo>
                  <a:cubicBezTo>
                    <a:pt x="30" y="139"/>
                    <a:pt x="30" y="139"/>
                    <a:pt x="30" y="139"/>
                  </a:cubicBezTo>
                  <a:cubicBezTo>
                    <a:pt x="30" y="138"/>
                    <a:pt x="30" y="138"/>
                    <a:pt x="30" y="138"/>
                  </a:cubicBezTo>
                  <a:cubicBezTo>
                    <a:pt x="30" y="138"/>
                    <a:pt x="30" y="138"/>
                    <a:pt x="30" y="138"/>
                  </a:cubicBezTo>
                  <a:cubicBezTo>
                    <a:pt x="38" y="128"/>
                    <a:pt x="38" y="128"/>
                    <a:pt x="38" y="128"/>
                  </a:cubicBezTo>
                  <a:cubicBezTo>
                    <a:pt x="39" y="127"/>
                    <a:pt x="39" y="127"/>
                    <a:pt x="39" y="127"/>
                  </a:cubicBezTo>
                  <a:cubicBezTo>
                    <a:pt x="49" y="123"/>
                    <a:pt x="49" y="123"/>
                    <a:pt x="49" y="123"/>
                  </a:cubicBezTo>
                  <a:cubicBezTo>
                    <a:pt x="50" y="123"/>
                    <a:pt x="50" y="123"/>
                    <a:pt x="50" y="123"/>
                  </a:cubicBezTo>
                  <a:cubicBezTo>
                    <a:pt x="56" y="127"/>
                    <a:pt x="56" y="127"/>
                    <a:pt x="56" y="127"/>
                  </a:cubicBezTo>
                  <a:cubicBezTo>
                    <a:pt x="64" y="126"/>
                    <a:pt x="64" y="126"/>
                    <a:pt x="64" y="126"/>
                  </a:cubicBezTo>
                  <a:cubicBezTo>
                    <a:pt x="62" y="112"/>
                    <a:pt x="62" y="112"/>
                    <a:pt x="62" y="112"/>
                  </a:cubicBezTo>
                  <a:cubicBezTo>
                    <a:pt x="63" y="111"/>
                    <a:pt x="63" y="111"/>
                    <a:pt x="63" y="111"/>
                  </a:cubicBezTo>
                  <a:cubicBezTo>
                    <a:pt x="71" y="111"/>
                    <a:pt x="71" y="111"/>
                    <a:pt x="71" y="111"/>
                  </a:cubicBezTo>
                  <a:cubicBezTo>
                    <a:pt x="79" y="111"/>
                    <a:pt x="79" y="111"/>
                    <a:pt x="79" y="111"/>
                  </a:cubicBezTo>
                  <a:cubicBezTo>
                    <a:pt x="80" y="111"/>
                    <a:pt x="80" y="111"/>
                    <a:pt x="80" y="111"/>
                  </a:cubicBezTo>
                  <a:cubicBezTo>
                    <a:pt x="80" y="111"/>
                    <a:pt x="80" y="111"/>
                    <a:pt x="80" y="111"/>
                  </a:cubicBezTo>
                  <a:cubicBezTo>
                    <a:pt x="96" y="119"/>
                    <a:pt x="96" y="119"/>
                    <a:pt x="96" y="119"/>
                  </a:cubicBezTo>
                  <a:cubicBezTo>
                    <a:pt x="109" y="121"/>
                    <a:pt x="109" y="121"/>
                    <a:pt x="109" y="121"/>
                  </a:cubicBezTo>
                  <a:cubicBezTo>
                    <a:pt x="110" y="121"/>
                    <a:pt x="110" y="121"/>
                    <a:pt x="110" y="121"/>
                  </a:cubicBezTo>
                  <a:cubicBezTo>
                    <a:pt x="110" y="121"/>
                    <a:pt x="110" y="121"/>
                    <a:pt x="110" y="121"/>
                  </a:cubicBezTo>
                  <a:cubicBezTo>
                    <a:pt x="110" y="121"/>
                    <a:pt x="110" y="121"/>
                    <a:pt x="110" y="121"/>
                  </a:cubicBezTo>
                  <a:cubicBezTo>
                    <a:pt x="114" y="125"/>
                    <a:pt x="114" y="125"/>
                    <a:pt x="114" y="125"/>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1" y="127"/>
                    <a:pt x="121" y="127"/>
                    <a:pt x="121" y="127"/>
                  </a:cubicBezTo>
                  <a:cubicBezTo>
                    <a:pt x="125" y="131"/>
                    <a:pt x="125" y="131"/>
                    <a:pt x="125" y="131"/>
                  </a:cubicBezTo>
                  <a:cubicBezTo>
                    <a:pt x="127" y="132"/>
                    <a:pt x="127" y="132"/>
                    <a:pt x="127" y="132"/>
                  </a:cubicBezTo>
                  <a:cubicBezTo>
                    <a:pt x="132" y="128"/>
                    <a:pt x="132" y="128"/>
                    <a:pt x="132" y="128"/>
                  </a:cubicBezTo>
                  <a:cubicBezTo>
                    <a:pt x="132" y="127"/>
                    <a:pt x="132" y="127"/>
                    <a:pt x="132" y="127"/>
                  </a:cubicBezTo>
                  <a:cubicBezTo>
                    <a:pt x="138" y="122"/>
                    <a:pt x="138" y="122"/>
                    <a:pt x="138" y="122"/>
                  </a:cubicBezTo>
                  <a:cubicBezTo>
                    <a:pt x="142" y="115"/>
                    <a:pt x="142" y="115"/>
                    <a:pt x="142" y="115"/>
                  </a:cubicBezTo>
                  <a:cubicBezTo>
                    <a:pt x="148" y="119"/>
                    <a:pt x="148" y="119"/>
                    <a:pt x="148" y="119"/>
                  </a:cubicBezTo>
                  <a:cubicBezTo>
                    <a:pt x="148" y="119"/>
                    <a:pt x="148" y="119"/>
                    <a:pt x="148" y="119"/>
                  </a:cubicBezTo>
                  <a:cubicBezTo>
                    <a:pt x="148" y="120"/>
                    <a:pt x="148" y="120"/>
                    <a:pt x="148" y="120"/>
                  </a:cubicBezTo>
                  <a:cubicBezTo>
                    <a:pt x="150" y="125"/>
                    <a:pt x="150" y="125"/>
                    <a:pt x="150" y="125"/>
                  </a:cubicBezTo>
                  <a:cubicBezTo>
                    <a:pt x="150" y="126"/>
                    <a:pt x="150" y="126"/>
                    <a:pt x="150" y="126"/>
                  </a:cubicBezTo>
                  <a:cubicBezTo>
                    <a:pt x="149" y="129"/>
                    <a:pt x="149" y="129"/>
                    <a:pt x="149" y="129"/>
                  </a:cubicBezTo>
                  <a:cubicBezTo>
                    <a:pt x="150" y="130"/>
                    <a:pt x="150" y="130"/>
                    <a:pt x="150" y="130"/>
                  </a:cubicBezTo>
                  <a:cubicBezTo>
                    <a:pt x="154" y="128"/>
                    <a:pt x="154" y="128"/>
                    <a:pt x="154" y="128"/>
                  </a:cubicBezTo>
                  <a:cubicBezTo>
                    <a:pt x="159" y="123"/>
                    <a:pt x="159" y="123"/>
                    <a:pt x="159" y="123"/>
                  </a:cubicBezTo>
                  <a:cubicBezTo>
                    <a:pt x="164" y="123"/>
                    <a:pt x="164" y="123"/>
                    <a:pt x="164" y="123"/>
                  </a:cubicBezTo>
                  <a:cubicBezTo>
                    <a:pt x="164" y="123"/>
                    <a:pt x="164" y="123"/>
                    <a:pt x="164" y="123"/>
                  </a:cubicBezTo>
                  <a:cubicBezTo>
                    <a:pt x="165" y="123"/>
                    <a:pt x="165" y="123"/>
                    <a:pt x="165" y="123"/>
                  </a:cubicBezTo>
                  <a:cubicBezTo>
                    <a:pt x="168" y="125"/>
                    <a:pt x="168" y="125"/>
                    <a:pt x="168" y="125"/>
                  </a:cubicBezTo>
                  <a:cubicBezTo>
                    <a:pt x="171" y="128"/>
                    <a:pt x="172" y="130"/>
                    <a:pt x="171" y="132"/>
                  </a:cubicBezTo>
                  <a:cubicBezTo>
                    <a:pt x="170" y="141"/>
                    <a:pt x="170" y="141"/>
                    <a:pt x="170" y="141"/>
                  </a:cubicBezTo>
                  <a:cubicBezTo>
                    <a:pt x="173" y="145"/>
                    <a:pt x="173" y="145"/>
                    <a:pt x="173" y="145"/>
                  </a:cubicBezTo>
                  <a:cubicBezTo>
                    <a:pt x="174" y="145"/>
                    <a:pt x="174" y="145"/>
                    <a:pt x="174" y="145"/>
                  </a:cubicBezTo>
                  <a:cubicBezTo>
                    <a:pt x="183" y="135"/>
                    <a:pt x="190" y="130"/>
                    <a:pt x="194" y="130"/>
                  </a:cubicBezTo>
                  <a:cubicBezTo>
                    <a:pt x="204" y="130"/>
                    <a:pt x="204" y="130"/>
                    <a:pt x="204" y="130"/>
                  </a:cubicBezTo>
                  <a:cubicBezTo>
                    <a:pt x="207" y="125"/>
                    <a:pt x="207" y="125"/>
                    <a:pt x="207" y="125"/>
                  </a:cubicBezTo>
                  <a:cubicBezTo>
                    <a:pt x="215" y="121"/>
                    <a:pt x="215" y="121"/>
                    <a:pt x="215" y="121"/>
                  </a:cubicBezTo>
                  <a:cubicBezTo>
                    <a:pt x="216" y="121"/>
                    <a:pt x="216" y="121"/>
                    <a:pt x="216" y="121"/>
                  </a:cubicBezTo>
                  <a:cubicBezTo>
                    <a:pt x="226" y="120"/>
                    <a:pt x="226" y="120"/>
                    <a:pt x="226" y="120"/>
                  </a:cubicBezTo>
                  <a:cubicBezTo>
                    <a:pt x="237" y="114"/>
                    <a:pt x="237" y="114"/>
                    <a:pt x="237" y="114"/>
                  </a:cubicBezTo>
                  <a:cubicBezTo>
                    <a:pt x="237" y="114"/>
                    <a:pt x="237" y="114"/>
                    <a:pt x="237" y="114"/>
                  </a:cubicBezTo>
                  <a:cubicBezTo>
                    <a:pt x="244" y="114"/>
                    <a:pt x="244" y="114"/>
                    <a:pt x="244" y="114"/>
                  </a:cubicBezTo>
                  <a:cubicBezTo>
                    <a:pt x="242" y="111"/>
                    <a:pt x="242" y="111"/>
                    <a:pt x="242" y="111"/>
                  </a:cubicBezTo>
                  <a:cubicBezTo>
                    <a:pt x="243" y="110"/>
                    <a:pt x="243" y="110"/>
                    <a:pt x="243" y="110"/>
                  </a:cubicBezTo>
                  <a:cubicBezTo>
                    <a:pt x="244" y="108"/>
                    <a:pt x="244" y="108"/>
                    <a:pt x="244" y="108"/>
                  </a:cubicBezTo>
                  <a:cubicBezTo>
                    <a:pt x="230" y="77"/>
                    <a:pt x="230" y="77"/>
                    <a:pt x="230" y="77"/>
                  </a:cubicBezTo>
                  <a:cubicBezTo>
                    <a:pt x="230" y="76"/>
                    <a:pt x="230" y="76"/>
                    <a:pt x="230" y="76"/>
                  </a:cubicBezTo>
                  <a:cubicBezTo>
                    <a:pt x="229" y="75"/>
                    <a:pt x="229" y="75"/>
                    <a:pt x="229" y="75"/>
                  </a:cubicBezTo>
                  <a:cubicBezTo>
                    <a:pt x="236" y="67"/>
                    <a:pt x="236" y="67"/>
                    <a:pt x="236" y="67"/>
                  </a:cubicBezTo>
                  <a:cubicBezTo>
                    <a:pt x="234" y="65"/>
                    <a:pt x="234" y="65"/>
                    <a:pt x="234" y="65"/>
                  </a:cubicBezTo>
                  <a:cubicBezTo>
                    <a:pt x="223" y="63"/>
                    <a:pt x="223" y="63"/>
                    <a:pt x="223" y="63"/>
                  </a:cubicBezTo>
                  <a:cubicBezTo>
                    <a:pt x="222" y="63"/>
                    <a:pt x="222" y="63"/>
                    <a:pt x="222" y="63"/>
                  </a:cubicBezTo>
                  <a:cubicBezTo>
                    <a:pt x="222" y="63"/>
                    <a:pt x="222" y="63"/>
                    <a:pt x="222" y="63"/>
                  </a:cubicBezTo>
                  <a:cubicBezTo>
                    <a:pt x="222" y="62"/>
                    <a:pt x="222" y="62"/>
                    <a:pt x="222" y="62"/>
                  </a:cubicBezTo>
                  <a:cubicBezTo>
                    <a:pt x="215" y="55"/>
                    <a:pt x="215" y="55"/>
                    <a:pt x="215" y="55"/>
                  </a:cubicBezTo>
                  <a:cubicBezTo>
                    <a:pt x="215" y="53"/>
                    <a:pt x="215" y="53"/>
                    <a:pt x="215" y="53"/>
                  </a:cubicBezTo>
                  <a:cubicBezTo>
                    <a:pt x="215" y="53"/>
                    <a:pt x="215" y="53"/>
                    <a:pt x="215" y="53"/>
                  </a:cubicBezTo>
                  <a:cubicBezTo>
                    <a:pt x="214" y="54"/>
                    <a:pt x="214" y="54"/>
                    <a:pt x="214" y="54"/>
                  </a:cubicBezTo>
                  <a:cubicBezTo>
                    <a:pt x="208" y="50"/>
                    <a:pt x="208" y="50"/>
                    <a:pt x="208" y="50"/>
                  </a:cubicBezTo>
                  <a:cubicBezTo>
                    <a:pt x="206" y="53"/>
                    <a:pt x="203" y="56"/>
                    <a:pt x="200" y="57"/>
                  </a:cubicBezTo>
                  <a:cubicBezTo>
                    <a:pt x="197" y="58"/>
                    <a:pt x="192" y="55"/>
                    <a:pt x="186" y="47"/>
                  </a:cubicBezTo>
                  <a:cubicBezTo>
                    <a:pt x="183" y="43"/>
                    <a:pt x="183" y="43"/>
                    <a:pt x="183" y="43"/>
                  </a:cubicBezTo>
                  <a:cubicBezTo>
                    <a:pt x="183" y="43"/>
                    <a:pt x="180" y="43"/>
                    <a:pt x="176" y="45"/>
                  </a:cubicBezTo>
                  <a:cubicBezTo>
                    <a:pt x="169" y="47"/>
                    <a:pt x="164" y="48"/>
                    <a:pt x="162" y="47"/>
                  </a:cubicBezTo>
                  <a:cubicBezTo>
                    <a:pt x="160" y="45"/>
                    <a:pt x="160" y="41"/>
                    <a:pt x="160" y="35"/>
                  </a:cubicBezTo>
                  <a:cubicBezTo>
                    <a:pt x="161" y="31"/>
                    <a:pt x="160" y="29"/>
                    <a:pt x="160" y="27"/>
                  </a:cubicBezTo>
                  <a:cubicBezTo>
                    <a:pt x="108" y="25"/>
                    <a:pt x="108" y="25"/>
                    <a:pt x="108" y="25"/>
                  </a:cubicBezTo>
                  <a:cubicBezTo>
                    <a:pt x="103" y="23"/>
                    <a:pt x="99" y="21"/>
                    <a:pt x="97" y="19"/>
                  </a:cubicBezTo>
                  <a:cubicBezTo>
                    <a:pt x="89" y="17"/>
                    <a:pt x="89" y="17"/>
                    <a:pt x="89" y="17"/>
                  </a:cubicBezTo>
                  <a:cubicBezTo>
                    <a:pt x="86" y="15"/>
                    <a:pt x="80" y="10"/>
                    <a:pt x="72" y="0"/>
                  </a:cubicBezTo>
                  <a:cubicBezTo>
                    <a:pt x="66" y="5"/>
                    <a:pt x="66" y="5"/>
                    <a:pt x="66" y="5"/>
                  </a:cubicBezTo>
                  <a:cubicBezTo>
                    <a:pt x="58" y="2"/>
                    <a:pt x="58" y="2"/>
                    <a:pt x="58" y="2"/>
                  </a:cubicBezTo>
                  <a:cubicBezTo>
                    <a:pt x="37" y="3"/>
                    <a:pt x="37" y="3"/>
                    <a:pt x="37" y="3"/>
                  </a:cubicBezTo>
                  <a:cubicBezTo>
                    <a:pt x="37" y="3"/>
                    <a:pt x="37" y="3"/>
                    <a:pt x="37" y="3"/>
                  </a:cubicBezTo>
                  <a:cubicBezTo>
                    <a:pt x="37" y="3"/>
                    <a:pt x="37" y="3"/>
                    <a:pt x="37" y="3"/>
                  </a:cubicBezTo>
                  <a:lnTo>
                    <a:pt x="31" y="1"/>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0" name="Freeform 20"/>
            <p:cNvSpPr/>
            <p:nvPr/>
          </p:nvSpPr>
          <p:spPr bwMode="auto">
            <a:xfrm>
              <a:off x="5219015" y="4851346"/>
              <a:ext cx="732062" cy="579802"/>
            </a:xfrm>
            <a:custGeom>
              <a:avLst/>
              <a:gdLst>
                <a:gd name="T0" fmla="*/ 244 w 254"/>
                <a:gd name="T1" fmla="*/ 64 h 201"/>
                <a:gd name="T2" fmla="*/ 254 w 254"/>
                <a:gd name="T3" fmla="*/ 63 h 201"/>
                <a:gd name="T4" fmla="*/ 236 w 254"/>
                <a:gd name="T5" fmla="*/ 44 h 201"/>
                <a:gd name="T6" fmla="*/ 223 w 254"/>
                <a:gd name="T7" fmla="*/ 22 h 201"/>
                <a:gd name="T8" fmla="*/ 202 w 254"/>
                <a:gd name="T9" fmla="*/ 27 h 201"/>
                <a:gd name="T10" fmla="*/ 200 w 254"/>
                <a:gd name="T11" fmla="*/ 29 h 201"/>
                <a:gd name="T12" fmla="*/ 182 w 254"/>
                <a:gd name="T13" fmla="*/ 25 h 201"/>
                <a:gd name="T14" fmla="*/ 150 w 254"/>
                <a:gd name="T15" fmla="*/ 40 h 201"/>
                <a:gd name="T16" fmla="*/ 150 w 254"/>
                <a:gd name="T17" fmla="*/ 19 h 201"/>
                <a:gd name="T18" fmla="*/ 149 w 254"/>
                <a:gd name="T19" fmla="*/ 10 h 201"/>
                <a:gd name="T20" fmla="*/ 138 w 254"/>
                <a:gd name="T21" fmla="*/ 10 h 201"/>
                <a:gd name="T22" fmla="*/ 126 w 254"/>
                <a:gd name="T23" fmla="*/ 9 h 201"/>
                <a:gd name="T24" fmla="*/ 110 w 254"/>
                <a:gd name="T25" fmla="*/ 1 h 201"/>
                <a:gd name="T26" fmla="*/ 105 w 254"/>
                <a:gd name="T27" fmla="*/ 24 h 201"/>
                <a:gd name="T28" fmla="*/ 82 w 254"/>
                <a:gd name="T29" fmla="*/ 18 h 201"/>
                <a:gd name="T30" fmla="*/ 78 w 254"/>
                <a:gd name="T31" fmla="*/ 16 h 201"/>
                <a:gd name="T32" fmla="*/ 72 w 254"/>
                <a:gd name="T33" fmla="*/ 33 h 201"/>
                <a:gd name="T34" fmla="*/ 75 w 254"/>
                <a:gd name="T35" fmla="*/ 47 h 201"/>
                <a:gd name="T36" fmla="*/ 68 w 254"/>
                <a:gd name="T37" fmla="*/ 61 h 201"/>
                <a:gd name="T38" fmla="*/ 52 w 254"/>
                <a:gd name="T39" fmla="*/ 102 h 201"/>
                <a:gd name="T40" fmla="*/ 29 w 254"/>
                <a:gd name="T41" fmla="*/ 117 h 201"/>
                <a:gd name="T42" fmla="*/ 32 w 254"/>
                <a:gd name="T43" fmla="*/ 124 h 201"/>
                <a:gd name="T44" fmla="*/ 19 w 254"/>
                <a:gd name="T45" fmla="*/ 142 h 201"/>
                <a:gd name="T46" fmla="*/ 5 w 254"/>
                <a:gd name="T47" fmla="*/ 146 h 201"/>
                <a:gd name="T48" fmla="*/ 2 w 254"/>
                <a:gd name="T49" fmla="*/ 184 h 201"/>
                <a:gd name="T50" fmla="*/ 8 w 254"/>
                <a:gd name="T51" fmla="*/ 196 h 201"/>
                <a:gd name="T52" fmla="*/ 21 w 254"/>
                <a:gd name="T53" fmla="*/ 200 h 201"/>
                <a:gd name="T54" fmla="*/ 22 w 254"/>
                <a:gd name="T55" fmla="*/ 199 h 201"/>
                <a:gd name="T56" fmla="*/ 18 w 254"/>
                <a:gd name="T57" fmla="*/ 186 h 201"/>
                <a:gd name="T58" fmla="*/ 12 w 254"/>
                <a:gd name="T59" fmla="*/ 182 h 201"/>
                <a:gd name="T60" fmla="*/ 18 w 254"/>
                <a:gd name="T61" fmla="*/ 173 h 201"/>
                <a:gd name="T62" fmla="*/ 32 w 254"/>
                <a:gd name="T63" fmla="*/ 162 h 201"/>
                <a:gd name="T64" fmla="*/ 64 w 254"/>
                <a:gd name="T65" fmla="*/ 141 h 201"/>
                <a:gd name="T66" fmla="*/ 70 w 254"/>
                <a:gd name="T67" fmla="*/ 145 h 201"/>
                <a:gd name="T68" fmla="*/ 75 w 254"/>
                <a:gd name="T69" fmla="*/ 141 h 201"/>
                <a:gd name="T70" fmla="*/ 96 w 254"/>
                <a:gd name="T71" fmla="*/ 137 h 201"/>
                <a:gd name="T72" fmla="*/ 98 w 254"/>
                <a:gd name="T73" fmla="*/ 136 h 201"/>
                <a:gd name="T74" fmla="*/ 119 w 254"/>
                <a:gd name="T75" fmla="*/ 128 h 201"/>
                <a:gd name="T76" fmla="*/ 124 w 254"/>
                <a:gd name="T77" fmla="*/ 96 h 201"/>
                <a:gd name="T78" fmla="*/ 130 w 254"/>
                <a:gd name="T79" fmla="*/ 94 h 201"/>
                <a:gd name="T80" fmla="*/ 132 w 254"/>
                <a:gd name="T81" fmla="*/ 95 h 201"/>
                <a:gd name="T82" fmla="*/ 159 w 254"/>
                <a:gd name="T83" fmla="*/ 112 h 201"/>
                <a:gd name="T84" fmla="*/ 156 w 254"/>
                <a:gd name="T85" fmla="*/ 103 h 201"/>
                <a:gd name="T86" fmla="*/ 166 w 254"/>
                <a:gd name="T87" fmla="*/ 99 h 201"/>
                <a:gd name="T88" fmla="*/ 173 w 254"/>
                <a:gd name="T89" fmla="*/ 95 h 201"/>
                <a:gd name="T90" fmla="*/ 193 w 254"/>
                <a:gd name="T91" fmla="*/ 101 h 201"/>
                <a:gd name="T92" fmla="*/ 206 w 254"/>
                <a:gd name="T93" fmla="*/ 92 h 201"/>
                <a:gd name="T94" fmla="*/ 207 w 254"/>
                <a:gd name="T95" fmla="*/ 94 h 201"/>
                <a:gd name="T96" fmla="*/ 238 w 254"/>
                <a:gd name="T97" fmla="*/ 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4" h="201">
                  <a:moveTo>
                    <a:pt x="238" y="69"/>
                  </a:moveTo>
                  <a:cubicBezTo>
                    <a:pt x="242" y="68"/>
                    <a:pt x="244" y="67"/>
                    <a:pt x="244" y="65"/>
                  </a:cubicBezTo>
                  <a:cubicBezTo>
                    <a:pt x="244" y="64"/>
                    <a:pt x="244" y="64"/>
                    <a:pt x="244" y="64"/>
                  </a:cubicBezTo>
                  <a:cubicBezTo>
                    <a:pt x="245" y="63"/>
                    <a:pt x="245" y="63"/>
                    <a:pt x="245" y="63"/>
                  </a:cubicBezTo>
                  <a:cubicBezTo>
                    <a:pt x="246" y="63"/>
                    <a:pt x="246" y="63"/>
                    <a:pt x="246" y="63"/>
                  </a:cubicBezTo>
                  <a:cubicBezTo>
                    <a:pt x="254" y="63"/>
                    <a:pt x="254" y="63"/>
                    <a:pt x="254" y="63"/>
                  </a:cubicBezTo>
                  <a:cubicBezTo>
                    <a:pt x="254" y="58"/>
                    <a:pt x="254" y="58"/>
                    <a:pt x="254" y="58"/>
                  </a:cubicBezTo>
                  <a:cubicBezTo>
                    <a:pt x="252" y="58"/>
                    <a:pt x="250" y="57"/>
                    <a:pt x="248" y="55"/>
                  </a:cubicBezTo>
                  <a:cubicBezTo>
                    <a:pt x="236" y="44"/>
                    <a:pt x="236" y="44"/>
                    <a:pt x="236" y="44"/>
                  </a:cubicBezTo>
                  <a:cubicBezTo>
                    <a:pt x="236" y="44"/>
                    <a:pt x="236" y="44"/>
                    <a:pt x="236" y="44"/>
                  </a:cubicBezTo>
                  <a:cubicBezTo>
                    <a:pt x="230" y="29"/>
                    <a:pt x="230" y="29"/>
                    <a:pt x="230" y="29"/>
                  </a:cubicBezTo>
                  <a:cubicBezTo>
                    <a:pt x="223" y="22"/>
                    <a:pt x="223" y="22"/>
                    <a:pt x="223" y="22"/>
                  </a:cubicBezTo>
                  <a:cubicBezTo>
                    <a:pt x="214" y="21"/>
                    <a:pt x="208" y="21"/>
                    <a:pt x="203" y="22"/>
                  </a:cubicBezTo>
                  <a:cubicBezTo>
                    <a:pt x="201" y="22"/>
                    <a:pt x="201" y="22"/>
                    <a:pt x="201" y="22"/>
                  </a:cubicBezTo>
                  <a:cubicBezTo>
                    <a:pt x="202" y="27"/>
                    <a:pt x="202" y="27"/>
                    <a:pt x="202" y="27"/>
                  </a:cubicBezTo>
                  <a:cubicBezTo>
                    <a:pt x="202" y="28"/>
                    <a:pt x="202" y="28"/>
                    <a:pt x="202" y="28"/>
                  </a:cubicBezTo>
                  <a:cubicBezTo>
                    <a:pt x="202" y="29"/>
                    <a:pt x="202" y="29"/>
                    <a:pt x="202" y="29"/>
                  </a:cubicBezTo>
                  <a:cubicBezTo>
                    <a:pt x="200" y="29"/>
                    <a:pt x="200" y="29"/>
                    <a:pt x="200" y="29"/>
                  </a:cubicBezTo>
                  <a:cubicBezTo>
                    <a:pt x="194" y="32"/>
                    <a:pt x="194" y="32"/>
                    <a:pt x="194" y="32"/>
                  </a:cubicBezTo>
                  <a:cubicBezTo>
                    <a:pt x="193" y="31"/>
                    <a:pt x="193" y="31"/>
                    <a:pt x="193" y="31"/>
                  </a:cubicBezTo>
                  <a:cubicBezTo>
                    <a:pt x="188" y="26"/>
                    <a:pt x="184" y="24"/>
                    <a:pt x="182" y="25"/>
                  </a:cubicBezTo>
                  <a:cubicBezTo>
                    <a:pt x="168" y="32"/>
                    <a:pt x="160" y="35"/>
                    <a:pt x="158" y="33"/>
                  </a:cubicBezTo>
                  <a:cubicBezTo>
                    <a:pt x="156" y="34"/>
                    <a:pt x="154" y="35"/>
                    <a:pt x="152" y="38"/>
                  </a:cubicBezTo>
                  <a:cubicBezTo>
                    <a:pt x="150" y="40"/>
                    <a:pt x="150" y="40"/>
                    <a:pt x="150" y="40"/>
                  </a:cubicBezTo>
                  <a:cubicBezTo>
                    <a:pt x="149" y="38"/>
                    <a:pt x="149" y="38"/>
                    <a:pt x="149" y="38"/>
                  </a:cubicBezTo>
                  <a:cubicBezTo>
                    <a:pt x="145" y="34"/>
                    <a:pt x="143" y="31"/>
                    <a:pt x="143" y="29"/>
                  </a:cubicBezTo>
                  <a:cubicBezTo>
                    <a:pt x="143" y="27"/>
                    <a:pt x="146" y="24"/>
                    <a:pt x="150" y="19"/>
                  </a:cubicBezTo>
                  <a:cubicBezTo>
                    <a:pt x="156" y="12"/>
                    <a:pt x="159" y="9"/>
                    <a:pt x="159" y="8"/>
                  </a:cubicBezTo>
                  <a:cubicBezTo>
                    <a:pt x="158" y="6"/>
                    <a:pt x="158" y="6"/>
                    <a:pt x="158" y="6"/>
                  </a:cubicBezTo>
                  <a:cubicBezTo>
                    <a:pt x="156" y="5"/>
                    <a:pt x="153" y="7"/>
                    <a:pt x="149" y="10"/>
                  </a:cubicBezTo>
                  <a:cubicBezTo>
                    <a:pt x="145" y="13"/>
                    <a:pt x="142" y="14"/>
                    <a:pt x="141" y="14"/>
                  </a:cubicBezTo>
                  <a:cubicBezTo>
                    <a:pt x="140" y="14"/>
                    <a:pt x="139" y="12"/>
                    <a:pt x="139" y="10"/>
                  </a:cubicBezTo>
                  <a:cubicBezTo>
                    <a:pt x="138" y="10"/>
                    <a:pt x="138" y="10"/>
                    <a:pt x="138" y="10"/>
                  </a:cubicBezTo>
                  <a:cubicBezTo>
                    <a:pt x="135" y="3"/>
                    <a:pt x="135" y="3"/>
                    <a:pt x="135" y="3"/>
                  </a:cubicBezTo>
                  <a:cubicBezTo>
                    <a:pt x="127" y="8"/>
                    <a:pt x="127" y="8"/>
                    <a:pt x="127" y="8"/>
                  </a:cubicBezTo>
                  <a:cubicBezTo>
                    <a:pt x="126" y="9"/>
                    <a:pt x="126" y="9"/>
                    <a:pt x="126" y="9"/>
                  </a:cubicBezTo>
                  <a:cubicBezTo>
                    <a:pt x="126" y="8"/>
                    <a:pt x="126" y="8"/>
                    <a:pt x="126" y="8"/>
                  </a:cubicBezTo>
                  <a:cubicBezTo>
                    <a:pt x="126" y="8"/>
                    <a:pt x="126" y="8"/>
                    <a:pt x="126" y="8"/>
                  </a:cubicBezTo>
                  <a:cubicBezTo>
                    <a:pt x="120" y="5"/>
                    <a:pt x="115" y="3"/>
                    <a:pt x="110" y="1"/>
                  </a:cubicBezTo>
                  <a:cubicBezTo>
                    <a:pt x="106" y="0"/>
                    <a:pt x="102" y="1"/>
                    <a:pt x="99" y="6"/>
                  </a:cubicBezTo>
                  <a:cubicBezTo>
                    <a:pt x="102" y="12"/>
                    <a:pt x="102" y="12"/>
                    <a:pt x="102" y="12"/>
                  </a:cubicBezTo>
                  <a:cubicBezTo>
                    <a:pt x="105" y="18"/>
                    <a:pt x="106" y="22"/>
                    <a:pt x="105" y="24"/>
                  </a:cubicBezTo>
                  <a:cubicBezTo>
                    <a:pt x="104" y="26"/>
                    <a:pt x="103" y="27"/>
                    <a:pt x="102" y="27"/>
                  </a:cubicBezTo>
                  <a:cubicBezTo>
                    <a:pt x="99" y="28"/>
                    <a:pt x="96" y="27"/>
                    <a:pt x="91" y="23"/>
                  </a:cubicBezTo>
                  <a:cubicBezTo>
                    <a:pt x="88" y="21"/>
                    <a:pt x="85" y="19"/>
                    <a:pt x="82" y="18"/>
                  </a:cubicBezTo>
                  <a:cubicBezTo>
                    <a:pt x="78" y="16"/>
                    <a:pt x="78" y="16"/>
                    <a:pt x="78" y="16"/>
                  </a:cubicBezTo>
                  <a:cubicBezTo>
                    <a:pt x="78" y="16"/>
                    <a:pt x="78" y="16"/>
                    <a:pt x="78" y="16"/>
                  </a:cubicBezTo>
                  <a:cubicBezTo>
                    <a:pt x="78" y="16"/>
                    <a:pt x="78" y="16"/>
                    <a:pt x="78" y="16"/>
                  </a:cubicBezTo>
                  <a:cubicBezTo>
                    <a:pt x="78" y="17"/>
                    <a:pt x="78" y="17"/>
                    <a:pt x="78" y="17"/>
                  </a:cubicBezTo>
                  <a:cubicBezTo>
                    <a:pt x="78" y="26"/>
                    <a:pt x="78" y="26"/>
                    <a:pt x="78" y="26"/>
                  </a:cubicBezTo>
                  <a:cubicBezTo>
                    <a:pt x="72" y="33"/>
                    <a:pt x="72" y="33"/>
                    <a:pt x="72" y="33"/>
                  </a:cubicBezTo>
                  <a:cubicBezTo>
                    <a:pt x="72" y="40"/>
                    <a:pt x="72" y="40"/>
                    <a:pt x="72" y="40"/>
                  </a:cubicBezTo>
                  <a:cubicBezTo>
                    <a:pt x="74" y="47"/>
                    <a:pt x="74" y="47"/>
                    <a:pt x="74" y="47"/>
                  </a:cubicBezTo>
                  <a:cubicBezTo>
                    <a:pt x="75" y="47"/>
                    <a:pt x="75" y="47"/>
                    <a:pt x="75" y="47"/>
                  </a:cubicBezTo>
                  <a:cubicBezTo>
                    <a:pt x="70" y="54"/>
                    <a:pt x="70" y="54"/>
                    <a:pt x="70" y="54"/>
                  </a:cubicBezTo>
                  <a:cubicBezTo>
                    <a:pt x="68" y="60"/>
                    <a:pt x="68" y="60"/>
                    <a:pt x="68" y="60"/>
                  </a:cubicBezTo>
                  <a:cubicBezTo>
                    <a:pt x="68" y="61"/>
                    <a:pt x="68" y="61"/>
                    <a:pt x="68" y="61"/>
                  </a:cubicBezTo>
                  <a:cubicBezTo>
                    <a:pt x="62" y="67"/>
                    <a:pt x="62" y="67"/>
                    <a:pt x="62" y="67"/>
                  </a:cubicBezTo>
                  <a:cubicBezTo>
                    <a:pt x="52" y="90"/>
                    <a:pt x="52" y="90"/>
                    <a:pt x="52" y="90"/>
                  </a:cubicBezTo>
                  <a:cubicBezTo>
                    <a:pt x="52" y="102"/>
                    <a:pt x="52" y="102"/>
                    <a:pt x="52" y="102"/>
                  </a:cubicBezTo>
                  <a:cubicBezTo>
                    <a:pt x="52" y="102"/>
                    <a:pt x="52" y="102"/>
                    <a:pt x="52" y="102"/>
                  </a:cubicBezTo>
                  <a:cubicBezTo>
                    <a:pt x="30" y="115"/>
                    <a:pt x="30" y="115"/>
                    <a:pt x="30" y="115"/>
                  </a:cubicBezTo>
                  <a:cubicBezTo>
                    <a:pt x="29" y="117"/>
                    <a:pt x="29" y="117"/>
                    <a:pt x="29" y="117"/>
                  </a:cubicBezTo>
                  <a:cubicBezTo>
                    <a:pt x="32" y="124"/>
                    <a:pt x="32" y="124"/>
                    <a:pt x="32" y="124"/>
                  </a:cubicBezTo>
                  <a:cubicBezTo>
                    <a:pt x="32" y="124"/>
                    <a:pt x="32" y="124"/>
                    <a:pt x="32" y="124"/>
                  </a:cubicBezTo>
                  <a:cubicBezTo>
                    <a:pt x="32" y="124"/>
                    <a:pt x="32" y="124"/>
                    <a:pt x="32" y="124"/>
                  </a:cubicBezTo>
                  <a:cubicBezTo>
                    <a:pt x="30" y="133"/>
                    <a:pt x="30" y="133"/>
                    <a:pt x="30" y="133"/>
                  </a:cubicBezTo>
                  <a:cubicBezTo>
                    <a:pt x="21" y="132"/>
                    <a:pt x="21" y="132"/>
                    <a:pt x="21" y="132"/>
                  </a:cubicBezTo>
                  <a:cubicBezTo>
                    <a:pt x="19" y="142"/>
                    <a:pt x="19" y="142"/>
                    <a:pt x="19" y="142"/>
                  </a:cubicBezTo>
                  <a:cubicBezTo>
                    <a:pt x="8" y="142"/>
                    <a:pt x="8" y="142"/>
                    <a:pt x="8" y="142"/>
                  </a:cubicBezTo>
                  <a:cubicBezTo>
                    <a:pt x="5" y="146"/>
                    <a:pt x="5" y="146"/>
                    <a:pt x="5" y="146"/>
                  </a:cubicBezTo>
                  <a:cubicBezTo>
                    <a:pt x="5" y="146"/>
                    <a:pt x="5" y="146"/>
                    <a:pt x="5" y="146"/>
                  </a:cubicBezTo>
                  <a:cubicBezTo>
                    <a:pt x="2" y="153"/>
                    <a:pt x="2" y="153"/>
                    <a:pt x="2" y="153"/>
                  </a:cubicBezTo>
                  <a:cubicBezTo>
                    <a:pt x="0" y="178"/>
                    <a:pt x="0" y="178"/>
                    <a:pt x="0" y="178"/>
                  </a:cubicBezTo>
                  <a:cubicBezTo>
                    <a:pt x="2" y="184"/>
                    <a:pt x="2" y="184"/>
                    <a:pt x="2" y="184"/>
                  </a:cubicBezTo>
                  <a:cubicBezTo>
                    <a:pt x="3" y="184"/>
                    <a:pt x="3" y="184"/>
                    <a:pt x="3" y="184"/>
                  </a:cubicBezTo>
                  <a:cubicBezTo>
                    <a:pt x="3" y="190"/>
                    <a:pt x="3" y="190"/>
                    <a:pt x="3" y="190"/>
                  </a:cubicBezTo>
                  <a:cubicBezTo>
                    <a:pt x="8" y="196"/>
                    <a:pt x="8" y="196"/>
                    <a:pt x="8" y="196"/>
                  </a:cubicBezTo>
                  <a:cubicBezTo>
                    <a:pt x="8" y="196"/>
                    <a:pt x="8" y="196"/>
                    <a:pt x="8" y="196"/>
                  </a:cubicBezTo>
                  <a:cubicBezTo>
                    <a:pt x="8" y="201"/>
                    <a:pt x="8" y="201"/>
                    <a:pt x="8" y="201"/>
                  </a:cubicBezTo>
                  <a:cubicBezTo>
                    <a:pt x="21" y="200"/>
                    <a:pt x="21" y="200"/>
                    <a:pt x="21" y="200"/>
                  </a:cubicBezTo>
                  <a:cubicBezTo>
                    <a:pt x="22" y="199"/>
                    <a:pt x="22" y="199"/>
                    <a:pt x="22" y="199"/>
                  </a:cubicBezTo>
                  <a:cubicBezTo>
                    <a:pt x="22" y="199"/>
                    <a:pt x="22" y="199"/>
                    <a:pt x="22" y="199"/>
                  </a:cubicBezTo>
                  <a:cubicBezTo>
                    <a:pt x="22" y="199"/>
                    <a:pt x="22" y="199"/>
                    <a:pt x="22" y="199"/>
                  </a:cubicBezTo>
                  <a:cubicBezTo>
                    <a:pt x="22" y="198"/>
                    <a:pt x="22" y="198"/>
                    <a:pt x="22" y="198"/>
                  </a:cubicBezTo>
                  <a:cubicBezTo>
                    <a:pt x="26" y="194"/>
                    <a:pt x="26" y="194"/>
                    <a:pt x="26" y="194"/>
                  </a:cubicBezTo>
                  <a:cubicBezTo>
                    <a:pt x="18" y="186"/>
                    <a:pt x="18" y="186"/>
                    <a:pt x="18" y="186"/>
                  </a:cubicBezTo>
                  <a:cubicBezTo>
                    <a:pt x="17" y="186"/>
                    <a:pt x="17" y="186"/>
                    <a:pt x="17" y="186"/>
                  </a:cubicBezTo>
                  <a:cubicBezTo>
                    <a:pt x="12" y="182"/>
                    <a:pt x="12" y="182"/>
                    <a:pt x="12" y="182"/>
                  </a:cubicBezTo>
                  <a:cubicBezTo>
                    <a:pt x="12" y="182"/>
                    <a:pt x="12" y="182"/>
                    <a:pt x="12" y="182"/>
                  </a:cubicBezTo>
                  <a:cubicBezTo>
                    <a:pt x="12" y="181"/>
                    <a:pt x="12" y="181"/>
                    <a:pt x="12" y="181"/>
                  </a:cubicBezTo>
                  <a:cubicBezTo>
                    <a:pt x="12" y="173"/>
                    <a:pt x="12" y="173"/>
                    <a:pt x="12" y="173"/>
                  </a:cubicBezTo>
                  <a:cubicBezTo>
                    <a:pt x="18" y="173"/>
                    <a:pt x="18" y="173"/>
                    <a:pt x="18" y="173"/>
                  </a:cubicBezTo>
                  <a:cubicBezTo>
                    <a:pt x="19" y="170"/>
                    <a:pt x="19" y="170"/>
                    <a:pt x="19" y="170"/>
                  </a:cubicBezTo>
                  <a:cubicBezTo>
                    <a:pt x="16" y="162"/>
                    <a:pt x="16" y="162"/>
                    <a:pt x="16" y="162"/>
                  </a:cubicBezTo>
                  <a:cubicBezTo>
                    <a:pt x="32" y="162"/>
                    <a:pt x="32" y="162"/>
                    <a:pt x="32" y="162"/>
                  </a:cubicBezTo>
                  <a:cubicBezTo>
                    <a:pt x="60" y="149"/>
                    <a:pt x="60" y="149"/>
                    <a:pt x="60" y="149"/>
                  </a:cubicBezTo>
                  <a:cubicBezTo>
                    <a:pt x="63" y="143"/>
                    <a:pt x="63" y="143"/>
                    <a:pt x="63" y="143"/>
                  </a:cubicBezTo>
                  <a:cubicBezTo>
                    <a:pt x="64" y="141"/>
                    <a:pt x="64" y="141"/>
                    <a:pt x="64" y="141"/>
                  </a:cubicBezTo>
                  <a:cubicBezTo>
                    <a:pt x="70" y="144"/>
                    <a:pt x="70" y="144"/>
                    <a:pt x="70" y="144"/>
                  </a:cubicBezTo>
                  <a:cubicBezTo>
                    <a:pt x="70" y="144"/>
                    <a:pt x="70" y="144"/>
                    <a:pt x="70" y="144"/>
                  </a:cubicBezTo>
                  <a:cubicBezTo>
                    <a:pt x="70" y="145"/>
                    <a:pt x="70" y="145"/>
                    <a:pt x="70" y="145"/>
                  </a:cubicBezTo>
                  <a:cubicBezTo>
                    <a:pt x="73" y="148"/>
                    <a:pt x="73" y="148"/>
                    <a:pt x="73" y="148"/>
                  </a:cubicBezTo>
                  <a:cubicBezTo>
                    <a:pt x="76" y="147"/>
                    <a:pt x="76" y="147"/>
                    <a:pt x="76" y="147"/>
                  </a:cubicBezTo>
                  <a:cubicBezTo>
                    <a:pt x="75" y="141"/>
                    <a:pt x="75" y="141"/>
                    <a:pt x="75" y="141"/>
                  </a:cubicBezTo>
                  <a:cubicBezTo>
                    <a:pt x="84" y="141"/>
                    <a:pt x="84" y="141"/>
                    <a:pt x="84" y="141"/>
                  </a:cubicBezTo>
                  <a:cubicBezTo>
                    <a:pt x="93" y="143"/>
                    <a:pt x="93" y="143"/>
                    <a:pt x="93" y="143"/>
                  </a:cubicBezTo>
                  <a:cubicBezTo>
                    <a:pt x="96" y="137"/>
                    <a:pt x="96" y="137"/>
                    <a:pt x="96" y="137"/>
                  </a:cubicBezTo>
                  <a:cubicBezTo>
                    <a:pt x="97" y="136"/>
                    <a:pt x="97" y="136"/>
                    <a:pt x="97" y="136"/>
                  </a:cubicBezTo>
                  <a:cubicBezTo>
                    <a:pt x="97" y="136"/>
                    <a:pt x="97" y="136"/>
                    <a:pt x="97" y="136"/>
                  </a:cubicBezTo>
                  <a:cubicBezTo>
                    <a:pt x="98" y="136"/>
                    <a:pt x="98" y="136"/>
                    <a:pt x="98" y="136"/>
                  </a:cubicBezTo>
                  <a:cubicBezTo>
                    <a:pt x="107" y="133"/>
                    <a:pt x="107" y="133"/>
                    <a:pt x="107" y="133"/>
                  </a:cubicBezTo>
                  <a:cubicBezTo>
                    <a:pt x="109" y="119"/>
                    <a:pt x="109" y="119"/>
                    <a:pt x="109" y="119"/>
                  </a:cubicBezTo>
                  <a:cubicBezTo>
                    <a:pt x="119" y="128"/>
                    <a:pt x="119" y="128"/>
                    <a:pt x="119" y="128"/>
                  </a:cubicBezTo>
                  <a:cubicBezTo>
                    <a:pt x="123" y="128"/>
                    <a:pt x="123" y="128"/>
                    <a:pt x="123" y="128"/>
                  </a:cubicBezTo>
                  <a:cubicBezTo>
                    <a:pt x="125" y="126"/>
                    <a:pt x="125" y="126"/>
                    <a:pt x="125" y="126"/>
                  </a:cubicBezTo>
                  <a:cubicBezTo>
                    <a:pt x="124" y="96"/>
                    <a:pt x="124" y="96"/>
                    <a:pt x="124" y="96"/>
                  </a:cubicBezTo>
                  <a:cubicBezTo>
                    <a:pt x="124" y="95"/>
                    <a:pt x="124" y="95"/>
                    <a:pt x="124" y="95"/>
                  </a:cubicBezTo>
                  <a:cubicBezTo>
                    <a:pt x="124" y="93"/>
                    <a:pt x="124" y="93"/>
                    <a:pt x="124" y="93"/>
                  </a:cubicBezTo>
                  <a:cubicBezTo>
                    <a:pt x="130" y="94"/>
                    <a:pt x="130" y="94"/>
                    <a:pt x="130" y="94"/>
                  </a:cubicBezTo>
                  <a:cubicBezTo>
                    <a:pt x="131" y="94"/>
                    <a:pt x="131" y="94"/>
                    <a:pt x="131" y="94"/>
                  </a:cubicBezTo>
                  <a:cubicBezTo>
                    <a:pt x="132" y="95"/>
                    <a:pt x="132" y="95"/>
                    <a:pt x="132" y="95"/>
                  </a:cubicBezTo>
                  <a:cubicBezTo>
                    <a:pt x="132" y="95"/>
                    <a:pt x="132" y="95"/>
                    <a:pt x="132" y="95"/>
                  </a:cubicBezTo>
                  <a:cubicBezTo>
                    <a:pt x="143" y="115"/>
                    <a:pt x="143" y="115"/>
                    <a:pt x="143" y="115"/>
                  </a:cubicBezTo>
                  <a:cubicBezTo>
                    <a:pt x="156" y="113"/>
                    <a:pt x="156" y="113"/>
                    <a:pt x="156" y="113"/>
                  </a:cubicBezTo>
                  <a:cubicBezTo>
                    <a:pt x="159" y="112"/>
                    <a:pt x="159" y="112"/>
                    <a:pt x="159" y="112"/>
                  </a:cubicBezTo>
                  <a:cubicBezTo>
                    <a:pt x="161" y="108"/>
                    <a:pt x="161" y="108"/>
                    <a:pt x="161" y="108"/>
                  </a:cubicBezTo>
                  <a:cubicBezTo>
                    <a:pt x="157" y="104"/>
                    <a:pt x="157" y="104"/>
                    <a:pt x="157" y="104"/>
                  </a:cubicBezTo>
                  <a:cubicBezTo>
                    <a:pt x="156" y="103"/>
                    <a:pt x="156" y="103"/>
                    <a:pt x="156" y="103"/>
                  </a:cubicBezTo>
                  <a:cubicBezTo>
                    <a:pt x="165" y="100"/>
                    <a:pt x="165" y="100"/>
                    <a:pt x="165" y="100"/>
                  </a:cubicBezTo>
                  <a:cubicBezTo>
                    <a:pt x="166" y="99"/>
                    <a:pt x="166" y="99"/>
                    <a:pt x="166" y="99"/>
                  </a:cubicBezTo>
                  <a:cubicBezTo>
                    <a:pt x="166" y="99"/>
                    <a:pt x="166" y="99"/>
                    <a:pt x="166" y="99"/>
                  </a:cubicBezTo>
                  <a:cubicBezTo>
                    <a:pt x="170" y="103"/>
                    <a:pt x="170" y="103"/>
                    <a:pt x="170" y="103"/>
                  </a:cubicBezTo>
                  <a:cubicBezTo>
                    <a:pt x="173" y="101"/>
                    <a:pt x="173" y="101"/>
                    <a:pt x="173" y="101"/>
                  </a:cubicBezTo>
                  <a:cubicBezTo>
                    <a:pt x="173" y="95"/>
                    <a:pt x="173" y="95"/>
                    <a:pt x="173" y="95"/>
                  </a:cubicBezTo>
                  <a:cubicBezTo>
                    <a:pt x="175" y="95"/>
                    <a:pt x="175" y="95"/>
                    <a:pt x="175" y="95"/>
                  </a:cubicBezTo>
                  <a:cubicBezTo>
                    <a:pt x="182" y="95"/>
                    <a:pt x="182" y="95"/>
                    <a:pt x="182" y="95"/>
                  </a:cubicBezTo>
                  <a:cubicBezTo>
                    <a:pt x="186" y="95"/>
                    <a:pt x="190" y="98"/>
                    <a:pt x="193" y="101"/>
                  </a:cubicBezTo>
                  <a:cubicBezTo>
                    <a:pt x="194" y="103"/>
                    <a:pt x="194" y="103"/>
                    <a:pt x="194" y="103"/>
                  </a:cubicBezTo>
                  <a:cubicBezTo>
                    <a:pt x="196" y="93"/>
                    <a:pt x="196" y="93"/>
                    <a:pt x="196" y="93"/>
                  </a:cubicBezTo>
                  <a:cubicBezTo>
                    <a:pt x="198" y="91"/>
                    <a:pt x="201" y="90"/>
                    <a:pt x="206" y="92"/>
                  </a:cubicBezTo>
                  <a:cubicBezTo>
                    <a:pt x="207" y="93"/>
                    <a:pt x="207" y="93"/>
                    <a:pt x="207" y="93"/>
                  </a:cubicBezTo>
                  <a:cubicBezTo>
                    <a:pt x="207" y="93"/>
                    <a:pt x="207" y="93"/>
                    <a:pt x="207" y="93"/>
                  </a:cubicBezTo>
                  <a:cubicBezTo>
                    <a:pt x="207" y="94"/>
                    <a:pt x="207" y="94"/>
                    <a:pt x="207" y="94"/>
                  </a:cubicBezTo>
                  <a:cubicBezTo>
                    <a:pt x="208" y="94"/>
                    <a:pt x="208" y="94"/>
                    <a:pt x="209" y="94"/>
                  </a:cubicBezTo>
                  <a:cubicBezTo>
                    <a:pt x="211" y="94"/>
                    <a:pt x="218" y="89"/>
                    <a:pt x="230" y="80"/>
                  </a:cubicBezTo>
                  <a:cubicBezTo>
                    <a:pt x="230" y="74"/>
                    <a:pt x="233" y="70"/>
                    <a:pt x="238" y="69"/>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1" name="Freeform 21"/>
            <p:cNvSpPr/>
            <p:nvPr/>
          </p:nvSpPr>
          <p:spPr bwMode="auto">
            <a:xfrm>
              <a:off x="5564948" y="4349500"/>
              <a:ext cx="438506" cy="596855"/>
            </a:xfrm>
            <a:custGeom>
              <a:avLst/>
              <a:gdLst>
                <a:gd name="T0" fmla="*/ 119 w 152"/>
                <a:gd name="T1" fmla="*/ 8 h 207"/>
                <a:gd name="T2" fmla="*/ 106 w 152"/>
                <a:gd name="T3" fmla="*/ 3 h 207"/>
                <a:gd name="T4" fmla="*/ 88 w 152"/>
                <a:gd name="T5" fmla="*/ 16 h 207"/>
                <a:gd name="T6" fmla="*/ 76 w 152"/>
                <a:gd name="T7" fmla="*/ 11 h 207"/>
                <a:gd name="T8" fmla="*/ 76 w 152"/>
                <a:gd name="T9" fmla="*/ 12 h 207"/>
                <a:gd name="T10" fmla="*/ 54 w 152"/>
                <a:gd name="T11" fmla="*/ 17 h 207"/>
                <a:gd name="T12" fmla="*/ 42 w 152"/>
                <a:gd name="T13" fmla="*/ 18 h 207"/>
                <a:gd name="T14" fmla="*/ 34 w 152"/>
                <a:gd name="T15" fmla="*/ 27 h 207"/>
                <a:gd name="T16" fmla="*/ 20 w 152"/>
                <a:gd name="T17" fmla="*/ 28 h 207"/>
                <a:gd name="T18" fmla="*/ 10 w 152"/>
                <a:gd name="T19" fmla="*/ 44 h 207"/>
                <a:gd name="T20" fmla="*/ 11 w 152"/>
                <a:gd name="T21" fmla="*/ 46 h 207"/>
                <a:gd name="T22" fmla="*/ 17 w 152"/>
                <a:gd name="T23" fmla="*/ 69 h 207"/>
                <a:gd name="T24" fmla="*/ 17 w 152"/>
                <a:gd name="T25" fmla="*/ 72 h 207"/>
                <a:gd name="T26" fmla="*/ 16 w 152"/>
                <a:gd name="T27" fmla="*/ 72 h 207"/>
                <a:gd name="T28" fmla="*/ 0 w 152"/>
                <a:gd name="T29" fmla="*/ 94 h 207"/>
                <a:gd name="T30" fmla="*/ 6 w 152"/>
                <a:gd name="T31" fmla="*/ 98 h 207"/>
                <a:gd name="T32" fmla="*/ 12 w 152"/>
                <a:gd name="T33" fmla="*/ 131 h 207"/>
                <a:gd name="T34" fmla="*/ 20 w 152"/>
                <a:gd name="T35" fmla="*/ 143 h 207"/>
                <a:gd name="T36" fmla="*/ 21 w 152"/>
                <a:gd name="T37" fmla="*/ 152 h 207"/>
                <a:gd name="T38" fmla="*/ 22 w 152"/>
                <a:gd name="T39" fmla="*/ 181 h 207"/>
                <a:gd name="T40" fmla="*/ 26 w 152"/>
                <a:gd name="T41" fmla="*/ 181 h 207"/>
                <a:gd name="T42" fmla="*/ 43 w 152"/>
                <a:gd name="T43" fmla="*/ 181 h 207"/>
                <a:gd name="T44" fmla="*/ 28 w 152"/>
                <a:gd name="T45" fmla="*/ 203 h 207"/>
                <a:gd name="T46" fmla="*/ 40 w 152"/>
                <a:gd name="T47" fmla="*/ 203 h 207"/>
                <a:gd name="T48" fmla="*/ 75 w 152"/>
                <a:gd name="T49" fmla="*/ 201 h 207"/>
                <a:gd name="T50" fmla="*/ 77 w 152"/>
                <a:gd name="T51" fmla="*/ 195 h 207"/>
                <a:gd name="T52" fmla="*/ 77 w 152"/>
                <a:gd name="T53" fmla="*/ 190 h 207"/>
                <a:gd name="T54" fmla="*/ 75 w 152"/>
                <a:gd name="T55" fmla="*/ 179 h 207"/>
                <a:gd name="T56" fmla="*/ 83 w 152"/>
                <a:gd name="T57" fmla="*/ 173 h 207"/>
                <a:gd name="T58" fmla="*/ 81 w 152"/>
                <a:gd name="T59" fmla="*/ 168 h 207"/>
                <a:gd name="T60" fmla="*/ 81 w 152"/>
                <a:gd name="T61" fmla="*/ 167 h 207"/>
                <a:gd name="T62" fmla="*/ 85 w 152"/>
                <a:gd name="T63" fmla="*/ 154 h 207"/>
                <a:gd name="T64" fmla="*/ 89 w 152"/>
                <a:gd name="T65" fmla="*/ 149 h 207"/>
                <a:gd name="T66" fmla="*/ 93 w 152"/>
                <a:gd name="T67" fmla="*/ 146 h 207"/>
                <a:gd name="T68" fmla="*/ 100 w 152"/>
                <a:gd name="T69" fmla="*/ 130 h 207"/>
                <a:gd name="T70" fmla="*/ 103 w 152"/>
                <a:gd name="T71" fmla="*/ 128 h 207"/>
                <a:gd name="T72" fmla="*/ 99 w 152"/>
                <a:gd name="T73" fmla="*/ 111 h 207"/>
                <a:gd name="T74" fmla="*/ 112 w 152"/>
                <a:gd name="T75" fmla="*/ 100 h 207"/>
                <a:gd name="T76" fmla="*/ 110 w 152"/>
                <a:gd name="T77" fmla="*/ 85 h 207"/>
                <a:gd name="T78" fmla="*/ 125 w 152"/>
                <a:gd name="T79" fmla="*/ 68 h 207"/>
                <a:gd name="T80" fmla="*/ 131 w 152"/>
                <a:gd name="T81" fmla="*/ 70 h 207"/>
                <a:gd name="T82" fmla="*/ 142 w 152"/>
                <a:gd name="T83" fmla="*/ 64 h 207"/>
                <a:gd name="T84" fmla="*/ 142 w 152"/>
                <a:gd name="T85" fmla="*/ 64 h 207"/>
                <a:gd name="T86" fmla="*/ 148 w 152"/>
                <a:gd name="T87" fmla="*/ 60 h 207"/>
                <a:gd name="T88" fmla="*/ 148 w 152"/>
                <a:gd name="T89" fmla="*/ 53 h 207"/>
                <a:gd name="T90" fmla="*/ 150 w 152"/>
                <a:gd name="T91" fmla="*/ 51 h 207"/>
                <a:gd name="T92" fmla="*/ 152 w 152"/>
                <a:gd name="T93" fmla="*/ 48 h 207"/>
                <a:gd name="T94" fmla="*/ 138 w 152"/>
                <a:gd name="T95" fmla="*/ 26 h 207"/>
                <a:gd name="T96" fmla="*/ 132 w 152"/>
                <a:gd name="T97" fmla="*/ 10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2" h="207">
                  <a:moveTo>
                    <a:pt x="120" y="8"/>
                  </a:moveTo>
                  <a:cubicBezTo>
                    <a:pt x="119" y="8"/>
                    <a:pt x="119" y="8"/>
                    <a:pt x="119" y="8"/>
                  </a:cubicBezTo>
                  <a:cubicBezTo>
                    <a:pt x="110" y="0"/>
                    <a:pt x="110" y="0"/>
                    <a:pt x="110" y="0"/>
                  </a:cubicBezTo>
                  <a:cubicBezTo>
                    <a:pt x="106" y="3"/>
                    <a:pt x="106" y="3"/>
                    <a:pt x="106" y="3"/>
                  </a:cubicBezTo>
                  <a:cubicBezTo>
                    <a:pt x="102" y="10"/>
                    <a:pt x="98" y="14"/>
                    <a:pt x="92" y="16"/>
                  </a:cubicBezTo>
                  <a:cubicBezTo>
                    <a:pt x="91" y="17"/>
                    <a:pt x="89" y="17"/>
                    <a:pt x="88" y="16"/>
                  </a:cubicBezTo>
                  <a:cubicBezTo>
                    <a:pt x="86" y="14"/>
                    <a:pt x="87" y="9"/>
                    <a:pt x="90" y="2"/>
                  </a:cubicBezTo>
                  <a:cubicBezTo>
                    <a:pt x="76" y="11"/>
                    <a:pt x="76" y="11"/>
                    <a:pt x="76" y="11"/>
                  </a:cubicBezTo>
                  <a:cubicBezTo>
                    <a:pt x="76" y="12"/>
                    <a:pt x="76" y="12"/>
                    <a:pt x="76" y="12"/>
                  </a:cubicBezTo>
                  <a:cubicBezTo>
                    <a:pt x="76" y="12"/>
                    <a:pt x="76" y="12"/>
                    <a:pt x="76" y="12"/>
                  </a:cubicBezTo>
                  <a:cubicBezTo>
                    <a:pt x="64" y="12"/>
                    <a:pt x="64" y="12"/>
                    <a:pt x="64" y="12"/>
                  </a:cubicBezTo>
                  <a:cubicBezTo>
                    <a:pt x="54" y="17"/>
                    <a:pt x="54" y="17"/>
                    <a:pt x="54" y="17"/>
                  </a:cubicBezTo>
                  <a:cubicBezTo>
                    <a:pt x="54" y="18"/>
                    <a:pt x="54" y="18"/>
                    <a:pt x="54" y="18"/>
                  </a:cubicBezTo>
                  <a:cubicBezTo>
                    <a:pt x="42" y="18"/>
                    <a:pt x="42" y="18"/>
                    <a:pt x="42" y="18"/>
                  </a:cubicBezTo>
                  <a:cubicBezTo>
                    <a:pt x="36" y="21"/>
                    <a:pt x="36" y="21"/>
                    <a:pt x="36" y="21"/>
                  </a:cubicBezTo>
                  <a:cubicBezTo>
                    <a:pt x="34" y="27"/>
                    <a:pt x="34" y="27"/>
                    <a:pt x="34" y="27"/>
                  </a:cubicBezTo>
                  <a:cubicBezTo>
                    <a:pt x="33" y="28"/>
                    <a:pt x="33" y="28"/>
                    <a:pt x="33" y="28"/>
                  </a:cubicBezTo>
                  <a:cubicBezTo>
                    <a:pt x="20" y="28"/>
                    <a:pt x="20" y="28"/>
                    <a:pt x="20" y="28"/>
                  </a:cubicBezTo>
                  <a:cubicBezTo>
                    <a:pt x="17" y="28"/>
                    <a:pt x="12" y="32"/>
                    <a:pt x="4" y="40"/>
                  </a:cubicBezTo>
                  <a:cubicBezTo>
                    <a:pt x="8" y="42"/>
                    <a:pt x="10" y="43"/>
                    <a:pt x="10" y="44"/>
                  </a:cubicBezTo>
                  <a:cubicBezTo>
                    <a:pt x="11" y="47"/>
                    <a:pt x="11" y="47"/>
                    <a:pt x="11" y="47"/>
                  </a:cubicBezTo>
                  <a:cubicBezTo>
                    <a:pt x="11" y="46"/>
                    <a:pt x="11" y="46"/>
                    <a:pt x="11" y="46"/>
                  </a:cubicBezTo>
                  <a:cubicBezTo>
                    <a:pt x="17" y="69"/>
                    <a:pt x="17" y="69"/>
                    <a:pt x="17" y="69"/>
                  </a:cubicBezTo>
                  <a:cubicBezTo>
                    <a:pt x="17" y="69"/>
                    <a:pt x="17" y="69"/>
                    <a:pt x="17" y="69"/>
                  </a:cubicBezTo>
                  <a:cubicBezTo>
                    <a:pt x="17" y="70"/>
                    <a:pt x="17" y="70"/>
                    <a:pt x="17" y="70"/>
                  </a:cubicBezTo>
                  <a:cubicBezTo>
                    <a:pt x="17" y="72"/>
                    <a:pt x="17" y="72"/>
                    <a:pt x="17" y="72"/>
                  </a:cubicBezTo>
                  <a:cubicBezTo>
                    <a:pt x="17" y="72"/>
                    <a:pt x="17" y="72"/>
                    <a:pt x="17" y="72"/>
                  </a:cubicBezTo>
                  <a:cubicBezTo>
                    <a:pt x="16" y="72"/>
                    <a:pt x="16" y="72"/>
                    <a:pt x="16" y="72"/>
                  </a:cubicBezTo>
                  <a:cubicBezTo>
                    <a:pt x="16" y="72"/>
                    <a:pt x="16" y="72"/>
                    <a:pt x="16" y="72"/>
                  </a:cubicBezTo>
                  <a:cubicBezTo>
                    <a:pt x="0" y="94"/>
                    <a:pt x="0" y="94"/>
                    <a:pt x="0" y="94"/>
                  </a:cubicBezTo>
                  <a:cubicBezTo>
                    <a:pt x="0" y="100"/>
                    <a:pt x="0" y="100"/>
                    <a:pt x="0" y="100"/>
                  </a:cubicBezTo>
                  <a:cubicBezTo>
                    <a:pt x="3" y="98"/>
                    <a:pt x="5" y="97"/>
                    <a:pt x="6" y="98"/>
                  </a:cubicBezTo>
                  <a:cubicBezTo>
                    <a:pt x="8" y="99"/>
                    <a:pt x="9" y="102"/>
                    <a:pt x="8" y="107"/>
                  </a:cubicBezTo>
                  <a:cubicBezTo>
                    <a:pt x="8" y="114"/>
                    <a:pt x="9" y="123"/>
                    <a:pt x="12" y="131"/>
                  </a:cubicBezTo>
                  <a:cubicBezTo>
                    <a:pt x="18" y="137"/>
                    <a:pt x="18" y="137"/>
                    <a:pt x="18" y="137"/>
                  </a:cubicBezTo>
                  <a:cubicBezTo>
                    <a:pt x="20" y="139"/>
                    <a:pt x="21" y="141"/>
                    <a:pt x="20" y="143"/>
                  </a:cubicBezTo>
                  <a:cubicBezTo>
                    <a:pt x="18" y="147"/>
                    <a:pt x="18" y="147"/>
                    <a:pt x="18" y="147"/>
                  </a:cubicBezTo>
                  <a:cubicBezTo>
                    <a:pt x="21" y="152"/>
                    <a:pt x="21" y="152"/>
                    <a:pt x="21" y="152"/>
                  </a:cubicBezTo>
                  <a:cubicBezTo>
                    <a:pt x="23" y="156"/>
                    <a:pt x="22" y="162"/>
                    <a:pt x="17" y="172"/>
                  </a:cubicBezTo>
                  <a:cubicBezTo>
                    <a:pt x="22" y="181"/>
                    <a:pt x="22" y="181"/>
                    <a:pt x="22" y="181"/>
                  </a:cubicBezTo>
                  <a:cubicBezTo>
                    <a:pt x="23" y="183"/>
                    <a:pt x="23" y="183"/>
                    <a:pt x="23" y="183"/>
                  </a:cubicBezTo>
                  <a:cubicBezTo>
                    <a:pt x="26" y="181"/>
                    <a:pt x="26" y="181"/>
                    <a:pt x="26" y="181"/>
                  </a:cubicBezTo>
                  <a:cubicBezTo>
                    <a:pt x="31" y="176"/>
                    <a:pt x="36" y="175"/>
                    <a:pt x="39" y="176"/>
                  </a:cubicBezTo>
                  <a:cubicBezTo>
                    <a:pt x="42" y="177"/>
                    <a:pt x="43" y="179"/>
                    <a:pt x="43" y="181"/>
                  </a:cubicBezTo>
                  <a:cubicBezTo>
                    <a:pt x="44" y="184"/>
                    <a:pt x="40" y="188"/>
                    <a:pt x="33" y="196"/>
                  </a:cubicBezTo>
                  <a:cubicBezTo>
                    <a:pt x="28" y="203"/>
                    <a:pt x="28" y="203"/>
                    <a:pt x="28" y="203"/>
                  </a:cubicBezTo>
                  <a:cubicBezTo>
                    <a:pt x="30" y="207"/>
                    <a:pt x="30" y="207"/>
                    <a:pt x="30" y="207"/>
                  </a:cubicBezTo>
                  <a:cubicBezTo>
                    <a:pt x="34" y="204"/>
                    <a:pt x="38" y="202"/>
                    <a:pt x="40" y="203"/>
                  </a:cubicBezTo>
                  <a:cubicBezTo>
                    <a:pt x="42" y="203"/>
                    <a:pt x="49" y="201"/>
                    <a:pt x="60" y="195"/>
                  </a:cubicBezTo>
                  <a:cubicBezTo>
                    <a:pt x="64" y="193"/>
                    <a:pt x="69" y="195"/>
                    <a:pt x="75" y="201"/>
                  </a:cubicBezTo>
                  <a:cubicBezTo>
                    <a:pt x="77" y="200"/>
                    <a:pt x="77" y="200"/>
                    <a:pt x="77" y="200"/>
                  </a:cubicBezTo>
                  <a:cubicBezTo>
                    <a:pt x="77" y="195"/>
                    <a:pt x="77" y="195"/>
                    <a:pt x="77" y="195"/>
                  </a:cubicBezTo>
                  <a:cubicBezTo>
                    <a:pt x="76" y="194"/>
                    <a:pt x="76" y="194"/>
                    <a:pt x="76" y="194"/>
                  </a:cubicBezTo>
                  <a:cubicBezTo>
                    <a:pt x="75" y="193"/>
                    <a:pt x="76" y="192"/>
                    <a:pt x="77" y="190"/>
                  </a:cubicBezTo>
                  <a:cubicBezTo>
                    <a:pt x="75" y="183"/>
                    <a:pt x="75" y="183"/>
                    <a:pt x="75" y="183"/>
                  </a:cubicBezTo>
                  <a:cubicBezTo>
                    <a:pt x="74" y="182"/>
                    <a:pt x="74" y="180"/>
                    <a:pt x="75" y="179"/>
                  </a:cubicBezTo>
                  <a:cubicBezTo>
                    <a:pt x="76" y="178"/>
                    <a:pt x="78" y="177"/>
                    <a:pt x="79" y="176"/>
                  </a:cubicBezTo>
                  <a:cubicBezTo>
                    <a:pt x="83" y="173"/>
                    <a:pt x="83" y="173"/>
                    <a:pt x="83" y="173"/>
                  </a:cubicBezTo>
                  <a:cubicBezTo>
                    <a:pt x="81" y="168"/>
                    <a:pt x="81" y="168"/>
                    <a:pt x="81" y="168"/>
                  </a:cubicBezTo>
                  <a:cubicBezTo>
                    <a:pt x="81" y="168"/>
                    <a:pt x="81" y="168"/>
                    <a:pt x="81" y="168"/>
                  </a:cubicBezTo>
                  <a:cubicBezTo>
                    <a:pt x="81" y="168"/>
                    <a:pt x="81" y="168"/>
                    <a:pt x="81" y="168"/>
                  </a:cubicBezTo>
                  <a:cubicBezTo>
                    <a:pt x="81" y="167"/>
                    <a:pt x="81" y="167"/>
                    <a:pt x="81" y="167"/>
                  </a:cubicBezTo>
                  <a:cubicBezTo>
                    <a:pt x="83" y="165"/>
                    <a:pt x="83" y="163"/>
                    <a:pt x="82" y="162"/>
                  </a:cubicBezTo>
                  <a:cubicBezTo>
                    <a:pt x="81" y="159"/>
                    <a:pt x="82" y="157"/>
                    <a:pt x="85" y="154"/>
                  </a:cubicBezTo>
                  <a:cubicBezTo>
                    <a:pt x="90" y="150"/>
                    <a:pt x="90" y="150"/>
                    <a:pt x="90" y="150"/>
                  </a:cubicBezTo>
                  <a:cubicBezTo>
                    <a:pt x="89" y="149"/>
                    <a:pt x="89" y="149"/>
                    <a:pt x="89" y="149"/>
                  </a:cubicBezTo>
                  <a:cubicBezTo>
                    <a:pt x="88" y="148"/>
                    <a:pt x="88" y="148"/>
                    <a:pt x="88" y="148"/>
                  </a:cubicBezTo>
                  <a:cubicBezTo>
                    <a:pt x="93" y="146"/>
                    <a:pt x="93" y="146"/>
                    <a:pt x="93" y="146"/>
                  </a:cubicBezTo>
                  <a:cubicBezTo>
                    <a:pt x="93" y="139"/>
                    <a:pt x="93" y="139"/>
                    <a:pt x="93" y="139"/>
                  </a:cubicBezTo>
                  <a:cubicBezTo>
                    <a:pt x="93" y="137"/>
                    <a:pt x="95" y="134"/>
                    <a:pt x="100" y="130"/>
                  </a:cubicBezTo>
                  <a:cubicBezTo>
                    <a:pt x="103" y="128"/>
                    <a:pt x="103" y="128"/>
                    <a:pt x="103" y="128"/>
                  </a:cubicBezTo>
                  <a:cubicBezTo>
                    <a:pt x="103" y="128"/>
                    <a:pt x="103" y="128"/>
                    <a:pt x="103" y="128"/>
                  </a:cubicBezTo>
                  <a:cubicBezTo>
                    <a:pt x="97" y="121"/>
                    <a:pt x="97" y="121"/>
                    <a:pt x="97" y="121"/>
                  </a:cubicBezTo>
                  <a:cubicBezTo>
                    <a:pt x="95" y="118"/>
                    <a:pt x="96" y="114"/>
                    <a:pt x="99" y="111"/>
                  </a:cubicBezTo>
                  <a:cubicBezTo>
                    <a:pt x="99" y="110"/>
                    <a:pt x="99" y="110"/>
                    <a:pt x="99" y="110"/>
                  </a:cubicBezTo>
                  <a:cubicBezTo>
                    <a:pt x="112" y="100"/>
                    <a:pt x="112" y="100"/>
                    <a:pt x="112" y="100"/>
                  </a:cubicBezTo>
                  <a:cubicBezTo>
                    <a:pt x="112" y="97"/>
                    <a:pt x="112" y="97"/>
                    <a:pt x="112" y="97"/>
                  </a:cubicBezTo>
                  <a:cubicBezTo>
                    <a:pt x="110" y="96"/>
                    <a:pt x="109" y="92"/>
                    <a:pt x="110" y="85"/>
                  </a:cubicBezTo>
                  <a:cubicBezTo>
                    <a:pt x="112" y="74"/>
                    <a:pt x="116" y="69"/>
                    <a:pt x="125" y="68"/>
                  </a:cubicBezTo>
                  <a:cubicBezTo>
                    <a:pt x="125" y="68"/>
                    <a:pt x="125" y="68"/>
                    <a:pt x="125" y="68"/>
                  </a:cubicBezTo>
                  <a:cubicBezTo>
                    <a:pt x="126" y="68"/>
                    <a:pt x="126" y="68"/>
                    <a:pt x="126" y="68"/>
                  </a:cubicBezTo>
                  <a:cubicBezTo>
                    <a:pt x="131" y="70"/>
                    <a:pt x="131" y="70"/>
                    <a:pt x="131" y="70"/>
                  </a:cubicBezTo>
                  <a:cubicBezTo>
                    <a:pt x="136" y="70"/>
                    <a:pt x="136" y="70"/>
                    <a:pt x="136" y="70"/>
                  </a:cubicBezTo>
                  <a:cubicBezTo>
                    <a:pt x="142" y="64"/>
                    <a:pt x="142" y="64"/>
                    <a:pt x="142" y="64"/>
                  </a:cubicBezTo>
                  <a:cubicBezTo>
                    <a:pt x="142" y="64"/>
                    <a:pt x="142" y="64"/>
                    <a:pt x="142" y="64"/>
                  </a:cubicBezTo>
                  <a:cubicBezTo>
                    <a:pt x="142" y="64"/>
                    <a:pt x="142" y="64"/>
                    <a:pt x="142" y="64"/>
                  </a:cubicBezTo>
                  <a:cubicBezTo>
                    <a:pt x="142" y="64"/>
                    <a:pt x="142" y="64"/>
                    <a:pt x="142" y="64"/>
                  </a:cubicBezTo>
                  <a:cubicBezTo>
                    <a:pt x="148" y="60"/>
                    <a:pt x="148" y="60"/>
                    <a:pt x="148" y="60"/>
                  </a:cubicBezTo>
                  <a:cubicBezTo>
                    <a:pt x="148" y="54"/>
                    <a:pt x="148" y="54"/>
                    <a:pt x="148" y="54"/>
                  </a:cubicBezTo>
                  <a:cubicBezTo>
                    <a:pt x="148" y="53"/>
                    <a:pt x="148" y="53"/>
                    <a:pt x="148" y="53"/>
                  </a:cubicBezTo>
                  <a:cubicBezTo>
                    <a:pt x="148" y="52"/>
                    <a:pt x="148" y="52"/>
                    <a:pt x="148" y="52"/>
                  </a:cubicBezTo>
                  <a:cubicBezTo>
                    <a:pt x="150" y="51"/>
                    <a:pt x="150" y="51"/>
                    <a:pt x="150" y="51"/>
                  </a:cubicBezTo>
                  <a:cubicBezTo>
                    <a:pt x="152" y="49"/>
                    <a:pt x="152" y="49"/>
                    <a:pt x="152" y="49"/>
                  </a:cubicBezTo>
                  <a:cubicBezTo>
                    <a:pt x="152" y="48"/>
                    <a:pt x="152" y="48"/>
                    <a:pt x="152" y="48"/>
                  </a:cubicBezTo>
                  <a:cubicBezTo>
                    <a:pt x="148" y="42"/>
                    <a:pt x="148" y="42"/>
                    <a:pt x="148" y="42"/>
                  </a:cubicBezTo>
                  <a:cubicBezTo>
                    <a:pt x="144" y="36"/>
                    <a:pt x="141" y="32"/>
                    <a:pt x="138" y="26"/>
                  </a:cubicBezTo>
                  <a:cubicBezTo>
                    <a:pt x="136" y="22"/>
                    <a:pt x="137" y="18"/>
                    <a:pt x="140" y="14"/>
                  </a:cubicBezTo>
                  <a:cubicBezTo>
                    <a:pt x="132" y="10"/>
                    <a:pt x="132" y="10"/>
                    <a:pt x="132" y="10"/>
                  </a:cubicBezTo>
                  <a:lnTo>
                    <a:pt x="120" y="8"/>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2" name="Freeform 22"/>
            <p:cNvSpPr/>
            <p:nvPr/>
          </p:nvSpPr>
          <p:spPr bwMode="auto">
            <a:xfrm>
              <a:off x="5792727" y="4505413"/>
              <a:ext cx="406836" cy="499410"/>
            </a:xfrm>
            <a:custGeom>
              <a:avLst/>
              <a:gdLst>
                <a:gd name="T0" fmla="*/ 73 w 141"/>
                <a:gd name="T1" fmla="*/ 8 h 173"/>
                <a:gd name="T2" fmla="*/ 60 w 141"/>
                <a:gd name="T3" fmla="*/ 20 h 173"/>
                <a:gd name="T4" fmla="*/ 59 w 141"/>
                <a:gd name="T5" fmla="*/ 21 h 173"/>
                <a:gd name="T6" fmla="*/ 51 w 141"/>
                <a:gd name="T7" fmla="*/ 21 h 173"/>
                <a:gd name="T8" fmla="*/ 35 w 141"/>
                <a:gd name="T9" fmla="*/ 31 h 173"/>
                <a:gd name="T10" fmla="*/ 40 w 141"/>
                <a:gd name="T11" fmla="*/ 34 h 173"/>
                <a:gd name="T12" fmla="*/ 37 w 141"/>
                <a:gd name="T13" fmla="*/ 47 h 173"/>
                <a:gd name="T14" fmla="*/ 23 w 141"/>
                <a:gd name="T15" fmla="*/ 59 h 173"/>
                <a:gd name="T16" fmla="*/ 24 w 141"/>
                <a:gd name="T17" fmla="*/ 68 h 173"/>
                <a:gd name="T18" fmla="*/ 27 w 141"/>
                <a:gd name="T19" fmla="*/ 77 h 173"/>
                <a:gd name="T20" fmla="*/ 18 w 141"/>
                <a:gd name="T21" fmla="*/ 93 h 173"/>
                <a:gd name="T22" fmla="*/ 18 w 141"/>
                <a:gd name="T23" fmla="*/ 94 h 173"/>
                <a:gd name="T24" fmla="*/ 12 w 141"/>
                <a:gd name="T25" fmla="*/ 101 h 173"/>
                <a:gd name="T26" fmla="*/ 7 w 141"/>
                <a:gd name="T27" fmla="*/ 106 h 173"/>
                <a:gd name="T28" fmla="*/ 7 w 141"/>
                <a:gd name="T29" fmla="*/ 122 h 173"/>
                <a:gd name="T30" fmla="*/ 2 w 141"/>
                <a:gd name="T31" fmla="*/ 126 h 173"/>
                <a:gd name="T32" fmla="*/ 0 w 141"/>
                <a:gd name="T33" fmla="*/ 128 h 173"/>
                <a:gd name="T34" fmla="*/ 3 w 141"/>
                <a:gd name="T35" fmla="*/ 137 h 173"/>
                <a:gd name="T36" fmla="*/ 26 w 141"/>
                <a:gd name="T37" fmla="*/ 137 h 173"/>
                <a:gd name="T38" fmla="*/ 35 w 141"/>
                <a:gd name="T39" fmla="*/ 146 h 173"/>
                <a:gd name="T40" fmla="*/ 35 w 141"/>
                <a:gd name="T41" fmla="*/ 147 h 173"/>
                <a:gd name="T42" fmla="*/ 51 w 141"/>
                <a:gd name="T43" fmla="*/ 172 h 173"/>
                <a:gd name="T44" fmla="*/ 56 w 141"/>
                <a:gd name="T45" fmla="*/ 161 h 173"/>
                <a:gd name="T46" fmla="*/ 68 w 141"/>
                <a:gd name="T47" fmla="*/ 169 h 173"/>
                <a:gd name="T48" fmla="*/ 76 w 141"/>
                <a:gd name="T49" fmla="*/ 146 h 173"/>
                <a:gd name="T50" fmla="*/ 78 w 141"/>
                <a:gd name="T51" fmla="*/ 146 h 173"/>
                <a:gd name="T52" fmla="*/ 85 w 141"/>
                <a:gd name="T53" fmla="*/ 141 h 173"/>
                <a:gd name="T54" fmla="*/ 85 w 141"/>
                <a:gd name="T55" fmla="*/ 139 h 173"/>
                <a:gd name="T56" fmla="*/ 97 w 141"/>
                <a:gd name="T57" fmla="*/ 139 h 173"/>
                <a:gd name="T58" fmla="*/ 103 w 141"/>
                <a:gd name="T59" fmla="*/ 112 h 173"/>
                <a:gd name="T60" fmla="*/ 114 w 141"/>
                <a:gd name="T61" fmla="*/ 110 h 173"/>
                <a:gd name="T62" fmla="*/ 109 w 141"/>
                <a:gd name="T63" fmla="*/ 105 h 173"/>
                <a:gd name="T64" fmla="*/ 117 w 141"/>
                <a:gd name="T65" fmla="*/ 98 h 173"/>
                <a:gd name="T66" fmla="*/ 123 w 141"/>
                <a:gd name="T67" fmla="*/ 100 h 173"/>
                <a:gd name="T68" fmla="*/ 119 w 141"/>
                <a:gd name="T69" fmla="*/ 92 h 173"/>
                <a:gd name="T70" fmla="*/ 123 w 141"/>
                <a:gd name="T71" fmla="*/ 90 h 173"/>
                <a:gd name="T72" fmla="*/ 118 w 141"/>
                <a:gd name="T73" fmla="*/ 79 h 173"/>
                <a:gd name="T74" fmla="*/ 119 w 141"/>
                <a:gd name="T75" fmla="*/ 78 h 173"/>
                <a:gd name="T76" fmla="*/ 131 w 141"/>
                <a:gd name="T77" fmla="*/ 68 h 173"/>
                <a:gd name="T78" fmla="*/ 121 w 141"/>
                <a:gd name="T79" fmla="*/ 55 h 173"/>
                <a:gd name="T80" fmla="*/ 133 w 141"/>
                <a:gd name="T81" fmla="*/ 50 h 173"/>
                <a:gd name="T82" fmla="*/ 139 w 141"/>
                <a:gd name="T83" fmla="*/ 43 h 173"/>
                <a:gd name="T84" fmla="*/ 135 w 141"/>
                <a:gd name="T85" fmla="*/ 34 h 173"/>
                <a:gd name="T86" fmla="*/ 135 w 141"/>
                <a:gd name="T87" fmla="*/ 33 h 173"/>
                <a:gd name="T88" fmla="*/ 135 w 141"/>
                <a:gd name="T89" fmla="*/ 30 h 173"/>
                <a:gd name="T90" fmla="*/ 133 w 141"/>
                <a:gd name="T91" fmla="*/ 30 h 173"/>
                <a:gd name="T92" fmla="*/ 117 w 141"/>
                <a:gd name="T93" fmla="*/ 28 h 173"/>
                <a:gd name="T94" fmla="*/ 117 w 141"/>
                <a:gd name="T95" fmla="*/ 28 h 173"/>
                <a:gd name="T96" fmla="*/ 113 w 141"/>
                <a:gd name="T97" fmla="*/ 23 h 173"/>
                <a:gd name="T98" fmla="*/ 93 w 141"/>
                <a:gd name="T99" fmla="*/ 31 h 173"/>
                <a:gd name="T100" fmla="*/ 85 w 141"/>
                <a:gd name="T101" fmla="*/ 16 h 173"/>
                <a:gd name="T102" fmla="*/ 73 w 141"/>
                <a:gd name="T103" fmla="*/ 1 h 173"/>
                <a:gd name="T104" fmla="*/ 73 w 141"/>
                <a:gd name="T105" fmla="*/ 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1" h="173">
                  <a:moveTo>
                    <a:pt x="73" y="8"/>
                  </a:moveTo>
                  <a:cubicBezTo>
                    <a:pt x="73" y="8"/>
                    <a:pt x="73" y="8"/>
                    <a:pt x="73" y="8"/>
                  </a:cubicBezTo>
                  <a:cubicBezTo>
                    <a:pt x="66" y="13"/>
                    <a:pt x="66" y="13"/>
                    <a:pt x="66" y="13"/>
                  </a:cubicBezTo>
                  <a:cubicBezTo>
                    <a:pt x="60" y="20"/>
                    <a:pt x="60" y="20"/>
                    <a:pt x="60" y="20"/>
                  </a:cubicBezTo>
                  <a:cubicBezTo>
                    <a:pt x="59" y="20"/>
                    <a:pt x="59" y="20"/>
                    <a:pt x="59" y="20"/>
                  </a:cubicBezTo>
                  <a:cubicBezTo>
                    <a:pt x="59" y="21"/>
                    <a:pt x="59" y="21"/>
                    <a:pt x="59" y="21"/>
                  </a:cubicBezTo>
                  <a:cubicBezTo>
                    <a:pt x="51" y="21"/>
                    <a:pt x="51" y="21"/>
                    <a:pt x="51" y="21"/>
                  </a:cubicBezTo>
                  <a:cubicBezTo>
                    <a:pt x="51" y="21"/>
                    <a:pt x="51" y="21"/>
                    <a:pt x="51" y="21"/>
                  </a:cubicBezTo>
                  <a:cubicBezTo>
                    <a:pt x="46" y="18"/>
                    <a:pt x="46" y="18"/>
                    <a:pt x="46" y="18"/>
                  </a:cubicBezTo>
                  <a:cubicBezTo>
                    <a:pt x="40" y="20"/>
                    <a:pt x="37" y="24"/>
                    <a:pt x="35" y="31"/>
                  </a:cubicBezTo>
                  <a:cubicBezTo>
                    <a:pt x="35" y="38"/>
                    <a:pt x="35" y="38"/>
                    <a:pt x="35" y="38"/>
                  </a:cubicBezTo>
                  <a:cubicBezTo>
                    <a:pt x="40" y="34"/>
                    <a:pt x="40" y="34"/>
                    <a:pt x="40" y="34"/>
                  </a:cubicBezTo>
                  <a:cubicBezTo>
                    <a:pt x="37" y="47"/>
                    <a:pt x="37" y="47"/>
                    <a:pt x="37" y="47"/>
                  </a:cubicBezTo>
                  <a:cubicBezTo>
                    <a:pt x="37" y="47"/>
                    <a:pt x="37" y="47"/>
                    <a:pt x="37" y="47"/>
                  </a:cubicBezTo>
                  <a:cubicBezTo>
                    <a:pt x="37" y="48"/>
                    <a:pt x="37" y="48"/>
                    <a:pt x="37" y="48"/>
                  </a:cubicBezTo>
                  <a:cubicBezTo>
                    <a:pt x="23" y="59"/>
                    <a:pt x="23" y="59"/>
                    <a:pt x="23" y="59"/>
                  </a:cubicBezTo>
                  <a:cubicBezTo>
                    <a:pt x="21" y="62"/>
                    <a:pt x="21" y="64"/>
                    <a:pt x="21" y="65"/>
                  </a:cubicBezTo>
                  <a:cubicBezTo>
                    <a:pt x="24" y="68"/>
                    <a:pt x="24" y="68"/>
                    <a:pt x="24" y="68"/>
                  </a:cubicBezTo>
                  <a:cubicBezTo>
                    <a:pt x="27" y="70"/>
                    <a:pt x="28" y="72"/>
                    <a:pt x="28" y="74"/>
                  </a:cubicBezTo>
                  <a:cubicBezTo>
                    <a:pt x="28" y="75"/>
                    <a:pt x="27" y="76"/>
                    <a:pt x="27" y="77"/>
                  </a:cubicBezTo>
                  <a:cubicBezTo>
                    <a:pt x="18" y="84"/>
                    <a:pt x="18" y="84"/>
                    <a:pt x="18" y="84"/>
                  </a:cubicBezTo>
                  <a:cubicBezTo>
                    <a:pt x="19" y="86"/>
                    <a:pt x="19" y="89"/>
                    <a:pt x="18" y="93"/>
                  </a:cubicBezTo>
                  <a:cubicBezTo>
                    <a:pt x="18" y="94"/>
                    <a:pt x="18" y="94"/>
                    <a:pt x="18" y="94"/>
                  </a:cubicBezTo>
                  <a:cubicBezTo>
                    <a:pt x="18" y="94"/>
                    <a:pt x="18" y="94"/>
                    <a:pt x="18" y="94"/>
                  </a:cubicBezTo>
                  <a:cubicBezTo>
                    <a:pt x="15" y="96"/>
                    <a:pt x="15" y="96"/>
                    <a:pt x="15" y="96"/>
                  </a:cubicBezTo>
                  <a:cubicBezTo>
                    <a:pt x="15" y="98"/>
                    <a:pt x="14" y="99"/>
                    <a:pt x="12" y="101"/>
                  </a:cubicBezTo>
                  <a:cubicBezTo>
                    <a:pt x="7" y="105"/>
                    <a:pt x="7" y="105"/>
                    <a:pt x="7" y="105"/>
                  </a:cubicBezTo>
                  <a:cubicBezTo>
                    <a:pt x="7" y="106"/>
                    <a:pt x="7" y="106"/>
                    <a:pt x="7" y="106"/>
                  </a:cubicBezTo>
                  <a:cubicBezTo>
                    <a:pt x="8" y="108"/>
                    <a:pt x="8" y="110"/>
                    <a:pt x="7" y="114"/>
                  </a:cubicBezTo>
                  <a:cubicBezTo>
                    <a:pt x="9" y="118"/>
                    <a:pt x="9" y="120"/>
                    <a:pt x="7" y="122"/>
                  </a:cubicBezTo>
                  <a:cubicBezTo>
                    <a:pt x="3" y="126"/>
                    <a:pt x="3" y="126"/>
                    <a:pt x="3" y="126"/>
                  </a:cubicBezTo>
                  <a:cubicBezTo>
                    <a:pt x="2" y="126"/>
                    <a:pt x="2" y="126"/>
                    <a:pt x="2" y="126"/>
                  </a:cubicBezTo>
                  <a:cubicBezTo>
                    <a:pt x="0" y="127"/>
                    <a:pt x="0" y="127"/>
                    <a:pt x="0" y="127"/>
                  </a:cubicBezTo>
                  <a:cubicBezTo>
                    <a:pt x="0" y="128"/>
                    <a:pt x="0" y="128"/>
                    <a:pt x="0" y="128"/>
                  </a:cubicBezTo>
                  <a:cubicBezTo>
                    <a:pt x="3" y="137"/>
                    <a:pt x="3" y="137"/>
                    <a:pt x="3" y="137"/>
                  </a:cubicBezTo>
                  <a:cubicBezTo>
                    <a:pt x="3" y="137"/>
                    <a:pt x="3" y="137"/>
                    <a:pt x="3" y="137"/>
                  </a:cubicBezTo>
                  <a:cubicBezTo>
                    <a:pt x="10" y="136"/>
                    <a:pt x="17" y="136"/>
                    <a:pt x="25" y="137"/>
                  </a:cubicBezTo>
                  <a:cubicBezTo>
                    <a:pt x="26" y="137"/>
                    <a:pt x="26" y="137"/>
                    <a:pt x="26" y="137"/>
                  </a:cubicBezTo>
                  <a:cubicBezTo>
                    <a:pt x="26" y="138"/>
                    <a:pt x="26" y="138"/>
                    <a:pt x="26" y="138"/>
                  </a:cubicBezTo>
                  <a:cubicBezTo>
                    <a:pt x="35" y="146"/>
                    <a:pt x="35" y="146"/>
                    <a:pt x="35" y="146"/>
                  </a:cubicBezTo>
                  <a:cubicBezTo>
                    <a:pt x="35" y="147"/>
                    <a:pt x="35" y="147"/>
                    <a:pt x="35" y="147"/>
                  </a:cubicBezTo>
                  <a:cubicBezTo>
                    <a:pt x="35" y="147"/>
                    <a:pt x="35" y="147"/>
                    <a:pt x="35" y="147"/>
                  </a:cubicBezTo>
                  <a:cubicBezTo>
                    <a:pt x="41" y="162"/>
                    <a:pt x="41" y="162"/>
                    <a:pt x="41" y="162"/>
                  </a:cubicBezTo>
                  <a:cubicBezTo>
                    <a:pt x="51" y="172"/>
                    <a:pt x="51" y="172"/>
                    <a:pt x="51" y="172"/>
                  </a:cubicBezTo>
                  <a:cubicBezTo>
                    <a:pt x="56" y="173"/>
                    <a:pt x="56" y="173"/>
                    <a:pt x="56" y="173"/>
                  </a:cubicBezTo>
                  <a:cubicBezTo>
                    <a:pt x="56" y="161"/>
                    <a:pt x="56" y="161"/>
                    <a:pt x="56" y="161"/>
                  </a:cubicBezTo>
                  <a:cubicBezTo>
                    <a:pt x="66" y="171"/>
                    <a:pt x="66" y="171"/>
                    <a:pt x="66" y="171"/>
                  </a:cubicBezTo>
                  <a:cubicBezTo>
                    <a:pt x="68" y="169"/>
                    <a:pt x="68" y="169"/>
                    <a:pt x="68" y="169"/>
                  </a:cubicBezTo>
                  <a:cubicBezTo>
                    <a:pt x="75" y="154"/>
                    <a:pt x="75" y="154"/>
                    <a:pt x="75" y="154"/>
                  </a:cubicBezTo>
                  <a:cubicBezTo>
                    <a:pt x="76" y="146"/>
                    <a:pt x="76" y="146"/>
                    <a:pt x="76" y="146"/>
                  </a:cubicBezTo>
                  <a:cubicBezTo>
                    <a:pt x="77" y="146"/>
                    <a:pt x="77" y="146"/>
                    <a:pt x="77" y="146"/>
                  </a:cubicBezTo>
                  <a:cubicBezTo>
                    <a:pt x="78" y="146"/>
                    <a:pt x="78" y="146"/>
                    <a:pt x="78" y="146"/>
                  </a:cubicBezTo>
                  <a:cubicBezTo>
                    <a:pt x="86" y="147"/>
                    <a:pt x="86" y="147"/>
                    <a:pt x="86" y="147"/>
                  </a:cubicBezTo>
                  <a:cubicBezTo>
                    <a:pt x="85" y="141"/>
                    <a:pt x="85" y="141"/>
                    <a:pt x="85" y="141"/>
                  </a:cubicBezTo>
                  <a:cubicBezTo>
                    <a:pt x="85" y="140"/>
                    <a:pt x="85" y="140"/>
                    <a:pt x="85" y="140"/>
                  </a:cubicBezTo>
                  <a:cubicBezTo>
                    <a:pt x="85" y="139"/>
                    <a:pt x="85" y="139"/>
                    <a:pt x="85" y="139"/>
                  </a:cubicBezTo>
                  <a:cubicBezTo>
                    <a:pt x="87" y="139"/>
                    <a:pt x="87" y="139"/>
                    <a:pt x="87" y="139"/>
                  </a:cubicBezTo>
                  <a:cubicBezTo>
                    <a:pt x="97" y="139"/>
                    <a:pt x="97" y="139"/>
                    <a:pt x="97" y="139"/>
                  </a:cubicBezTo>
                  <a:cubicBezTo>
                    <a:pt x="102" y="134"/>
                    <a:pt x="104" y="130"/>
                    <a:pt x="104" y="126"/>
                  </a:cubicBezTo>
                  <a:cubicBezTo>
                    <a:pt x="103" y="112"/>
                    <a:pt x="103" y="112"/>
                    <a:pt x="103" y="112"/>
                  </a:cubicBezTo>
                  <a:cubicBezTo>
                    <a:pt x="111" y="114"/>
                    <a:pt x="111" y="114"/>
                    <a:pt x="111" y="114"/>
                  </a:cubicBezTo>
                  <a:cubicBezTo>
                    <a:pt x="114" y="110"/>
                    <a:pt x="114" y="110"/>
                    <a:pt x="114" y="110"/>
                  </a:cubicBezTo>
                  <a:cubicBezTo>
                    <a:pt x="110" y="106"/>
                    <a:pt x="110" y="106"/>
                    <a:pt x="110" y="106"/>
                  </a:cubicBezTo>
                  <a:cubicBezTo>
                    <a:pt x="109" y="105"/>
                    <a:pt x="109" y="105"/>
                    <a:pt x="109" y="105"/>
                  </a:cubicBezTo>
                  <a:cubicBezTo>
                    <a:pt x="117" y="97"/>
                    <a:pt x="117" y="97"/>
                    <a:pt x="117" y="97"/>
                  </a:cubicBezTo>
                  <a:cubicBezTo>
                    <a:pt x="117" y="98"/>
                    <a:pt x="117" y="98"/>
                    <a:pt x="117" y="98"/>
                  </a:cubicBezTo>
                  <a:cubicBezTo>
                    <a:pt x="118" y="98"/>
                    <a:pt x="118" y="98"/>
                    <a:pt x="118" y="98"/>
                  </a:cubicBezTo>
                  <a:cubicBezTo>
                    <a:pt x="123" y="100"/>
                    <a:pt x="123" y="100"/>
                    <a:pt x="123" y="100"/>
                  </a:cubicBezTo>
                  <a:cubicBezTo>
                    <a:pt x="123" y="99"/>
                    <a:pt x="123" y="99"/>
                    <a:pt x="123" y="99"/>
                  </a:cubicBezTo>
                  <a:cubicBezTo>
                    <a:pt x="119" y="92"/>
                    <a:pt x="119" y="92"/>
                    <a:pt x="119" y="92"/>
                  </a:cubicBezTo>
                  <a:cubicBezTo>
                    <a:pt x="121" y="91"/>
                    <a:pt x="121" y="91"/>
                    <a:pt x="121" y="91"/>
                  </a:cubicBezTo>
                  <a:cubicBezTo>
                    <a:pt x="123" y="90"/>
                    <a:pt x="123" y="90"/>
                    <a:pt x="123" y="90"/>
                  </a:cubicBezTo>
                  <a:cubicBezTo>
                    <a:pt x="122" y="87"/>
                    <a:pt x="122" y="87"/>
                    <a:pt x="122" y="87"/>
                  </a:cubicBezTo>
                  <a:cubicBezTo>
                    <a:pt x="118" y="79"/>
                    <a:pt x="118" y="79"/>
                    <a:pt x="118" y="79"/>
                  </a:cubicBezTo>
                  <a:cubicBezTo>
                    <a:pt x="119" y="79"/>
                    <a:pt x="119" y="79"/>
                    <a:pt x="119" y="79"/>
                  </a:cubicBezTo>
                  <a:cubicBezTo>
                    <a:pt x="119" y="78"/>
                    <a:pt x="119" y="78"/>
                    <a:pt x="119" y="78"/>
                  </a:cubicBezTo>
                  <a:cubicBezTo>
                    <a:pt x="130" y="72"/>
                    <a:pt x="130" y="72"/>
                    <a:pt x="130" y="72"/>
                  </a:cubicBezTo>
                  <a:cubicBezTo>
                    <a:pt x="131" y="68"/>
                    <a:pt x="131" y="68"/>
                    <a:pt x="131" y="68"/>
                  </a:cubicBezTo>
                  <a:cubicBezTo>
                    <a:pt x="121" y="63"/>
                    <a:pt x="117" y="59"/>
                    <a:pt x="117" y="57"/>
                  </a:cubicBezTo>
                  <a:cubicBezTo>
                    <a:pt x="118" y="55"/>
                    <a:pt x="119" y="55"/>
                    <a:pt x="121" y="55"/>
                  </a:cubicBezTo>
                  <a:cubicBezTo>
                    <a:pt x="133" y="57"/>
                    <a:pt x="133" y="57"/>
                    <a:pt x="133" y="57"/>
                  </a:cubicBezTo>
                  <a:cubicBezTo>
                    <a:pt x="133" y="50"/>
                    <a:pt x="133" y="50"/>
                    <a:pt x="133" y="50"/>
                  </a:cubicBezTo>
                  <a:cubicBezTo>
                    <a:pt x="133" y="49"/>
                    <a:pt x="133" y="49"/>
                    <a:pt x="133" y="49"/>
                  </a:cubicBezTo>
                  <a:cubicBezTo>
                    <a:pt x="139" y="43"/>
                    <a:pt x="139" y="43"/>
                    <a:pt x="139" y="43"/>
                  </a:cubicBezTo>
                  <a:cubicBezTo>
                    <a:pt x="141" y="38"/>
                    <a:pt x="141" y="38"/>
                    <a:pt x="141" y="38"/>
                  </a:cubicBezTo>
                  <a:cubicBezTo>
                    <a:pt x="138" y="38"/>
                    <a:pt x="137" y="36"/>
                    <a:pt x="135" y="34"/>
                  </a:cubicBezTo>
                  <a:cubicBezTo>
                    <a:pt x="135" y="34"/>
                    <a:pt x="135" y="34"/>
                    <a:pt x="135" y="34"/>
                  </a:cubicBezTo>
                  <a:cubicBezTo>
                    <a:pt x="135" y="33"/>
                    <a:pt x="135" y="33"/>
                    <a:pt x="135" y="33"/>
                  </a:cubicBezTo>
                  <a:cubicBezTo>
                    <a:pt x="135" y="31"/>
                    <a:pt x="135" y="31"/>
                    <a:pt x="135" y="31"/>
                  </a:cubicBezTo>
                  <a:cubicBezTo>
                    <a:pt x="135" y="30"/>
                    <a:pt x="135" y="30"/>
                    <a:pt x="135" y="30"/>
                  </a:cubicBezTo>
                  <a:cubicBezTo>
                    <a:pt x="134" y="30"/>
                    <a:pt x="134" y="30"/>
                    <a:pt x="134" y="30"/>
                  </a:cubicBezTo>
                  <a:cubicBezTo>
                    <a:pt x="133" y="30"/>
                    <a:pt x="133" y="30"/>
                    <a:pt x="133" y="30"/>
                  </a:cubicBezTo>
                  <a:cubicBezTo>
                    <a:pt x="133" y="32"/>
                    <a:pt x="131" y="33"/>
                    <a:pt x="128" y="33"/>
                  </a:cubicBezTo>
                  <a:cubicBezTo>
                    <a:pt x="123" y="33"/>
                    <a:pt x="120" y="31"/>
                    <a:pt x="117" y="28"/>
                  </a:cubicBezTo>
                  <a:cubicBezTo>
                    <a:pt x="117" y="28"/>
                    <a:pt x="117" y="28"/>
                    <a:pt x="117" y="28"/>
                  </a:cubicBezTo>
                  <a:cubicBezTo>
                    <a:pt x="117" y="28"/>
                    <a:pt x="117" y="28"/>
                    <a:pt x="117" y="28"/>
                  </a:cubicBezTo>
                  <a:cubicBezTo>
                    <a:pt x="113" y="22"/>
                    <a:pt x="113" y="22"/>
                    <a:pt x="113" y="22"/>
                  </a:cubicBezTo>
                  <a:cubicBezTo>
                    <a:pt x="113" y="23"/>
                    <a:pt x="113" y="23"/>
                    <a:pt x="113" y="23"/>
                  </a:cubicBezTo>
                  <a:cubicBezTo>
                    <a:pt x="112" y="25"/>
                    <a:pt x="111" y="28"/>
                    <a:pt x="108" y="30"/>
                  </a:cubicBezTo>
                  <a:cubicBezTo>
                    <a:pt x="103" y="32"/>
                    <a:pt x="98" y="33"/>
                    <a:pt x="93" y="31"/>
                  </a:cubicBezTo>
                  <a:cubicBezTo>
                    <a:pt x="90" y="30"/>
                    <a:pt x="88" y="27"/>
                    <a:pt x="87" y="24"/>
                  </a:cubicBezTo>
                  <a:cubicBezTo>
                    <a:pt x="85" y="16"/>
                    <a:pt x="85" y="16"/>
                    <a:pt x="85" y="16"/>
                  </a:cubicBezTo>
                  <a:cubicBezTo>
                    <a:pt x="84" y="8"/>
                    <a:pt x="83" y="4"/>
                    <a:pt x="80" y="2"/>
                  </a:cubicBezTo>
                  <a:cubicBezTo>
                    <a:pt x="78" y="1"/>
                    <a:pt x="75" y="0"/>
                    <a:pt x="73" y="1"/>
                  </a:cubicBezTo>
                  <a:cubicBezTo>
                    <a:pt x="74" y="8"/>
                    <a:pt x="74" y="8"/>
                    <a:pt x="74" y="8"/>
                  </a:cubicBezTo>
                  <a:lnTo>
                    <a:pt x="73" y="8"/>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3" name="Freeform 23"/>
            <p:cNvSpPr/>
            <p:nvPr/>
          </p:nvSpPr>
          <p:spPr bwMode="auto">
            <a:xfrm>
              <a:off x="5971784" y="4194805"/>
              <a:ext cx="352023" cy="403182"/>
            </a:xfrm>
            <a:custGeom>
              <a:avLst/>
              <a:gdLst>
                <a:gd name="T0" fmla="*/ 64 w 122"/>
                <a:gd name="T1" fmla="*/ 6 h 140"/>
                <a:gd name="T2" fmla="*/ 43 w 122"/>
                <a:gd name="T3" fmla="*/ 2 h 140"/>
                <a:gd name="T4" fmla="*/ 38 w 122"/>
                <a:gd name="T5" fmla="*/ 26 h 140"/>
                <a:gd name="T6" fmla="*/ 28 w 122"/>
                <a:gd name="T7" fmla="*/ 32 h 140"/>
                <a:gd name="T8" fmla="*/ 23 w 122"/>
                <a:gd name="T9" fmla="*/ 41 h 140"/>
                <a:gd name="T10" fmla="*/ 17 w 122"/>
                <a:gd name="T11" fmla="*/ 53 h 140"/>
                <a:gd name="T12" fmla="*/ 6 w 122"/>
                <a:gd name="T13" fmla="*/ 68 h 140"/>
                <a:gd name="T14" fmla="*/ 1 w 122"/>
                <a:gd name="T15" fmla="*/ 78 h 140"/>
                <a:gd name="T16" fmla="*/ 11 w 122"/>
                <a:gd name="T17" fmla="*/ 93 h 140"/>
                <a:gd name="T18" fmla="*/ 16 w 122"/>
                <a:gd name="T19" fmla="*/ 101 h 140"/>
                <a:gd name="T20" fmla="*/ 16 w 122"/>
                <a:gd name="T21" fmla="*/ 102 h 140"/>
                <a:gd name="T22" fmla="*/ 16 w 122"/>
                <a:gd name="T23" fmla="*/ 104 h 140"/>
                <a:gd name="T24" fmla="*/ 15 w 122"/>
                <a:gd name="T25" fmla="*/ 105 h 140"/>
                <a:gd name="T26" fmla="*/ 27 w 122"/>
                <a:gd name="T27" fmla="*/ 123 h 140"/>
                <a:gd name="T28" fmla="*/ 33 w 122"/>
                <a:gd name="T29" fmla="*/ 135 h 140"/>
                <a:gd name="T30" fmla="*/ 46 w 122"/>
                <a:gd name="T31" fmla="*/ 130 h 140"/>
                <a:gd name="T32" fmla="*/ 46 w 122"/>
                <a:gd name="T33" fmla="*/ 129 h 140"/>
                <a:gd name="T34" fmla="*/ 53 w 122"/>
                <a:gd name="T35" fmla="*/ 125 h 140"/>
                <a:gd name="T36" fmla="*/ 66 w 122"/>
                <a:gd name="T37" fmla="*/ 136 h 140"/>
                <a:gd name="T38" fmla="*/ 68 w 122"/>
                <a:gd name="T39" fmla="*/ 136 h 140"/>
                <a:gd name="T40" fmla="*/ 74 w 122"/>
                <a:gd name="T41" fmla="*/ 134 h 140"/>
                <a:gd name="T42" fmla="*/ 76 w 122"/>
                <a:gd name="T43" fmla="*/ 134 h 140"/>
                <a:gd name="T44" fmla="*/ 84 w 122"/>
                <a:gd name="T45" fmla="*/ 140 h 140"/>
                <a:gd name="T46" fmla="*/ 85 w 122"/>
                <a:gd name="T47" fmla="*/ 124 h 140"/>
                <a:gd name="T48" fmla="*/ 86 w 122"/>
                <a:gd name="T49" fmla="*/ 123 h 140"/>
                <a:gd name="T50" fmla="*/ 89 w 122"/>
                <a:gd name="T51" fmla="*/ 113 h 140"/>
                <a:gd name="T52" fmla="*/ 88 w 122"/>
                <a:gd name="T53" fmla="*/ 111 h 140"/>
                <a:gd name="T54" fmla="*/ 90 w 122"/>
                <a:gd name="T55" fmla="*/ 110 h 140"/>
                <a:gd name="T56" fmla="*/ 101 w 122"/>
                <a:gd name="T57" fmla="*/ 94 h 140"/>
                <a:gd name="T58" fmla="*/ 103 w 122"/>
                <a:gd name="T59" fmla="*/ 94 h 140"/>
                <a:gd name="T60" fmla="*/ 103 w 122"/>
                <a:gd name="T61" fmla="*/ 102 h 140"/>
                <a:gd name="T62" fmla="*/ 115 w 122"/>
                <a:gd name="T63" fmla="*/ 92 h 140"/>
                <a:gd name="T64" fmla="*/ 112 w 122"/>
                <a:gd name="T65" fmla="*/ 86 h 140"/>
                <a:gd name="T66" fmla="*/ 115 w 122"/>
                <a:gd name="T67" fmla="*/ 68 h 140"/>
                <a:gd name="T68" fmla="*/ 109 w 122"/>
                <a:gd name="T69" fmla="*/ 68 h 140"/>
                <a:gd name="T70" fmla="*/ 108 w 122"/>
                <a:gd name="T71" fmla="*/ 67 h 140"/>
                <a:gd name="T72" fmla="*/ 106 w 122"/>
                <a:gd name="T73" fmla="*/ 58 h 140"/>
                <a:gd name="T74" fmla="*/ 122 w 122"/>
                <a:gd name="T75" fmla="*/ 58 h 140"/>
                <a:gd name="T76" fmla="*/ 109 w 122"/>
                <a:gd name="T77" fmla="*/ 43 h 140"/>
                <a:gd name="T78" fmla="*/ 117 w 122"/>
                <a:gd name="T79" fmla="*/ 33 h 140"/>
                <a:gd name="T80" fmla="*/ 111 w 122"/>
                <a:gd name="T81" fmla="*/ 34 h 140"/>
                <a:gd name="T82" fmla="*/ 111 w 122"/>
                <a:gd name="T83" fmla="*/ 33 h 140"/>
                <a:gd name="T84" fmla="*/ 103 w 122"/>
                <a:gd name="T85" fmla="*/ 24 h 140"/>
                <a:gd name="T86" fmla="*/ 81 w 122"/>
                <a:gd name="T87" fmla="*/ 32 h 140"/>
                <a:gd name="T88" fmla="*/ 79 w 122"/>
                <a:gd name="T89" fmla="*/ 32 h 140"/>
                <a:gd name="T90" fmla="*/ 78 w 122"/>
                <a:gd name="T91" fmla="*/ 18 h 140"/>
                <a:gd name="T92" fmla="*/ 82 w 122"/>
                <a:gd name="T93"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40">
                  <a:moveTo>
                    <a:pt x="75" y="2"/>
                  </a:moveTo>
                  <a:cubicBezTo>
                    <a:pt x="70" y="4"/>
                    <a:pt x="67" y="5"/>
                    <a:pt x="64" y="6"/>
                  </a:cubicBezTo>
                  <a:cubicBezTo>
                    <a:pt x="61" y="6"/>
                    <a:pt x="57" y="5"/>
                    <a:pt x="52" y="3"/>
                  </a:cubicBezTo>
                  <a:cubicBezTo>
                    <a:pt x="43" y="2"/>
                    <a:pt x="43" y="2"/>
                    <a:pt x="43" y="2"/>
                  </a:cubicBezTo>
                  <a:cubicBezTo>
                    <a:pt x="40" y="3"/>
                    <a:pt x="37" y="7"/>
                    <a:pt x="32" y="14"/>
                  </a:cubicBezTo>
                  <a:cubicBezTo>
                    <a:pt x="38" y="26"/>
                    <a:pt x="38" y="26"/>
                    <a:pt x="38" y="26"/>
                  </a:cubicBezTo>
                  <a:cubicBezTo>
                    <a:pt x="28" y="32"/>
                    <a:pt x="28" y="32"/>
                    <a:pt x="28" y="32"/>
                  </a:cubicBezTo>
                  <a:cubicBezTo>
                    <a:pt x="28" y="32"/>
                    <a:pt x="28" y="32"/>
                    <a:pt x="28" y="32"/>
                  </a:cubicBezTo>
                  <a:cubicBezTo>
                    <a:pt x="20" y="30"/>
                    <a:pt x="20" y="30"/>
                    <a:pt x="20" y="30"/>
                  </a:cubicBezTo>
                  <a:cubicBezTo>
                    <a:pt x="23" y="36"/>
                    <a:pt x="24" y="39"/>
                    <a:pt x="23" y="41"/>
                  </a:cubicBezTo>
                  <a:cubicBezTo>
                    <a:pt x="22" y="44"/>
                    <a:pt x="22" y="44"/>
                    <a:pt x="22" y="44"/>
                  </a:cubicBezTo>
                  <a:cubicBezTo>
                    <a:pt x="20" y="49"/>
                    <a:pt x="18" y="52"/>
                    <a:pt x="17" y="53"/>
                  </a:cubicBezTo>
                  <a:cubicBezTo>
                    <a:pt x="3" y="66"/>
                    <a:pt x="3" y="66"/>
                    <a:pt x="3" y="66"/>
                  </a:cubicBezTo>
                  <a:cubicBezTo>
                    <a:pt x="6" y="68"/>
                    <a:pt x="6" y="68"/>
                    <a:pt x="6" y="68"/>
                  </a:cubicBezTo>
                  <a:cubicBezTo>
                    <a:pt x="4" y="70"/>
                    <a:pt x="4" y="70"/>
                    <a:pt x="4" y="70"/>
                  </a:cubicBezTo>
                  <a:cubicBezTo>
                    <a:pt x="1" y="72"/>
                    <a:pt x="0" y="76"/>
                    <a:pt x="1" y="78"/>
                  </a:cubicBezTo>
                  <a:cubicBezTo>
                    <a:pt x="11" y="93"/>
                    <a:pt x="11" y="93"/>
                    <a:pt x="11" y="93"/>
                  </a:cubicBezTo>
                  <a:cubicBezTo>
                    <a:pt x="11" y="93"/>
                    <a:pt x="11" y="93"/>
                    <a:pt x="11" y="93"/>
                  </a:cubicBezTo>
                  <a:cubicBezTo>
                    <a:pt x="11" y="93"/>
                    <a:pt x="11" y="93"/>
                    <a:pt x="11" y="93"/>
                  </a:cubicBezTo>
                  <a:cubicBezTo>
                    <a:pt x="16" y="101"/>
                    <a:pt x="16" y="101"/>
                    <a:pt x="16" y="101"/>
                  </a:cubicBezTo>
                  <a:cubicBezTo>
                    <a:pt x="16" y="102"/>
                    <a:pt x="16" y="102"/>
                    <a:pt x="16" y="102"/>
                  </a:cubicBezTo>
                  <a:cubicBezTo>
                    <a:pt x="16" y="102"/>
                    <a:pt x="16" y="102"/>
                    <a:pt x="16" y="102"/>
                  </a:cubicBezTo>
                  <a:cubicBezTo>
                    <a:pt x="16" y="103"/>
                    <a:pt x="16" y="103"/>
                    <a:pt x="16" y="103"/>
                  </a:cubicBezTo>
                  <a:cubicBezTo>
                    <a:pt x="16" y="104"/>
                    <a:pt x="16" y="104"/>
                    <a:pt x="16" y="104"/>
                  </a:cubicBezTo>
                  <a:cubicBezTo>
                    <a:pt x="16" y="104"/>
                    <a:pt x="16" y="104"/>
                    <a:pt x="16" y="104"/>
                  </a:cubicBezTo>
                  <a:cubicBezTo>
                    <a:pt x="15" y="105"/>
                    <a:pt x="15" y="105"/>
                    <a:pt x="15" y="105"/>
                  </a:cubicBezTo>
                  <a:cubicBezTo>
                    <a:pt x="17" y="105"/>
                    <a:pt x="19" y="106"/>
                    <a:pt x="21" y="107"/>
                  </a:cubicBezTo>
                  <a:cubicBezTo>
                    <a:pt x="24" y="109"/>
                    <a:pt x="26" y="114"/>
                    <a:pt x="27" y="123"/>
                  </a:cubicBezTo>
                  <a:cubicBezTo>
                    <a:pt x="29" y="131"/>
                    <a:pt x="29" y="131"/>
                    <a:pt x="29" y="131"/>
                  </a:cubicBezTo>
                  <a:cubicBezTo>
                    <a:pt x="30" y="133"/>
                    <a:pt x="31" y="134"/>
                    <a:pt x="33" y="135"/>
                  </a:cubicBezTo>
                  <a:cubicBezTo>
                    <a:pt x="36" y="136"/>
                    <a:pt x="40" y="136"/>
                    <a:pt x="43" y="134"/>
                  </a:cubicBezTo>
                  <a:cubicBezTo>
                    <a:pt x="45" y="132"/>
                    <a:pt x="47" y="131"/>
                    <a:pt x="46" y="130"/>
                  </a:cubicBezTo>
                  <a:cubicBezTo>
                    <a:pt x="46" y="130"/>
                    <a:pt x="46" y="130"/>
                    <a:pt x="46" y="130"/>
                  </a:cubicBezTo>
                  <a:cubicBezTo>
                    <a:pt x="46" y="129"/>
                    <a:pt x="46" y="129"/>
                    <a:pt x="46" y="129"/>
                  </a:cubicBezTo>
                  <a:cubicBezTo>
                    <a:pt x="53" y="124"/>
                    <a:pt x="53" y="124"/>
                    <a:pt x="53" y="124"/>
                  </a:cubicBezTo>
                  <a:cubicBezTo>
                    <a:pt x="53" y="125"/>
                    <a:pt x="53" y="125"/>
                    <a:pt x="53" y="125"/>
                  </a:cubicBezTo>
                  <a:cubicBezTo>
                    <a:pt x="59" y="134"/>
                    <a:pt x="59" y="134"/>
                    <a:pt x="59" y="134"/>
                  </a:cubicBezTo>
                  <a:cubicBezTo>
                    <a:pt x="61" y="135"/>
                    <a:pt x="63" y="136"/>
                    <a:pt x="66" y="136"/>
                  </a:cubicBezTo>
                  <a:cubicBezTo>
                    <a:pt x="68" y="136"/>
                    <a:pt x="68" y="136"/>
                    <a:pt x="68" y="136"/>
                  </a:cubicBezTo>
                  <a:cubicBezTo>
                    <a:pt x="68" y="136"/>
                    <a:pt x="68" y="136"/>
                    <a:pt x="68" y="136"/>
                  </a:cubicBezTo>
                  <a:cubicBezTo>
                    <a:pt x="66" y="131"/>
                    <a:pt x="66" y="131"/>
                    <a:pt x="66" y="131"/>
                  </a:cubicBezTo>
                  <a:cubicBezTo>
                    <a:pt x="74" y="134"/>
                    <a:pt x="74" y="134"/>
                    <a:pt x="74" y="134"/>
                  </a:cubicBezTo>
                  <a:cubicBezTo>
                    <a:pt x="76" y="134"/>
                    <a:pt x="76" y="134"/>
                    <a:pt x="76" y="134"/>
                  </a:cubicBezTo>
                  <a:cubicBezTo>
                    <a:pt x="76" y="134"/>
                    <a:pt x="76" y="134"/>
                    <a:pt x="76" y="134"/>
                  </a:cubicBezTo>
                  <a:cubicBezTo>
                    <a:pt x="77" y="135"/>
                    <a:pt x="77" y="135"/>
                    <a:pt x="77" y="135"/>
                  </a:cubicBezTo>
                  <a:cubicBezTo>
                    <a:pt x="84" y="140"/>
                    <a:pt x="84" y="140"/>
                    <a:pt x="84" y="140"/>
                  </a:cubicBezTo>
                  <a:cubicBezTo>
                    <a:pt x="86" y="137"/>
                    <a:pt x="86" y="137"/>
                    <a:pt x="86" y="137"/>
                  </a:cubicBezTo>
                  <a:cubicBezTo>
                    <a:pt x="85" y="124"/>
                    <a:pt x="85" y="124"/>
                    <a:pt x="85" y="124"/>
                  </a:cubicBezTo>
                  <a:cubicBezTo>
                    <a:pt x="86" y="123"/>
                    <a:pt x="86" y="123"/>
                    <a:pt x="86" y="123"/>
                  </a:cubicBezTo>
                  <a:cubicBezTo>
                    <a:pt x="86" y="123"/>
                    <a:pt x="86" y="123"/>
                    <a:pt x="86" y="123"/>
                  </a:cubicBezTo>
                  <a:cubicBezTo>
                    <a:pt x="91" y="117"/>
                    <a:pt x="91" y="117"/>
                    <a:pt x="91" y="117"/>
                  </a:cubicBezTo>
                  <a:cubicBezTo>
                    <a:pt x="91" y="116"/>
                    <a:pt x="91" y="115"/>
                    <a:pt x="89" y="113"/>
                  </a:cubicBezTo>
                  <a:cubicBezTo>
                    <a:pt x="87" y="112"/>
                    <a:pt x="87" y="112"/>
                    <a:pt x="87" y="112"/>
                  </a:cubicBezTo>
                  <a:cubicBezTo>
                    <a:pt x="88" y="111"/>
                    <a:pt x="88" y="111"/>
                    <a:pt x="88" y="111"/>
                  </a:cubicBezTo>
                  <a:cubicBezTo>
                    <a:pt x="89" y="110"/>
                    <a:pt x="89" y="110"/>
                    <a:pt x="89" y="110"/>
                  </a:cubicBezTo>
                  <a:cubicBezTo>
                    <a:pt x="90" y="110"/>
                    <a:pt x="90" y="110"/>
                    <a:pt x="90" y="110"/>
                  </a:cubicBezTo>
                  <a:cubicBezTo>
                    <a:pt x="100" y="93"/>
                    <a:pt x="100" y="93"/>
                    <a:pt x="100" y="93"/>
                  </a:cubicBezTo>
                  <a:cubicBezTo>
                    <a:pt x="101" y="94"/>
                    <a:pt x="101" y="94"/>
                    <a:pt x="101" y="94"/>
                  </a:cubicBezTo>
                  <a:cubicBezTo>
                    <a:pt x="103" y="94"/>
                    <a:pt x="103" y="94"/>
                    <a:pt x="103" y="94"/>
                  </a:cubicBezTo>
                  <a:cubicBezTo>
                    <a:pt x="103" y="94"/>
                    <a:pt x="103" y="94"/>
                    <a:pt x="103" y="94"/>
                  </a:cubicBezTo>
                  <a:cubicBezTo>
                    <a:pt x="103" y="95"/>
                    <a:pt x="103" y="95"/>
                    <a:pt x="103" y="95"/>
                  </a:cubicBezTo>
                  <a:cubicBezTo>
                    <a:pt x="103" y="102"/>
                    <a:pt x="103" y="102"/>
                    <a:pt x="103" y="102"/>
                  </a:cubicBezTo>
                  <a:cubicBezTo>
                    <a:pt x="103" y="102"/>
                    <a:pt x="103" y="102"/>
                    <a:pt x="103" y="102"/>
                  </a:cubicBezTo>
                  <a:cubicBezTo>
                    <a:pt x="115" y="92"/>
                    <a:pt x="115" y="92"/>
                    <a:pt x="115" y="92"/>
                  </a:cubicBezTo>
                  <a:cubicBezTo>
                    <a:pt x="114" y="86"/>
                    <a:pt x="114" y="86"/>
                    <a:pt x="114" y="86"/>
                  </a:cubicBezTo>
                  <a:cubicBezTo>
                    <a:pt x="112" y="86"/>
                    <a:pt x="112" y="86"/>
                    <a:pt x="112" y="86"/>
                  </a:cubicBezTo>
                  <a:cubicBezTo>
                    <a:pt x="108" y="87"/>
                    <a:pt x="108" y="87"/>
                    <a:pt x="108" y="87"/>
                  </a:cubicBezTo>
                  <a:cubicBezTo>
                    <a:pt x="115" y="68"/>
                    <a:pt x="115" y="68"/>
                    <a:pt x="115" y="68"/>
                  </a:cubicBezTo>
                  <a:cubicBezTo>
                    <a:pt x="109" y="68"/>
                    <a:pt x="109" y="68"/>
                    <a:pt x="109" y="68"/>
                  </a:cubicBezTo>
                  <a:cubicBezTo>
                    <a:pt x="109" y="68"/>
                    <a:pt x="109" y="68"/>
                    <a:pt x="109" y="68"/>
                  </a:cubicBezTo>
                  <a:cubicBezTo>
                    <a:pt x="108" y="68"/>
                    <a:pt x="108" y="68"/>
                    <a:pt x="108" y="68"/>
                  </a:cubicBezTo>
                  <a:cubicBezTo>
                    <a:pt x="108" y="67"/>
                    <a:pt x="108" y="67"/>
                    <a:pt x="108" y="67"/>
                  </a:cubicBezTo>
                  <a:cubicBezTo>
                    <a:pt x="106" y="64"/>
                    <a:pt x="106" y="64"/>
                    <a:pt x="106" y="64"/>
                  </a:cubicBezTo>
                  <a:cubicBezTo>
                    <a:pt x="105" y="62"/>
                    <a:pt x="105" y="60"/>
                    <a:pt x="106" y="58"/>
                  </a:cubicBezTo>
                  <a:cubicBezTo>
                    <a:pt x="116" y="58"/>
                    <a:pt x="116" y="58"/>
                    <a:pt x="116" y="58"/>
                  </a:cubicBezTo>
                  <a:cubicBezTo>
                    <a:pt x="122" y="58"/>
                    <a:pt x="122" y="58"/>
                    <a:pt x="122" y="58"/>
                  </a:cubicBezTo>
                  <a:cubicBezTo>
                    <a:pt x="122" y="56"/>
                    <a:pt x="121" y="52"/>
                    <a:pt x="117" y="46"/>
                  </a:cubicBezTo>
                  <a:cubicBezTo>
                    <a:pt x="109" y="43"/>
                    <a:pt x="109" y="43"/>
                    <a:pt x="109" y="43"/>
                  </a:cubicBezTo>
                  <a:cubicBezTo>
                    <a:pt x="117" y="35"/>
                    <a:pt x="117" y="35"/>
                    <a:pt x="117" y="35"/>
                  </a:cubicBezTo>
                  <a:cubicBezTo>
                    <a:pt x="117" y="33"/>
                    <a:pt x="117" y="33"/>
                    <a:pt x="117" y="33"/>
                  </a:cubicBezTo>
                  <a:cubicBezTo>
                    <a:pt x="113" y="34"/>
                    <a:pt x="113" y="34"/>
                    <a:pt x="113" y="34"/>
                  </a:cubicBezTo>
                  <a:cubicBezTo>
                    <a:pt x="111" y="34"/>
                    <a:pt x="111" y="34"/>
                    <a:pt x="111" y="34"/>
                  </a:cubicBezTo>
                  <a:cubicBezTo>
                    <a:pt x="111" y="33"/>
                    <a:pt x="111" y="33"/>
                    <a:pt x="111" y="33"/>
                  </a:cubicBezTo>
                  <a:cubicBezTo>
                    <a:pt x="111" y="33"/>
                    <a:pt x="111" y="33"/>
                    <a:pt x="111" y="33"/>
                  </a:cubicBezTo>
                  <a:cubicBezTo>
                    <a:pt x="111" y="32"/>
                    <a:pt x="111" y="32"/>
                    <a:pt x="111" y="32"/>
                  </a:cubicBezTo>
                  <a:cubicBezTo>
                    <a:pt x="109" y="28"/>
                    <a:pt x="107" y="25"/>
                    <a:pt x="103" y="24"/>
                  </a:cubicBezTo>
                  <a:cubicBezTo>
                    <a:pt x="87" y="24"/>
                    <a:pt x="87" y="24"/>
                    <a:pt x="87" y="24"/>
                  </a:cubicBezTo>
                  <a:cubicBezTo>
                    <a:pt x="81" y="32"/>
                    <a:pt x="81" y="32"/>
                    <a:pt x="81" y="32"/>
                  </a:cubicBezTo>
                  <a:cubicBezTo>
                    <a:pt x="81" y="32"/>
                    <a:pt x="81" y="32"/>
                    <a:pt x="81" y="32"/>
                  </a:cubicBezTo>
                  <a:cubicBezTo>
                    <a:pt x="79" y="32"/>
                    <a:pt x="79" y="32"/>
                    <a:pt x="79" y="32"/>
                  </a:cubicBezTo>
                  <a:cubicBezTo>
                    <a:pt x="53" y="24"/>
                    <a:pt x="53" y="24"/>
                    <a:pt x="53" y="24"/>
                  </a:cubicBezTo>
                  <a:cubicBezTo>
                    <a:pt x="78" y="18"/>
                    <a:pt x="78" y="18"/>
                    <a:pt x="78" y="18"/>
                  </a:cubicBezTo>
                  <a:cubicBezTo>
                    <a:pt x="79" y="18"/>
                    <a:pt x="83" y="14"/>
                    <a:pt x="90" y="6"/>
                  </a:cubicBezTo>
                  <a:cubicBezTo>
                    <a:pt x="82" y="0"/>
                    <a:pt x="82" y="0"/>
                    <a:pt x="82" y="0"/>
                  </a:cubicBezTo>
                  <a:lnTo>
                    <a:pt x="75" y="2"/>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4" name="Freeform 24"/>
            <p:cNvSpPr/>
            <p:nvPr/>
          </p:nvSpPr>
          <p:spPr bwMode="auto">
            <a:xfrm>
              <a:off x="5634377" y="3845218"/>
              <a:ext cx="440942" cy="539606"/>
            </a:xfrm>
            <a:custGeom>
              <a:avLst/>
              <a:gdLst>
                <a:gd name="T0" fmla="*/ 96 w 153"/>
                <a:gd name="T1" fmla="*/ 53 h 187"/>
                <a:gd name="T2" fmla="*/ 85 w 153"/>
                <a:gd name="T3" fmla="*/ 28 h 187"/>
                <a:gd name="T4" fmla="*/ 55 w 153"/>
                <a:gd name="T5" fmla="*/ 17 h 187"/>
                <a:gd name="T6" fmla="*/ 37 w 153"/>
                <a:gd name="T7" fmla="*/ 0 h 187"/>
                <a:gd name="T8" fmla="*/ 48 w 153"/>
                <a:gd name="T9" fmla="*/ 17 h 187"/>
                <a:gd name="T10" fmla="*/ 49 w 153"/>
                <a:gd name="T11" fmla="*/ 19 h 187"/>
                <a:gd name="T12" fmla="*/ 36 w 153"/>
                <a:gd name="T13" fmla="*/ 36 h 187"/>
                <a:gd name="T14" fmla="*/ 19 w 153"/>
                <a:gd name="T15" fmla="*/ 23 h 187"/>
                <a:gd name="T16" fmla="*/ 23 w 153"/>
                <a:gd name="T17" fmla="*/ 35 h 187"/>
                <a:gd name="T18" fmla="*/ 23 w 153"/>
                <a:gd name="T19" fmla="*/ 36 h 187"/>
                <a:gd name="T20" fmla="*/ 22 w 153"/>
                <a:gd name="T21" fmla="*/ 41 h 187"/>
                <a:gd name="T22" fmla="*/ 14 w 153"/>
                <a:gd name="T23" fmla="*/ 44 h 187"/>
                <a:gd name="T24" fmla="*/ 11 w 153"/>
                <a:gd name="T25" fmla="*/ 51 h 187"/>
                <a:gd name="T26" fmla="*/ 8 w 153"/>
                <a:gd name="T27" fmla="*/ 63 h 187"/>
                <a:gd name="T28" fmla="*/ 8 w 153"/>
                <a:gd name="T29" fmla="*/ 63 h 187"/>
                <a:gd name="T30" fmla="*/ 4 w 153"/>
                <a:gd name="T31" fmla="*/ 65 h 187"/>
                <a:gd name="T32" fmla="*/ 14 w 153"/>
                <a:gd name="T33" fmla="*/ 81 h 187"/>
                <a:gd name="T34" fmla="*/ 18 w 153"/>
                <a:gd name="T35" fmla="*/ 81 h 187"/>
                <a:gd name="T36" fmla="*/ 35 w 153"/>
                <a:gd name="T37" fmla="*/ 89 h 187"/>
                <a:gd name="T38" fmla="*/ 35 w 153"/>
                <a:gd name="T39" fmla="*/ 89 h 187"/>
                <a:gd name="T40" fmla="*/ 34 w 153"/>
                <a:gd name="T41" fmla="*/ 100 h 187"/>
                <a:gd name="T42" fmla="*/ 30 w 153"/>
                <a:gd name="T43" fmla="*/ 109 h 187"/>
                <a:gd name="T44" fmla="*/ 25 w 153"/>
                <a:gd name="T45" fmla="*/ 115 h 187"/>
                <a:gd name="T46" fmla="*/ 25 w 153"/>
                <a:gd name="T47" fmla="*/ 115 h 187"/>
                <a:gd name="T48" fmla="*/ 26 w 153"/>
                <a:gd name="T49" fmla="*/ 127 h 187"/>
                <a:gd name="T50" fmla="*/ 38 w 153"/>
                <a:gd name="T51" fmla="*/ 129 h 187"/>
                <a:gd name="T52" fmla="*/ 43 w 153"/>
                <a:gd name="T53" fmla="*/ 134 h 187"/>
                <a:gd name="T54" fmla="*/ 51 w 153"/>
                <a:gd name="T55" fmla="*/ 176 h 187"/>
                <a:gd name="T56" fmla="*/ 49 w 153"/>
                <a:gd name="T57" fmla="*/ 179 h 187"/>
                <a:gd name="T58" fmla="*/ 50 w 153"/>
                <a:gd name="T59" fmla="*/ 182 h 187"/>
                <a:gd name="T60" fmla="*/ 73 w 153"/>
                <a:gd name="T61" fmla="*/ 173 h 187"/>
                <a:gd name="T62" fmla="*/ 78 w 153"/>
                <a:gd name="T63" fmla="*/ 175 h 187"/>
                <a:gd name="T64" fmla="*/ 79 w 153"/>
                <a:gd name="T65" fmla="*/ 175 h 187"/>
                <a:gd name="T66" fmla="*/ 87 w 153"/>
                <a:gd name="T67" fmla="*/ 170 h 187"/>
                <a:gd name="T68" fmla="*/ 110 w 153"/>
                <a:gd name="T69" fmla="*/ 180 h 187"/>
                <a:gd name="T70" fmla="*/ 116 w 153"/>
                <a:gd name="T71" fmla="*/ 184 h 187"/>
                <a:gd name="T72" fmla="*/ 134 w 153"/>
                <a:gd name="T73" fmla="*/ 163 h 187"/>
                <a:gd name="T74" fmla="*/ 130 w 153"/>
                <a:gd name="T75" fmla="*/ 148 h 187"/>
                <a:gd name="T76" fmla="*/ 144 w 153"/>
                <a:gd name="T77" fmla="*/ 149 h 187"/>
                <a:gd name="T78" fmla="*/ 144 w 153"/>
                <a:gd name="T79" fmla="*/ 135 h 187"/>
                <a:gd name="T80" fmla="*/ 153 w 153"/>
                <a:gd name="T81" fmla="*/ 123 h 187"/>
                <a:gd name="T82" fmla="*/ 142 w 153"/>
                <a:gd name="T83" fmla="*/ 111 h 187"/>
                <a:gd name="T84" fmla="*/ 136 w 153"/>
                <a:gd name="T85" fmla="*/ 116 h 187"/>
                <a:gd name="T86" fmla="*/ 135 w 153"/>
                <a:gd name="T87" fmla="*/ 115 h 187"/>
                <a:gd name="T88" fmla="*/ 126 w 153"/>
                <a:gd name="T89" fmla="*/ 107 h 187"/>
                <a:gd name="T90" fmla="*/ 113 w 153"/>
                <a:gd name="T91" fmla="*/ 99 h 187"/>
                <a:gd name="T92" fmla="*/ 110 w 153"/>
                <a:gd name="T93" fmla="*/ 85 h 187"/>
                <a:gd name="T94" fmla="*/ 117 w 153"/>
                <a:gd name="T95" fmla="*/ 64 h 187"/>
                <a:gd name="T96" fmla="*/ 129 w 153"/>
                <a:gd name="T97" fmla="*/ 65 h 187"/>
                <a:gd name="T98" fmla="*/ 130 w 153"/>
                <a:gd name="T99" fmla="*/ 52 h 187"/>
                <a:gd name="T100" fmla="*/ 97 w 153"/>
                <a:gd name="T101" fmla="*/ 54 h 187"/>
                <a:gd name="T102" fmla="*/ 96 w 153"/>
                <a:gd name="T103" fmla="*/ 5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3" h="187">
                  <a:moveTo>
                    <a:pt x="96" y="53"/>
                  </a:moveTo>
                  <a:cubicBezTo>
                    <a:pt x="96" y="53"/>
                    <a:pt x="96" y="53"/>
                    <a:pt x="96" y="53"/>
                  </a:cubicBezTo>
                  <a:cubicBezTo>
                    <a:pt x="96" y="53"/>
                    <a:pt x="96" y="53"/>
                    <a:pt x="96" y="53"/>
                  </a:cubicBezTo>
                  <a:cubicBezTo>
                    <a:pt x="92" y="37"/>
                    <a:pt x="88" y="29"/>
                    <a:pt x="85" y="28"/>
                  </a:cubicBezTo>
                  <a:cubicBezTo>
                    <a:pt x="71" y="23"/>
                    <a:pt x="71" y="23"/>
                    <a:pt x="71" y="23"/>
                  </a:cubicBezTo>
                  <a:cubicBezTo>
                    <a:pt x="63" y="21"/>
                    <a:pt x="57" y="19"/>
                    <a:pt x="55" y="17"/>
                  </a:cubicBezTo>
                  <a:cubicBezTo>
                    <a:pt x="51" y="15"/>
                    <a:pt x="46" y="9"/>
                    <a:pt x="40" y="0"/>
                  </a:cubicBezTo>
                  <a:cubicBezTo>
                    <a:pt x="37" y="0"/>
                    <a:pt x="37" y="0"/>
                    <a:pt x="37" y="0"/>
                  </a:cubicBezTo>
                  <a:cubicBezTo>
                    <a:pt x="38" y="1"/>
                    <a:pt x="38" y="1"/>
                    <a:pt x="38" y="1"/>
                  </a:cubicBezTo>
                  <a:cubicBezTo>
                    <a:pt x="38" y="4"/>
                    <a:pt x="42" y="9"/>
                    <a:pt x="48" y="17"/>
                  </a:cubicBezTo>
                  <a:cubicBezTo>
                    <a:pt x="49" y="18"/>
                    <a:pt x="49" y="18"/>
                    <a:pt x="49" y="18"/>
                  </a:cubicBezTo>
                  <a:cubicBezTo>
                    <a:pt x="49" y="19"/>
                    <a:pt x="49" y="19"/>
                    <a:pt x="49" y="19"/>
                  </a:cubicBezTo>
                  <a:cubicBezTo>
                    <a:pt x="43" y="30"/>
                    <a:pt x="43" y="30"/>
                    <a:pt x="43" y="30"/>
                  </a:cubicBezTo>
                  <a:cubicBezTo>
                    <a:pt x="40" y="35"/>
                    <a:pt x="38" y="37"/>
                    <a:pt x="36" y="36"/>
                  </a:cubicBezTo>
                  <a:cubicBezTo>
                    <a:pt x="34" y="35"/>
                    <a:pt x="31" y="31"/>
                    <a:pt x="26" y="25"/>
                  </a:cubicBezTo>
                  <a:cubicBezTo>
                    <a:pt x="19" y="23"/>
                    <a:pt x="19" y="23"/>
                    <a:pt x="19" y="23"/>
                  </a:cubicBezTo>
                  <a:cubicBezTo>
                    <a:pt x="19" y="25"/>
                    <a:pt x="20" y="29"/>
                    <a:pt x="23" y="35"/>
                  </a:cubicBezTo>
                  <a:cubicBezTo>
                    <a:pt x="23" y="35"/>
                    <a:pt x="23" y="35"/>
                    <a:pt x="23" y="35"/>
                  </a:cubicBezTo>
                  <a:cubicBezTo>
                    <a:pt x="23" y="36"/>
                    <a:pt x="23" y="36"/>
                    <a:pt x="23" y="36"/>
                  </a:cubicBezTo>
                  <a:cubicBezTo>
                    <a:pt x="23" y="36"/>
                    <a:pt x="23" y="36"/>
                    <a:pt x="23" y="36"/>
                  </a:cubicBezTo>
                  <a:cubicBezTo>
                    <a:pt x="23" y="37"/>
                    <a:pt x="23" y="37"/>
                    <a:pt x="23" y="37"/>
                  </a:cubicBezTo>
                  <a:cubicBezTo>
                    <a:pt x="22" y="41"/>
                    <a:pt x="22" y="41"/>
                    <a:pt x="22" y="41"/>
                  </a:cubicBezTo>
                  <a:cubicBezTo>
                    <a:pt x="14" y="44"/>
                    <a:pt x="14" y="44"/>
                    <a:pt x="14" y="44"/>
                  </a:cubicBezTo>
                  <a:cubicBezTo>
                    <a:pt x="14" y="44"/>
                    <a:pt x="14" y="44"/>
                    <a:pt x="14" y="44"/>
                  </a:cubicBezTo>
                  <a:cubicBezTo>
                    <a:pt x="12" y="45"/>
                    <a:pt x="12" y="45"/>
                    <a:pt x="12" y="45"/>
                  </a:cubicBezTo>
                  <a:cubicBezTo>
                    <a:pt x="11" y="46"/>
                    <a:pt x="11" y="48"/>
                    <a:pt x="11" y="51"/>
                  </a:cubicBezTo>
                  <a:cubicBezTo>
                    <a:pt x="12" y="57"/>
                    <a:pt x="12" y="60"/>
                    <a:pt x="10" y="62"/>
                  </a:cubicBezTo>
                  <a:cubicBezTo>
                    <a:pt x="10" y="63"/>
                    <a:pt x="9" y="63"/>
                    <a:pt x="8" y="63"/>
                  </a:cubicBezTo>
                  <a:cubicBezTo>
                    <a:pt x="8" y="63"/>
                    <a:pt x="8" y="63"/>
                    <a:pt x="8" y="63"/>
                  </a:cubicBezTo>
                  <a:cubicBezTo>
                    <a:pt x="8" y="63"/>
                    <a:pt x="8" y="63"/>
                    <a:pt x="8" y="63"/>
                  </a:cubicBezTo>
                  <a:cubicBezTo>
                    <a:pt x="0" y="61"/>
                    <a:pt x="0" y="61"/>
                    <a:pt x="0" y="61"/>
                  </a:cubicBezTo>
                  <a:cubicBezTo>
                    <a:pt x="0" y="63"/>
                    <a:pt x="2" y="64"/>
                    <a:pt x="4" y="65"/>
                  </a:cubicBezTo>
                  <a:cubicBezTo>
                    <a:pt x="8" y="69"/>
                    <a:pt x="11" y="74"/>
                    <a:pt x="14" y="80"/>
                  </a:cubicBezTo>
                  <a:cubicBezTo>
                    <a:pt x="14" y="81"/>
                    <a:pt x="14" y="81"/>
                    <a:pt x="14" y="81"/>
                  </a:cubicBezTo>
                  <a:cubicBezTo>
                    <a:pt x="14" y="81"/>
                    <a:pt x="14" y="81"/>
                    <a:pt x="14" y="81"/>
                  </a:cubicBezTo>
                  <a:cubicBezTo>
                    <a:pt x="18" y="81"/>
                    <a:pt x="18" y="81"/>
                    <a:pt x="18" y="81"/>
                  </a:cubicBezTo>
                  <a:cubicBezTo>
                    <a:pt x="22" y="80"/>
                    <a:pt x="26" y="81"/>
                    <a:pt x="30" y="83"/>
                  </a:cubicBezTo>
                  <a:cubicBezTo>
                    <a:pt x="35" y="89"/>
                    <a:pt x="35" y="89"/>
                    <a:pt x="35" y="89"/>
                  </a:cubicBezTo>
                  <a:cubicBezTo>
                    <a:pt x="35" y="89"/>
                    <a:pt x="35" y="89"/>
                    <a:pt x="35" y="89"/>
                  </a:cubicBezTo>
                  <a:cubicBezTo>
                    <a:pt x="35" y="89"/>
                    <a:pt x="35" y="89"/>
                    <a:pt x="35" y="89"/>
                  </a:cubicBezTo>
                  <a:cubicBezTo>
                    <a:pt x="35" y="89"/>
                    <a:pt x="35" y="89"/>
                    <a:pt x="35" y="89"/>
                  </a:cubicBezTo>
                  <a:cubicBezTo>
                    <a:pt x="34" y="100"/>
                    <a:pt x="34" y="100"/>
                    <a:pt x="34" y="100"/>
                  </a:cubicBezTo>
                  <a:cubicBezTo>
                    <a:pt x="36" y="101"/>
                    <a:pt x="36" y="103"/>
                    <a:pt x="36" y="105"/>
                  </a:cubicBezTo>
                  <a:cubicBezTo>
                    <a:pt x="35" y="107"/>
                    <a:pt x="33" y="108"/>
                    <a:pt x="30" y="109"/>
                  </a:cubicBezTo>
                  <a:cubicBezTo>
                    <a:pt x="27" y="109"/>
                    <a:pt x="26" y="111"/>
                    <a:pt x="25" y="115"/>
                  </a:cubicBezTo>
                  <a:cubicBezTo>
                    <a:pt x="25" y="115"/>
                    <a:pt x="25" y="115"/>
                    <a:pt x="25" y="115"/>
                  </a:cubicBezTo>
                  <a:cubicBezTo>
                    <a:pt x="25" y="115"/>
                    <a:pt x="25" y="115"/>
                    <a:pt x="25" y="115"/>
                  </a:cubicBezTo>
                  <a:cubicBezTo>
                    <a:pt x="25" y="115"/>
                    <a:pt x="25" y="115"/>
                    <a:pt x="25" y="115"/>
                  </a:cubicBezTo>
                  <a:cubicBezTo>
                    <a:pt x="22" y="122"/>
                    <a:pt x="22" y="122"/>
                    <a:pt x="22" y="122"/>
                  </a:cubicBezTo>
                  <a:cubicBezTo>
                    <a:pt x="26" y="127"/>
                    <a:pt x="26" y="127"/>
                    <a:pt x="26" y="127"/>
                  </a:cubicBezTo>
                  <a:cubicBezTo>
                    <a:pt x="37" y="129"/>
                    <a:pt x="37" y="129"/>
                    <a:pt x="37" y="129"/>
                  </a:cubicBezTo>
                  <a:cubicBezTo>
                    <a:pt x="38" y="129"/>
                    <a:pt x="38" y="129"/>
                    <a:pt x="38" y="129"/>
                  </a:cubicBezTo>
                  <a:cubicBezTo>
                    <a:pt x="38" y="129"/>
                    <a:pt x="38" y="129"/>
                    <a:pt x="38" y="129"/>
                  </a:cubicBezTo>
                  <a:cubicBezTo>
                    <a:pt x="43" y="134"/>
                    <a:pt x="43" y="134"/>
                    <a:pt x="43" y="134"/>
                  </a:cubicBezTo>
                  <a:cubicBezTo>
                    <a:pt x="36" y="144"/>
                    <a:pt x="36" y="144"/>
                    <a:pt x="36" y="144"/>
                  </a:cubicBezTo>
                  <a:cubicBezTo>
                    <a:pt x="51" y="176"/>
                    <a:pt x="51" y="176"/>
                    <a:pt x="51" y="176"/>
                  </a:cubicBezTo>
                  <a:cubicBezTo>
                    <a:pt x="52" y="177"/>
                    <a:pt x="52" y="177"/>
                    <a:pt x="52" y="177"/>
                  </a:cubicBezTo>
                  <a:cubicBezTo>
                    <a:pt x="49" y="179"/>
                    <a:pt x="49" y="179"/>
                    <a:pt x="49" y="179"/>
                  </a:cubicBezTo>
                  <a:cubicBezTo>
                    <a:pt x="50" y="182"/>
                    <a:pt x="50" y="182"/>
                    <a:pt x="50" y="182"/>
                  </a:cubicBezTo>
                  <a:cubicBezTo>
                    <a:pt x="50" y="182"/>
                    <a:pt x="50" y="182"/>
                    <a:pt x="50" y="182"/>
                  </a:cubicBezTo>
                  <a:cubicBezTo>
                    <a:pt x="78" y="165"/>
                    <a:pt x="78" y="165"/>
                    <a:pt x="78" y="165"/>
                  </a:cubicBezTo>
                  <a:cubicBezTo>
                    <a:pt x="73" y="173"/>
                    <a:pt x="73" y="173"/>
                    <a:pt x="73" y="173"/>
                  </a:cubicBezTo>
                  <a:cubicBezTo>
                    <a:pt x="70" y="179"/>
                    <a:pt x="68" y="184"/>
                    <a:pt x="67" y="187"/>
                  </a:cubicBezTo>
                  <a:cubicBezTo>
                    <a:pt x="72" y="185"/>
                    <a:pt x="76" y="182"/>
                    <a:pt x="78" y="175"/>
                  </a:cubicBezTo>
                  <a:cubicBezTo>
                    <a:pt x="78" y="175"/>
                    <a:pt x="78" y="175"/>
                    <a:pt x="78" y="175"/>
                  </a:cubicBezTo>
                  <a:cubicBezTo>
                    <a:pt x="79" y="175"/>
                    <a:pt x="79" y="175"/>
                    <a:pt x="79" y="175"/>
                  </a:cubicBezTo>
                  <a:cubicBezTo>
                    <a:pt x="86" y="171"/>
                    <a:pt x="86" y="171"/>
                    <a:pt x="86" y="171"/>
                  </a:cubicBezTo>
                  <a:cubicBezTo>
                    <a:pt x="87" y="170"/>
                    <a:pt x="87" y="170"/>
                    <a:pt x="87" y="170"/>
                  </a:cubicBezTo>
                  <a:cubicBezTo>
                    <a:pt x="98" y="179"/>
                    <a:pt x="98" y="179"/>
                    <a:pt x="98" y="179"/>
                  </a:cubicBezTo>
                  <a:cubicBezTo>
                    <a:pt x="110" y="180"/>
                    <a:pt x="110" y="180"/>
                    <a:pt x="110" y="180"/>
                  </a:cubicBezTo>
                  <a:cubicBezTo>
                    <a:pt x="110" y="180"/>
                    <a:pt x="110" y="180"/>
                    <a:pt x="110" y="180"/>
                  </a:cubicBezTo>
                  <a:cubicBezTo>
                    <a:pt x="116" y="184"/>
                    <a:pt x="116" y="184"/>
                    <a:pt x="116" y="184"/>
                  </a:cubicBezTo>
                  <a:cubicBezTo>
                    <a:pt x="130" y="171"/>
                    <a:pt x="130" y="171"/>
                    <a:pt x="130" y="171"/>
                  </a:cubicBezTo>
                  <a:cubicBezTo>
                    <a:pt x="132" y="170"/>
                    <a:pt x="133" y="167"/>
                    <a:pt x="134" y="163"/>
                  </a:cubicBezTo>
                  <a:cubicBezTo>
                    <a:pt x="136" y="160"/>
                    <a:pt x="136" y="160"/>
                    <a:pt x="136" y="160"/>
                  </a:cubicBezTo>
                  <a:cubicBezTo>
                    <a:pt x="136" y="159"/>
                    <a:pt x="134" y="155"/>
                    <a:pt x="130" y="148"/>
                  </a:cubicBezTo>
                  <a:cubicBezTo>
                    <a:pt x="127" y="143"/>
                    <a:pt x="127" y="143"/>
                    <a:pt x="127" y="143"/>
                  </a:cubicBezTo>
                  <a:cubicBezTo>
                    <a:pt x="144" y="149"/>
                    <a:pt x="144" y="149"/>
                    <a:pt x="144" y="149"/>
                  </a:cubicBezTo>
                  <a:cubicBezTo>
                    <a:pt x="150" y="146"/>
                    <a:pt x="150" y="146"/>
                    <a:pt x="150" y="146"/>
                  </a:cubicBezTo>
                  <a:cubicBezTo>
                    <a:pt x="144" y="135"/>
                    <a:pt x="144" y="135"/>
                    <a:pt x="144" y="135"/>
                  </a:cubicBezTo>
                  <a:cubicBezTo>
                    <a:pt x="144" y="134"/>
                    <a:pt x="144" y="134"/>
                    <a:pt x="144" y="134"/>
                  </a:cubicBezTo>
                  <a:cubicBezTo>
                    <a:pt x="153" y="123"/>
                    <a:pt x="153" y="123"/>
                    <a:pt x="153" y="123"/>
                  </a:cubicBezTo>
                  <a:cubicBezTo>
                    <a:pt x="149" y="117"/>
                    <a:pt x="149" y="117"/>
                    <a:pt x="149" y="117"/>
                  </a:cubicBezTo>
                  <a:cubicBezTo>
                    <a:pt x="146" y="113"/>
                    <a:pt x="143" y="111"/>
                    <a:pt x="142" y="111"/>
                  </a:cubicBezTo>
                  <a:cubicBezTo>
                    <a:pt x="141" y="111"/>
                    <a:pt x="141" y="111"/>
                    <a:pt x="141" y="111"/>
                  </a:cubicBezTo>
                  <a:cubicBezTo>
                    <a:pt x="136" y="116"/>
                    <a:pt x="136" y="116"/>
                    <a:pt x="136" y="116"/>
                  </a:cubicBezTo>
                  <a:cubicBezTo>
                    <a:pt x="136" y="115"/>
                    <a:pt x="136" y="115"/>
                    <a:pt x="136" y="115"/>
                  </a:cubicBezTo>
                  <a:cubicBezTo>
                    <a:pt x="135" y="115"/>
                    <a:pt x="135" y="115"/>
                    <a:pt x="135" y="115"/>
                  </a:cubicBezTo>
                  <a:cubicBezTo>
                    <a:pt x="128" y="113"/>
                    <a:pt x="128" y="113"/>
                    <a:pt x="128" y="113"/>
                  </a:cubicBezTo>
                  <a:cubicBezTo>
                    <a:pt x="126" y="107"/>
                    <a:pt x="126" y="107"/>
                    <a:pt x="126" y="107"/>
                  </a:cubicBezTo>
                  <a:cubicBezTo>
                    <a:pt x="123" y="106"/>
                    <a:pt x="120" y="105"/>
                    <a:pt x="118" y="102"/>
                  </a:cubicBezTo>
                  <a:cubicBezTo>
                    <a:pt x="113" y="99"/>
                    <a:pt x="113" y="99"/>
                    <a:pt x="113" y="99"/>
                  </a:cubicBezTo>
                  <a:cubicBezTo>
                    <a:pt x="110" y="97"/>
                    <a:pt x="108" y="95"/>
                    <a:pt x="108" y="93"/>
                  </a:cubicBezTo>
                  <a:cubicBezTo>
                    <a:pt x="107" y="91"/>
                    <a:pt x="108" y="88"/>
                    <a:pt x="110" y="85"/>
                  </a:cubicBezTo>
                  <a:cubicBezTo>
                    <a:pt x="114" y="78"/>
                    <a:pt x="117" y="73"/>
                    <a:pt x="117" y="69"/>
                  </a:cubicBezTo>
                  <a:cubicBezTo>
                    <a:pt x="117" y="64"/>
                    <a:pt x="117" y="64"/>
                    <a:pt x="117" y="64"/>
                  </a:cubicBezTo>
                  <a:cubicBezTo>
                    <a:pt x="120" y="64"/>
                    <a:pt x="120" y="64"/>
                    <a:pt x="120" y="64"/>
                  </a:cubicBezTo>
                  <a:cubicBezTo>
                    <a:pt x="129" y="65"/>
                    <a:pt x="129" y="65"/>
                    <a:pt x="129" y="65"/>
                  </a:cubicBezTo>
                  <a:cubicBezTo>
                    <a:pt x="130" y="64"/>
                    <a:pt x="131" y="60"/>
                    <a:pt x="132" y="53"/>
                  </a:cubicBezTo>
                  <a:cubicBezTo>
                    <a:pt x="130" y="52"/>
                    <a:pt x="130" y="52"/>
                    <a:pt x="130" y="52"/>
                  </a:cubicBezTo>
                  <a:cubicBezTo>
                    <a:pt x="123" y="57"/>
                    <a:pt x="118" y="59"/>
                    <a:pt x="115" y="61"/>
                  </a:cubicBezTo>
                  <a:cubicBezTo>
                    <a:pt x="110" y="62"/>
                    <a:pt x="105" y="59"/>
                    <a:pt x="97" y="54"/>
                  </a:cubicBezTo>
                  <a:cubicBezTo>
                    <a:pt x="97" y="53"/>
                    <a:pt x="97" y="53"/>
                    <a:pt x="97" y="53"/>
                  </a:cubicBezTo>
                  <a:lnTo>
                    <a:pt x="96" y="53"/>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5" name="Freeform 25"/>
            <p:cNvSpPr/>
            <p:nvPr/>
          </p:nvSpPr>
          <p:spPr bwMode="auto">
            <a:xfrm>
              <a:off x="5718425" y="3222783"/>
              <a:ext cx="118153" cy="166876"/>
            </a:xfrm>
            <a:custGeom>
              <a:avLst/>
              <a:gdLst>
                <a:gd name="T0" fmla="*/ 24 w 41"/>
                <a:gd name="T1" fmla="*/ 1 h 58"/>
                <a:gd name="T2" fmla="*/ 23 w 41"/>
                <a:gd name="T3" fmla="*/ 0 h 58"/>
                <a:gd name="T4" fmla="*/ 17 w 41"/>
                <a:gd name="T5" fmla="*/ 7 h 58"/>
                <a:gd name="T6" fmla="*/ 15 w 41"/>
                <a:gd name="T7" fmla="*/ 6 h 58"/>
                <a:gd name="T8" fmla="*/ 15 w 41"/>
                <a:gd name="T9" fmla="*/ 6 h 58"/>
                <a:gd name="T10" fmla="*/ 15 w 41"/>
                <a:gd name="T11" fmla="*/ 7 h 58"/>
                <a:gd name="T12" fmla="*/ 12 w 41"/>
                <a:gd name="T13" fmla="*/ 10 h 58"/>
                <a:gd name="T14" fmla="*/ 10 w 41"/>
                <a:gd name="T15" fmla="*/ 11 h 58"/>
                <a:gd name="T16" fmla="*/ 6 w 41"/>
                <a:gd name="T17" fmla="*/ 13 h 58"/>
                <a:gd name="T18" fmla="*/ 5 w 41"/>
                <a:gd name="T19" fmla="*/ 16 h 58"/>
                <a:gd name="T20" fmla="*/ 3 w 41"/>
                <a:gd name="T21" fmla="*/ 25 h 58"/>
                <a:gd name="T22" fmla="*/ 1 w 41"/>
                <a:gd name="T23" fmla="*/ 30 h 58"/>
                <a:gd name="T24" fmla="*/ 1 w 41"/>
                <a:gd name="T25" fmla="*/ 39 h 58"/>
                <a:gd name="T26" fmla="*/ 3 w 41"/>
                <a:gd name="T27" fmla="*/ 51 h 58"/>
                <a:gd name="T28" fmla="*/ 10 w 41"/>
                <a:gd name="T29" fmla="*/ 56 h 58"/>
                <a:gd name="T30" fmla="*/ 19 w 41"/>
                <a:gd name="T31" fmla="*/ 58 h 58"/>
                <a:gd name="T32" fmla="*/ 28 w 41"/>
                <a:gd name="T33" fmla="*/ 55 h 58"/>
                <a:gd name="T34" fmla="*/ 26 w 41"/>
                <a:gd name="T35" fmla="*/ 50 h 58"/>
                <a:gd name="T36" fmla="*/ 26 w 41"/>
                <a:gd name="T37" fmla="*/ 49 h 58"/>
                <a:gd name="T38" fmla="*/ 26 w 41"/>
                <a:gd name="T39" fmla="*/ 49 h 58"/>
                <a:gd name="T40" fmla="*/ 27 w 41"/>
                <a:gd name="T41" fmla="*/ 45 h 58"/>
                <a:gd name="T42" fmla="*/ 27 w 41"/>
                <a:gd name="T43" fmla="*/ 45 h 58"/>
                <a:gd name="T44" fmla="*/ 31 w 41"/>
                <a:gd name="T45" fmla="*/ 37 h 58"/>
                <a:gd name="T46" fmla="*/ 39 w 41"/>
                <a:gd name="T47" fmla="*/ 37 h 58"/>
                <a:gd name="T48" fmla="*/ 41 w 41"/>
                <a:gd name="T49" fmla="*/ 37 h 58"/>
                <a:gd name="T50" fmla="*/ 33 w 41"/>
                <a:gd name="T51" fmla="*/ 24 h 58"/>
                <a:gd name="T52" fmla="*/ 30 w 41"/>
                <a:gd name="T53" fmla="*/ 20 h 58"/>
                <a:gd name="T54" fmla="*/ 27 w 41"/>
                <a:gd name="T55" fmla="*/ 9 h 58"/>
                <a:gd name="T56" fmla="*/ 24 w 41"/>
                <a:gd name="T57" fmla="*/ 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1" h="58">
                  <a:moveTo>
                    <a:pt x="24" y="1"/>
                  </a:moveTo>
                  <a:cubicBezTo>
                    <a:pt x="23" y="0"/>
                    <a:pt x="23" y="0"/>
                    <a:pt x="23" y="0"/>
                  </a:cubicBezTo>
                  <a:cubicBezTo>
                    <a:pt x="21" y="0"/>
                    <a:pt x="19" y="2"/>
                    <a:pt x="17" y="7"/>
                  </a:cubicBezTo>
                  <a:cubicBezTo>
                    <a:pt x="15" y="6"/>
                    <a:pt x="15" y="6"/>
                    <a:pt x="15" y="6"/>
                  </a:cubicBezTo>
                  <a:cubicBezTo>
                    <a:pt x="15" y="6"/>
                    <a:pt x="15" y="6"/>
                    <a:pt x="15" y="6"/>
                  </a:cubicBezTo>
                  <a:cubicBezTo>
                    <a:pt x="15" y="7"/>
                    <a:pt x="15" y="7"/>
                    <a:pt x="15" y="7"/>
                  </a:cubicBezTo>
                  <a:cubicBezTo>
                    <a:pt x="12" y="10"/>
                    <a:pt x="12" y="10"/>
                    <a:pt x="12" y="10"/>
                  </a:cubicBezTo>
                  <a:cubicBezTo>
                    <a:pt x="10" y="11"/>
                    <a:pt x="10" y="11"/>
                    <a:pt x="10" y="11"/>
                  </a:cubicBezTo>
                  <a:cubicBezTo>
                    <a:pt x="6" y="13"/>
                    <a:pt x="6" y="13"/>
                    <a:pt x="6" y="13"/>
                  </a:cubicBezTo>
                  <a:cubicBezTo>
                    <a:pt x="5" y="16"/>
                    <a:pt x="5" y="16"/>
                    <a:pt x="5" y="16"/>
                  </a:cubicBezTo>
                  <a:cubicBezTo>
                    <a:pt x="6" y="21"/>
                    <a:pt x="5" y="24"/>
                    <a:pt x="3" y="25"/>
                  </a:cubicBezTo>
                  <a:cubicBezTo>
                    <a:pt x="1" y="30"/>
                    <a:pt x="1" y="30"/>
                    <a:pt x="1" y="30"/>
                  </a:cubicBezTo>
                  <a:cubicBezTo>
                    <a:pt x="1" y="31"/>
                    <a:pt x="0" y="34"/>
                    <a:pt x="1" y="39"/>
                  </a:cubicBezTo>
                  <a:cubicBezTo>
                    <a:pt x="3" y="51"/>
                    <a:pt x="3" y="51"/>
                    <a:pt x="3" y="51"/>
                  </a:cubicBezTo>
                  <a:cubicBezTo>
                    <a:pt x="4" y="52"/>
                    <a:pt x="6" y="54"/>
                    <a:pt x="10" y="56"/>
                  </a:cubicBezTo>
                  <a:cubicBezTo>
                    <a:pt x="19" y="58"/>
                    <a:pt x="19" y="58"/>
                    <a:pt x="19" y="58"/>
                  </a:cubicBezTo>
                  <a:cubicBezTo>
                    <a:pt x="21" y="58"/>
                    <a:pt x="25" y="57"/>
                    <a:pt x="28" y="55"/>
                  </a:cubicBezTo>
                  <a:cubicBezTo>
                    <a:pt x="26" y="50"/>
                    <a:pt x="26" y="50"/>
                    <a:pt x="26" y="50"/>
                  </a:cubicBezTo>
                  <a:cubicBezTo>
                    <a:pt x="26" y="49"/>
                    <a:pt x="26" y="49"/>
                    <a:pt x="26" y="49"/>
                  </a:cubicBezTo>
                  <a:cubicBezTo>
                    <a:pt x="26" y="49"/>
                    <a:pt x="26" y="49"/>
                    <a:pt x="26" y="49"/>
                  </a:cubicBezTo>
                  <a:cubicBezTo>
                    <a:pt x="27" y="45"/>
                    <a:pt x="27" y="45"/>
                    <a:pt x="27" y="45"/>
                  </a:cubicBezTo>
                  <a:cubicBezTo>
                    <a:pt x="27" y="45"/>
                    <a:pt x="27" y="45"/>
                    <a:pt x="27" y="45"/>
                  </a:cubicBezTo>
                  <a:cubicBezTo>
                    <a:pt x="31" y="37"/>
                    <a:pt x="31" y="37"/>
                    <a:pt x="31" y="37"/>
                  </a:cubicBezTo>
                  <a:cubicBezTo>
                    <a:pt x="39" y="37"/>
                    <a:pt x="39" y="37"/>
                    <a:pt x="39" y="37"/>
                  </a:cubicBezTo>
                  <a:cubicBezTo>
                    <a:pt x="41" y="37"/>
                    <a:pt x="41" y="37"/>
                    <a:pt x="41" y="37"/>
                  </a:cubicBezTo>
                  <a:cubicBezTo>
                    <a:pt x="40" y="34"/>
                    <a:pt x="37" y="30"/>
                    <a:pt x="33" y="24"/>
                  </a:cubicBezTo>
                  <a:cubicBezTo>
                    <a:pt x="30" y="20"/>
                    <a:pt x="30" y="20"/>
                    <a:pt x="30" y="20"/>
                  </a:cubicBezTo>
                  <a:cubicBezTo>
                    <a:pt x="29" y="17"/>
                    <a:pt x="27" y="13"/>
                    <a:pt x="27" y="9"/>
                  </a:cubicBezTo>
                  <a:cubicBezTo>
                    <a:pt x="26" y="5"/>
                    <a:pt x="25" y="3"/>
                    <a:pt x="24" y="1"/>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6" name="Freeform 26"/>
            <p:cNvSpPr/>
            <p:nvPr/>
          </p:nvSpPr>
          <p:spPr bwMode="auto">
            <a:xfrm>
              <a:off x="5605144" y="3147263"/>
              <a:ext cx="153477" cy="164440"/>
            </a:xfrm>
            <a:custGeom>
              <a:avLst/>
              <a:gdLst>
                <a:gd name="T0" fmla="*/ 26 w 53"/>
                <a:gd name="T1" fmla="*/ 12 h 57"/>
                <a:gd name="T2" fmla="*/ 26 w 53"/>
                <a:gd name="T3" fmla="*/ 13 h 57"/>
                <a:gd name="T4" fmla="*/ 24 w 53"/>
                <a:gd name="T5" fmla="*/ 13 h 57"/>
                <a:gd name="T6" fmla="*/ 19 w 53"/>
                <a:gd name="T7" fmla="*/ 12 h 57"/>
                <a:gd name="T8" fmla="*/ 19 w 53"/>
                <a:gd name="T9" fmla="*/ 14 h 57"/>
                <a:gd name="T10" fmla="*/ 19 w 53"/>
                <a:gd name="T11" fmla="*/ 15 h 57"/>
                <a:gd name="T12" fmla="*/ 18 w 53"/>
                <a:gd name="T13" fmla="*/ 15 h 57"/>
                <a:gd name="T14" fmla="*/ 9 w 53"/>
                <a:gd name="T15" fmla="*/ 19 h 57"/>
                <a:gd name="T16" fmla="*/ 9 w 53"/>
                <a:gd name="T17" fmla="*/ 20 h 57"/>
                <a:gd name="T18" fmla="*/ 12 w 53"/>
                <a:gd name="T19" fmla="*/ 28 h 57"/>
                <a:gd name="T20" fmla="*/ 12 w 53"/>
                <a:gd name="T21" fmla="*/ 29 h 57"/>
                <a:gd name="T22" fmla="*/ 12 w 53"/>
                <a:gd name="T23" fmla="*/ 30 h 57"/>
                <a:gd name="T24" fmla="*/ 2 w 53"/>
                <a:gd name="T25" fmla="*/ 41 h 57"/>
                <a:gd name="T26" fmla="*/ 0 w 53"/>
                <a:gd name="T27" fmla="*/ 45 h 57"/>
                <a:gd name="T28" fmla="*/ 2 w 53"/>
                <a:gd name="T29" fmla="*/ 48 h 57"/>
                <a:gd name="T30" fmla="*/ 7 w 53"/>
                <a:gd name="T31" fmla="*/ 50 h 57"/>
                <a:gd name="T32" fmla="*/ 10 w 53"/>
                <a:gd name="T33" fmla="*/ 50 h 57"/>
                <a:gd name="T34" fmla="*/ 20 w 53"/>
                <a:gd name="T35" fmla="*/ 53 h 57"/>
                <a:gd name="T36" fmla="*/ 24 w 53"/>
                <a:gd name="T37" fmla="*/ 55 h 57"/>
                <a:gd name="T38" fmla="*/ 31 w 53"/>
                <a:gd name="T39" fmla="*/ 57 h 57"/>
                <a:gd name="T40" fmla="*/ 36 w 53"/>
                <a:gd name="T41" fmla="*/ 53 h 57"/>
                <a:gd name="T42" fmla="*/ 39 w 53"/>
                <a:gd name="T43" fmla="*/ 49 h 57"/>
                <a:gd name="T44" fmla="*/ 42 w 53"/>
                <a:gd name="T45" fmla="*/ 42 h 57"/>
                <a:gd name="T46" fmla="*/ 40 w 53"/>
                <a:gd name="T47" fmla="*/ 33 h 57"/>
                <a:gd name="T48" fmla="*/ 43 w 53"/>
                <a:gd name="T49" fmla="*/ 34 h 57"/>
                <a:gd name="T50" fmla="*/ 48 w 53"/>
                <a:gd name="T51" fmla="*/ 34 h 57"/>
                <a:gd name="T52" fmla="*/ 50 w 53"/>
                <a:gd name="T53" fmla="*/ 33 h 57"/>
                <a:gd name="T54" fmla="*/ 51 w 53"/>
                <a:gd name="T55" fmla="*/ 31 h 57"/>
                <a:gd name="T56" fmla="*/ 47 w 53"/>
                <a:gd name="T57" fmla="*/ 19 h 57"/>
                <a:gd name="T58" fmla="*/ 48 w 53"/>
                <a:gd name="T59" fmla="*/ 15 h 57"/>
                <a:gd name="T60" fmla="*/ 53 w 53"/>
                <a:gd name="T61" fmla="*/ 11 h 57"/>
                <a:gd name="T62" fmla="*/ 53 w 53"/>
                <a:gd name="T63" fmla="*/ 11 h 57"/>
                <a:gd name="T64" fmla="*/ 52 w 53"/>
                <a:gd name="T65" fmla="*/ 9 h 57"/>
                <a:gd name="T66" fmla="*/ 43 w 53"/>
                <a:gd name="T67" fmla="*/ 9 h 57"/>
                <a:gd name="T68" fmla="*/ 43 w 53"/>
                <a:gd name="T69" fmla="*/ 9 h 57"/>
                <a:gd name="T70" fmla="*/ 34 w 53"/>
                <a:gd name="T71" fmla="*/ 3 h 57"/>
                <a:gd name="T72" fmla="*/ 24 w 53"/>
                <a:gd name="T73" fmla="*/ 1 h 57"/>
                <a:gd name="T74" fmla="*/ 22 w 53"/>
                <a:gd name="T75" fmla="*/ 1 h 57"/>
                <a:gd name="T76" fmla="*/ 25 w 53"/>
                <a:gd name="T77" fmla="*/ 5 h 57"/>
                <a:gd name="T78" fmla="*/ 26 w 53"/>
                <a:gd name="T7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3" h="57">
                  <a:moveTo>
                    <a:pt x="26" y="12"/>
                  </a:moveTo>
                  <a:cubicBezTo>
                    <a:pt x="26" y="13"/>
                    <a:pt x="26" y="13"/>
                    <a:pt x="26" y="13"/>
                  </a:cubicBezTo>
                  <a:cubicBezTo>
                    <a:pt x="24" y="13"/>
                    <a:pt x="24" y="13"/>
                    <a:pt x="24" y="13"/>
                  </a:cubicBezTo>
                  <a:cubicBezTo>
                    <a:pt x="19" y="12"/>
                    <a:pt x="19" y="12"/>
                    <a:pt x="19" y="12"/>
                  </a:cubicBezTo>
                  <a:cubicBezTo>
                    <a:pt x="19" y="14"/>
                    <a:pt x="19" y="14"/>
                    <a:pt x="19" y="14"/>
                  </a:cubicBezTo>
                  <a:cubicBezTo>
                    <a:pt x="19" y="15"/>
                    <a:pt x="19" y="15"/>
                    <a:pt x="19" y="15"/>
                  </a:cubicBezTo>
                  <a:cubicBezTo>
                    <a:pt x="18" y="15"/>
                    <a:pt x="18" y="15"/>
                    <a:pt x="18" y="15"/>
                  </a:cubicBezTo>
                  <a:cubicBezTo>
                    <a:pt x="9" y="19"/>
                    <a:pt x="9" y="19"/>
                    <a:pt x="9" y="19"/>
                  </a:cubicBezTo>
                  <a:cubicBezTo>
                    <a:pt x="9" y="20"/>
                    <a:pt x="9" y="20"/>
                    <a:pt x="9" y="20"/>
                  </a:cubicBezTo>
                  <a:cubicBezTo>
                    <a:pt x="8" y="23"/>
                    <a:pt x="9" y="25"/>
                    <a:pt x="12" y="28"/>
                  </a:cubicBezTo>
                  <a:cubicBezTo>
                    <a:pt x="12" y="29"/>
                    <a:pt x="12" y="29"/>
                    <a:pt x="12" y="29"/>
                  </a:cubicBezTo>
                  <a:cubicBezTo>
                    <a:pt x="12" y="30"/>
                    <a:pt x="12" y="30"/>
                    <a:pt x="12" y="30"/>
                  </a:cubicBezTo>
                  <a:cubicBezTo>
                    <a:pt x="9" y="34"/>
                    <a:pt x="6" y="38"/>
                    <a:pt x="2" y="41"/>
                  </a:cubicBezTo>
                  <a:cubicBezTo>
                    <a:pt x="0" y="42"/>
                    <a:pt x="0" y="43"/>
                    <a:pt x="0" y="45"/>
                  </a:cubicBezTo>
                  <a:cubicBezTo>
                    <a:pt x="2" y="48"/>
                    <a:pt x="2" y="48"/>
                    <a:pt x="2" y="48"/>
                  </a:cubicBezTo>
                  <a:cubicBezTo>
                    <a:pt x="7" y="50"/>
                    <a:pt x="7" y="50"/>
                    <a:pt x="7" y="50"/>
                  </a:cubicBezTo>
                  <a:cubicBezTo>
                    <a:pt x="10" y="50"/>
                    <a:pt x="10" y="50"/>
                    <a:pt x="10" y="50"/>
                  </a:cubicBezTo>
                  <a:cubicBezTo>
                    <a:pt x="15" y="50"/>
                    <a:pt x="18" y="51"/>
                    <a:pt x="20" y="53"/>
                  </a:cubicBezTo>
                  <a:cubicBezTo>
                    <a:pt x="24" y="55"/>
                    <a:pt x="24" y="55"/>
                    <a:pt x="24" y="55"/>
                  </a:cubicBezTo>
                  <a:cubicBezTo>
                    <a:pt x="26" y="57"/>
                    <a:pt x="29" y="57"/>
                    <a:pt x="31" y="57"/>
                  </a:cubicBezTo>
                  <a:cubicBezTo>
                    <a:pt x="32" y="57"/>
                    <a:pt x="34" y="56"/>
                    <a:pt x="36" y="53"/>
                  </a:cubicBezTo>
                  <a:cubicBezTo>
                    <a:pt x="39" y="49"/>
                    <a:pt x="39" y="49"/>
                    <a:pt x="39" y="49"/>
                  </a:cubicBezTo>
                  <a:cubicBezTo>
                    <a:pt x="42" y="42"/>
                    <a:pt x="42" y="42"/>
                    <a:pt x="42" y="42"/>
                  </a:cubicBezTo>
                  <a:cubicBezTo>
                    <a:pt x="40" y="33"/>
                    <a:pt x="40" y="33"/>
                    <a:pt x="40" y="33"/>
                  </a:cubicBezTo>
                  <a:cubicBezTo>
                    <a:pt x="43" y="34"/>
                    <a:pt x="43" y="34"/>
                    <a:pt x="43" y="34"/>
                  </a:cubicBezTo>
                  <a:cubicBezTo>
                    <a:pt x="48" y="34"/>
                    <a:pt x="48" y="34"/>
                    <a:pt x="48" y="34"/>
                  </a:cubicBezTo>
                  <a:cubicBezTo>
                    <a:pt x="50" y="33"/>
                    <a:pt x="50" y="33"/>
                    <a:pt x="50" y="33"/>
                  </a:cubicBezTo>
                  <a:cubicBezTo>
                    <a:pt x="51" y="31"/>
                    <a:pt x="51" y="31"/>
                    <a:pt x="51" y="31"/>
                  </a:cubicBezTo>
                  <a:cubicBezTo>
                    <a:pt x="47" y="19"/>
                    <a:pt x="47" y="19"/>
                    <a:pt x="47" y="19"/>
                  </a:cubicBezTo>
                  <a:cubicBezTo>
                    <a:pt x="48" y="15"/>
                    <a:pt x="48" y="15"/>
                    <a:pt x="48" y="15"/>
                  </a:cubicBezTo>
                  <a:cubicBezTo>
                    <a:pt x="50" y="13"/>
                    <a:pt x="51" y="12"/>
                    <a:pt x="53" y="11"/>
                  </a:cubicBezTo>
                  <a:cubicBezTo>
                    <a:pt x="53" y="11"/>
                    <a:pt x="53" y="11"/>
                    <a:pt x="53" y="11"/>
                  </a:cubicBezTo>
                  <a:cubicBezTo>
                    <a:pt x="52" y="9"/>
                    <a:pt x="52" y="9"/>
                    <a:pt x="52" y="9"/>
                  </a:cubicBezTo>
                  <a:cubicBezTo>
                    <a:pt x="43" y="9"/>
                    <a:pt x="43" y="9"/>
                    <a:pt x="43" y="9"/>
                  </a:cubicBezTo>
                  <a:cubicBezTo>
                    <a:pt x="43" y="9"/>
                    <a:pt x="43" y="9"/>
                    <a:pt x="43" y="9"/>
                  </a:cubicBezTo>
                  <a:cubicBezTo>
                    <a:pt x="34" y="3"/>
                    <a:pt x="34" y="3"/>
                    <a:pt x="34" y="3"/>
                  </a:cubicBezTo>
                  <a:cubicBezTo>
                    <a:pt x="30" y="0"/>
                    <a:pt x="27" y="0"/>
                    <a:pt x="24" y="1"/>
                  </a:cubicBezTo>
                  <a:cubicBezTo>
                    <a:pt x="22" y="1"/>
                    <a:pt x="22" y="1"/>
                    <a:pt x="22" y="1"/>
                  </a:cubicBezTo>
                  <a:cubicBezTo>
                    <a:pt x="22" y="3"/>
                    <a:pt x="22" y="5"/>
                    <a:pt x="25" y="5"/>
                  </a:cubicBezTo>
                  <a:cubicBezTo>
                    <a:pt x="27" y="7"/>
                    <a:pt x="28" y="9"/>
                    <a:pt x="26" y="12"/>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7" name="Freeform 27"/>
            <p:cNvSpPr/>
            <p:nvPr/>
          </p:nvSpPr>
          <p:spPr bwMode="auto">
            <a:xfrm>
              <a:off x="5864593" y="2822037"/>
              <a:ext cx="542042" cy="516463"/>
            </a:xfrm>
            <a:custGeom>
              <a:avLst/>
              <a:gdLst>
                <a:gd name="T0" fmla="*/ 80 w 188"/>
                <a:gd name="T1" fmla="*/ 37 h 179"/>
                <a:gd name="T2" fmla="*/ 70 w 188"/>
                <a:gd name="T3" fmla="*/ 40 h 179"/>
                <a:gd name="T4" fmla="*/ 58 w 188"/>
                <a:gd name="T5" fmla="*/ 46 h 179"/>
                <a:gd name="T6" fmla="*/ 46 w 188"/>
                <a:gd name="T7" fmla="*/ 56 h 179"/>
                <a:gd name="T8" fmla="*/ 45 w 188"/>
                <a:gd name="T9" fmla="*/ 58 h 179"/>
                <a:gd name="T10" fmla="*/ 34 w 188"/>
                <a:gd name="T11" fmla="*/ 70 h 179"/>
                <a:gd name="T12" fmla="*/ 21 w 188"/>
                <a:gd name="T13" fmla="*/ 69 h 179"/>
                <a:gd name="T14" fmla="*/ 15 w 188"/>
                <a:gd name="T15" fmla="*/ 63 h 179"/>
                <a:gd name="T16" fmla="*/ 17 w 188"/>
                <a:gd name="T17" fmla="*/ 86 h 179"/>
                <a:gd name="T18" fmla="*/ 2 w 188"/>
                <a:gd name="T19" fmla="*/ 110 h 179"/>
                <a:gd name="T20" fmla="*/ 0 w 188"/>
                <a:gd name="T21" fmla="*/ 113 h 179"/>
                <a:gd name="T22" fmla="*/ 16 w 188"/>
                <a:gd name="T23" fmla="*/ 119 h 179"/>
                <a:gd name="T24" fmla="*/ 17 w 188"/>
                <a:gd name="T25" fmla="*/ 120 h 179"/>
                <a:gd name="T26" fmla="*/ 23 w 188"/>
                <a:gd name="T27" fmla="*/ 124 h 179"/>
                <a:gd name="T28" fmla="*/ 24 w 188"/>
                <a:gd name="T29" fmla="*/ 124 h 179"/>
                <a:gd name="T30" fmla="*/ 39 w 188"/>
                <a:gd name="T31" fmla="*/ 136 h 179"/>
                <a:gd name="T32" fmla="*/ 56 w 188"/>
                <a:gd name="T33" fmla="*/ 112 h 179"/>
                <a:gd name="T34" fmla="*/ 61 w 188"/>
                <a:gd name="T35" fmla="*/ 106 h 179"/>
                <a:gd name="T36" fmla="*/ 74 w 188"/>
                <a:gd name="T37" fmla="*/ 101 h 179"/>
                <a:gd name="T38" fmla="*/ 87 w 188"/>
                <a:gd name="T39" fmla="*/ 99 h 179"/>
                <a:gd name="T40" fmla="*/ 94 w 188"/>
                <a:gd name="T41" fmla="*/ 110 h 179"/>
                <a:gd name="T42" fmla="*/ 95 w 188"/>
                <a:gd name="T43" fmla="*/ 119 h 179"/>
                <a:gd name="T44" fmla="*/ 92 w 188"/>
                <a:gd name="T45" fmla="*/ 134 h 179"/>
                <a:gd name="T46" fmla="*/ 92 w 188"/>
                <a:gd name="T47" fmla="*/ 135 h 179"/>
                <a:gd name="T48" fmla="*/ 85 w 188"/>
                <a:gd name="T49" fmla="*/ 156 h 179"/>
                <a:gd name="T50" fmla="*/ 92 w 188"/>
                <a:gd name="T51" fmla="*/ 152 h 179"/>
                <a:gd name="T52" fmla="*/ 97 w 188"/>
                <a:gd name="T53" fmla="*/ 154 h 179"/>
                <a:gd name="T54" fmla="*/ 96 w 188"/>
                <a:gd name="T55" fmla="*/ 160 h 179"/>
                <a:gd name="T56" fmla="*/ 92 w 188"/>
                <a:gd name="T57" fmla="*/ 167 h 179"/>
                <a:gd name="T58" fmla="*/ 89 w 188"/>
                <a:gd name="T59" fmla="*/ 172 h 179"/>
                <a:gd name="T60" fmla="*/ 84 w 188"/>
                <a:gd name="T61" fmla="*/ 173 h 179"/>
                <a:gd name="T62" fmla="*/ 79 w 188"/>
                <a:gd name="T63" fmla="*/ 179 h 179"/>
                <a:gd name="T64" fmla="*/ 99 w 188"/>
                <a:gd name="T65" fmla="*/ 164 h 179"/>
                <a:gd name="T66" fmla="*/ 130 w 188"/>
                <a:gd name="T67" fmla="*/ 133 h 179"/>
                <a:gd name="T68" fmla="*/ 136 w 188"/>
                <a:gd name="T69" fmla="*/ 130 h 179"/>
                <a:gd name="T70" fmla="*/ 152 w 188"/>
                <a:gd name="T71" fmla="*/ 126 h 179"/>
                <a:gd name="T72" fmla="*/ 163 w 188"/>
                <a:gd name="T73" fmla="*/ 104 h 179"/>
                <a:gd name="T74" fmla="*/ 188 w 188"/>
                <a:gd name="T75" fmla="*/ 78 h 179"/>
                <a:gd name="T76" fmla="*/ 182 w 188"/>
                <a:gd name="T77" fmla="*/ 60 h 179"/>
                <a:gd name="T78" fmla="*/ 173 w 188"/>
                <a:gd name="T79" fmla="*/ 58 h 179"/>
                <a:gd name="T80" fmla="*/ 171 w 188"/>
                <a:gd name="T81" fmla="*/ 54 h 179"/>
                <a:gd name="T82" fmla="*/ 158 w 188"/>
                <a:gd name="T83" fmla="*/ 22 h 179"/>
                <a:gd name="T84" fmla="*/ 154 w 188"/>
                <a:gd name="T85" fmla="*/ 6 h 179"/>
                <a:gd name="T86" fmla="*/ 147 w 188"/>
                <a:gd name="T87" fmla="*/ 12 h 179"/>
                <a:gd name="T88" fmla="*/ 134 w 188"/>
                <a:gd name="T89" fmla="*/ 5 h 179"/>
                <a:gd name="T90" fmla="*/ 124 w 188"/>
                <a:gd name="T91" fmla="*/ 6 h 179"/>
                <a:gd name="T92" fmla="*/ 114 w 188"/>
                <a:gd name="T93" fmla="*/ 2 h 179"/>
                <a:gd name="T94" fmla="*/ 114 w 188"/>
                <a:gd name="T95" fmla="*/ 15 h 179"/>
                <a:gd name="T96" fmla="*/ 113 w 188"/>
                <a:gd name="T97" fmla="*/ 16 h 179"/>
                <a:gd name="T98" fmla="*/ 104 w 188"/>
                <a:gd name="T99" fmla="*/ 24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8" h="179">
                  <a:moveTo>
                    <a:pt x="86" y="23"/>
                  </a:moveTo>
                  <a:cubicBezTo>
                    <a:pt x="81" y="30"/>
                    <a:pt x="81" y="30"/>
                    <a:pt x="81" y="30"/>
                  </a:cubicBezTo>
                  <a:cubicBezTo>
                    <a:pt x="80" y="31"/>
                    <a:pt x="80" y="33"/>
                    <a:pt x="80" y="37"/>
                  </a:cubicBezTo>
                  <a:cubicBezTo>
                    <a:pt x="80" y="40"/>
                    <a:pt x="80" y="40"/>
                    <a:pt x="80" y="40"/>
                  </a:cubicBezTo>
                  <a:cubicBezTo>
                    <a:pt x="71" y="40"/>
                    <a:pt x="71" y="40"/>
                    <a:pt x="71" y="40"/>
                  </a:cubicBezTo>
                  <a:cubicBezTo>
                    <a:pt x="70" y="40"/>
                    <a:pt x="70" y="40"/>
                    <a:pt x="70" y="40"/>
                  </a:cubicBezTo>
                  <a:cubicBezTo>
                    <a:pt x="70" y="40"/>
                    <a:pt x="70" y="40"/>
                    <a:pt x="70" y="40"/>
                  </a:cubicBezTo>
                  <a:cubicBezTo>
                    <a:pt x="64" y="38"/>
                    <a:pt x="64" y="38"/>
                    <a:pt x="64" y="38"/>
                  </a:cubicBezTo>
                  <a:cubicBezTo>
                    <a:pt x="58" y="46"/>
                    <a:pt x="58" y="46"/>
                    <a:pt x="58" y="46"/>
                  </a:cubicBezTo>
                  <a:cubicBezTo>
                    <a:pt x="58" y="46"/>
                    <a:pt x="58" y="46"/>
                    <a:pt x="58" y="46"/>
                  </a:cubicBezTo>
                  <a:cubicBezTo>
                    <a:pt x="51" y="50"/>
                    <a:pt x="51" y="50"/>
                    <a:pt x="51" y="50"/>
                  </a:cubicBezTo>
                  <a:cubicBezTo>
                    <a:pt x="46" y="56"/>
                    <a:pt x="46" y="56"/>
                    <a:pt x="46" y="56"/>
                  </a:cubicBezTo>
                  <a:cubicBezTo>
                    <a:pt x="46" y="56"/>
                    <a:pt x="46" y="56"/>
                    <a:pt x="46" y="56"/>
                  </a:cubicBezTo>
                  <a:cubicBezTo>
                    <a:pt x="45" y="58"/>
                    <a:pt x="45" y="58"/>
                    <a:pt x="45" y="58"/>
                  </a:cubicBezTo>
                  <a:cubicBezTo>
                    <a:pt x="45" y="58"/>
                    <a:pt x="45" y="58"/>
                    <a:pt x="45" y="58"/>
                  </a:cubicBezTo>
                  <a:cubicBezTo>
                    <a:pt x="35" y="69"/>
                    <a:pt x="35" y="69"/>
                    <a:pt x="35" y="69"/>
                  </a:cubicBezTo>
                  <a:cubicBezTo>
                    <a:pt x="35" y="70"/>
                    <a:pt x="35" y="70"/>
                    <a:pt x="35" y="70"/>
                  </a:cubicBezTo>
                  <a:cubicBezTo>
                    <a:pt x="34" y="70"/>
                    <a:pt x="34" y="70"/>
                    <a:pt x="34" y="70"/>
                  </a:cubicBezTo>
                  <a:cubicBezTo>
                    <a:pt x="27" y="74"/>
                    <a:pt x="27" y="74"/>
                    <a:pt x="27" y="74"/>
                  </a:cubicBezTo>
                  <a:cubicBezTo>
                    <a:pt x="21" y="70"/>
                    <a:pt x="21" y="70"/>
                    <a:pt x="21" y="70"/>
                  </a:cubicBezTo>
                  <a:cubicBezTo>
                    <a:pt x="21" y="69"/>
                    <a:pt x="21" y="69"/>
                    <a:pt x="21" y="69"/>
                  </a:cubicBezTo>
                  <a:cubicBezTo>
                    <a:pt x="21" y="69"/>
                    <a:pt x="21" y="69"/>
                    <a:pt x="21" y="69"/>
                  </a:cubicBezTo>
                  <a:cubicBezTo>
                    <a:pt x="21" y="69"/>
                    <a:pt x="21" y="69"/>
                    <a:pt x="21" y="69"/>
                  </a:cubicBezTo>
                  <a:cubicBezTo>
                    <a:pt x="15" y="63"/>
                    <a:pt x="15" y="63"/>
                    <a:pt x="15" y="63"/>
                  </a:cubicBezTo>
                  <a:cubicBezTo>
                    <a:pt x="12" y="61"/>
                    <a:pt x="12" y="61"/>
                    <a:pt x="12" y="61"/>
                  </a:cubicBezTo>
                  <a:cubicBezTo>
                    <a:pt x="14" y="78"/>
                    <a:pt x="14" y="78"/>
                    <a:pt x="14" y="78"/>
                  </a:cubicBezTo>
                  <a:cubicBezTo>
                    <a:pt x="17" y="86"/>
                    <a:pt x="17" y="86"/>
                    <a:pt x="17" y="86"/>
                  </a:cubicBezTo>
                  <a:cubicBezTo>
                    <a:pt x="11" y="92"/>
                    <a:pt x="11" y="92"/>
                    <a:pt x="11" y="92"/>
                  </a:cubicBezTo>
                  <a:cubicBezTo>
                    <a:pt x="2" y="104"/>
                    <a:pt x="2" y="104"/>
                    <a:pt x="2" y="104"/>
                  </a:cubicBezTo>
                  <a:cubicBezTo>
                    <a:pt x="2" y="110"/>
                    <a:pt x="2" y="110"/>
                    <a:pt x="2" y="110"/>
                  </a:cubicBezTo>
                  <a:cubicBezTo>
                    <a:pt x="2" y="110"/>
                    <a:pt x="2" y="110"/>
                    <a:pt x="2" y="110"/>
                  </a:cubicBezTo>
                  <a:cubicBezTo>
                    <a:pt x="2" y="110"/>
                    <a:pt x="2" y="110"/>
                    <a:pt x="2" y="110"/>
                  </a:cubicBezTo>
                  <a:cubicBezTo>
                    <a:pt x="0" y="113"/>
                    <a:pt x="0" y="113"/>
                    <a:pt x="0" y="113"/>
                  </a:cubicBezTo>
                  <a:cubicBezTo>
                    <a:pt x="1" y="116"/>
                    <a:pt x="1" y="116"/>
                    <a:pt x="1" y="116"/>
                  </a:cubicBezTo>
                  <a:cubicBezTo>
                    <a:pt x="4" y="116"/>
                    <a:pt x="4" y="116"/>
                    <a:pt x="4" y="116"/>
                  </a:cubicBezTo>
                  <a:cubicBezTo>
                    <a:pt x="16" y="119"/>
                    <a:pt x="16" y="119"/>
                    <a:pt x="16" y="119"/>
                  </a:cubicBezTo>
                  <a:cubicBezTo>
                    <a:pt x="16" y="119"/>
                    <a:pt x="16" y="119"/>
                    <a:pt x="16" y="119"/>
                  </a:cubicBezTo>
                  <a:cubicBezTo>
                    <a:pt x="17" y="119"/>
                    <a:pt x="17" y="119"/>
                    <a:pt x="17" y="119"/>
                  </a:cubicBezTo>
                  <a:cubicBezTo>
                    <a:pt x="17" y="120"/>
                    <a:pt x="17" y="120"/>
                    <a:pt x="17" y="120"/>
                  </a:cubicBezTo>
                  <a:cubicBezTo>
                    <a:pt x="17" y="120"/>
                    <a:pt x="17" y="120"/>
                    <a:pt x="17" y="120"/>
                  </a:cubicBezTo>
                  <a:cubicBezTo>
                    <a:pt x="20" y="122"/>
                    <a:pt x="20" y="122"/>
                    <a:pt x="20" y="122"/>
                  </a:cubicBezTo>
                  <a:cubicBezTo>
                    <a:pt x="23" y="124"/>
                    <a:pt x="23" y="124"/>
                    <a:pt x="23" y="124"/>
                  </a:cubicBezTo>
                  <a:cubicBezTo>
                    <a:pt x="23" y="124"/>
                    <a:pt x="23" y="124"/>
                    <a:pt x="23" y="124"/>
                  </a:cubicBezTo>
                  <a:cubicBezTo>
                    <a:pt x="24" y="124"/>
                    <a:pt x="24" y="124"/>
                    <a:pt x="24" y="124"/>
                  </a:cubicBezTo>
                  <a:cubicBezTo>
                    <a:pt x="24" y="124"/>
                    <a:pt x="24" y="124"/>
                    <a:pt x="24" y="124"/>
                  </a:cubicBezTo>
                  <a:cubicBezTo>
                    <a:pt x="25" y="126"/>
                    <a:pt x="26" y="127"/>
                    <a:pt x="26" y="129"/>
                  </a:cubicBezTo>
                  <a:cubicBezTo>
                    <a:pt x="27" y="132"/>
                    <a:pt x="27" y="132"/>
                    <a:pt x="27" y="132"/>
                  </a:cubicBezTo>
                  <a:cubicBezTo>
                    <a:pt x="39" y="136"/>
                    <a:pt x="39" y="136"/>
                    <a:pt x="39" y="136"/>
                  </a:cubicBezTo>
                  <a:cubicBezTo>
                    <a:pt x="43" y="135"/>
                    <a:pt x="43" y="135"/>
                    <a:pt x="43" y="135"/>
                  </a:cubicBezTo>
                  <a:cubicBezTo>
                    <a:pt x="46" y="130"/>
                    <a:pt x="46" y="130"/>
                    <a:pt x="46" y="130"/>
                  </a:cubicBezTo>
                  <a:cubicBezTo>
                    <a:pt x="56" y="112"/>
                    <a:pt x="56" y="112"/>
                    <a:pt x="56" y="112"/>
                  </a:cubicBezTo>
                  <a:cubicBezTo>
                    <a:pt x="56" y="112"/>
                    <a:pt x="56" y="112"/>
                    <a:pt x="56" y="112"/>
                  </a:cubicBezTo>
                  <a:cubicBezTo>
                    <a:pt x="56" y="112"/>
                    <a:pt x="56" y="112"/>
                    <a:pt x="56" y="112"/>
                  </a:cubicBezTo>
                  <a:cubicBezTo>
                    <a:pt x="61" y="106"/>
                    <a:pt x="61" y="106"/>
                    <a:pt x="61" y="106"/>
                  </a:cubicBezTo>
                  <a:cubicBezTo>
                    <a:pt x="61" y="105"/>
                    <a:pt x="61" y="105"/>
                    <a:pt x="61" y="105"/>
                  </a:cubicBezTo>
                  <a:cubicBezTo>
                    <a:pt x="69" y="102"/>
                    <a:pt x="69" y="102"/>
                    <a:pt x="69" y="102"/>
                  </a:cubicBezTo>
                  <a:cubicBezTo>
                    <a:pt x="74" y="101"/>
                    <a:pt x="74" y="101"/>
                    <a:pt x="74" y="101"/>
                  </a:cubicBezTo>
                  <a:cubicBezTo>
                    <a:pt x="76" y="98"/>
                    <a:pt x="78" y="96"/>
                    <a:pt x="80" y="96"/>
                  </a:cubicBezTo>
                  <a:cubicBezTo>
                    <a:pt x="81" y="96"/>
                    <a:pt x="83" y="97"/>
                    <a:pt x="86" y="99"/>
                  </a:cubicBezTo>
                  <a:cubicBezTo>
                    <a:pt x="87" y="99"/>
                    <a:pt x="87" y="99"/>
                    <a:pt x="87" y="99"/>
                  </a:cubicBezTo>
                  <a:cubicBezTo>
                    <a:pt x="87" y="100"/>
                    <a:pt x="87" y="100"/>
                    <a:pt x="87" y="100"/>
                  </a:cubicBezTo>
                  <a:cubicBezTo>
                    <a:pt x="94" y="110"/>
                    <a:pt x="94" y="110"/>
                    <a:pt x="94" y="110"/>
                  </a:cubicBezTo>
                  <a:cubicBezTo>
                    <a:pt x="94" y="110"/>
                    <a:pt x="94" y="110"/>
                    <a:pt x="94" y="110"/>
                  </a:cubicBezTo>
                  <a:cubicBezTo>
                    <a:pt x="94" y="110"/>
                    <a:pt x="94" y="110"/>
                    <a:pt x="94" y="110"/>
                  </a:cubicBezTo>
                  <a:cubicBezTo>
                    <a:pt x="94" y="111"/>
                    <a:pt x="94" y="111"/>
                    <a:pt x="94" y="111"/>
                  </a:cubicBezTo>
                  <a:cubicBezTo>
                    <a:pt x="95" y="119"/>
                    <a:pt x="95" y="119"/>
                    <a:pt x="95" y="119"/>
                  </a:cubicBezTo>
                  <a:cubicBezTo>
                    <a:pt x="94" y="127"/>
                    <a:pt x="94" y="127"/>
                    <a:pt x="94" y="127"/>
                  </a:cubicBezTo>
                  <a:cubicBezTo>
                    <a:pt x="94" y="127"/>
                    <a:pt x="94" y="127"/>
                    <a:pt x="94" y="127"/>
                  </a:cubicBezTo>
                  <a:cubicBezTo>
                    <a:pt x="92" y="134"/>
                    <a:pt x="92" y="134"/>
                    <a:pt x="92" y="134"/>
                  </a:cubicBezTo>
                  <a:cubicBezTo>
                    <a:pt x="92" y="134"/>
                    <a:pt x="92" y="134"/>
                    <a:pt x="92" y="134"/>
                  </a:cubicBezTo>
                  <a:cubicBezTo>
                    <a:pt x="92" y="135"/>
                    <a:pt x="92" y="135"/>
                    <a:pt x="92" y="135"/>
                  </a:cubicBezTo>
                  <a:cubicBezTo>
                    <a:pt x="92" y="135"/>
                    <a:pt x="92" y="135"/>
                    <a:pt x="92" y="135"/>
                  </a:cubicBezTo>
                  <a:cubicBezTo>
                    <a:pt x="87" y="142"/>
                    <a:pt x="87" y="142"/>
                    <a:pt x="87" y="142"/>
                  </a:cubicBezTo>
                  <a:cubicBezTo>
                    <a:pt x="84" y="147"/>
                    <a:pt x="84" y="147"/>
                    <a:pt x="84" y="147"/>
                  </a:cubicBezTo>
                  <a:cubicBezTo>
                    <a:pt x="85" y="156"/>
                    <a:pt x="85" y="156"/>
                    <a:pt x="85" y="156"/>
                  </a:cubicBezTo>
                  <a:cubicBezTo>
                    <a:pt x="86" y="156"/>
                    <a:pt x="86" y="156"/>
                    <a:pt x="86" y="156"/>
                  </a:cubicBezTo>
                  <a:cubicBezTo>
                    <a:pt x="88" y="154"/>
                    <a:pt x="88" y="154"/>
                    <a:pt x="88" y="154"/>
                  </a:cubicBezTo>
                  <a:cubicBezTo>
                    <a:pt x="92" y="152"/>
                    <a:pt x="92" y="152"/>
                    <a:pt x="92" y="152"/>
                  </a:cubicBezTo>
                  <a:cubicBezTo>
                    <a:pt x="92" y="151"/>
                    <a:pt x="92" y="151"/>
                    <a:pt x="92" y="151"/>
                  </a:cubicBezTo>
                  <a:cubicBezTo>
                    <a:pt x="93" y="150"/>
                    <a:pt x="93" y="150"/>
                    <a:pt x="93" y="150"/>
                  </a:cubicBezTo>
                  <a:cubicBezTo>
                    <a:pt x="97" y="154"/>
                    <a:pt x="97" y="154"/>
                    <a:pt x="97" y="154"/>
                  </a:cubicBezTo>
                  <a:cubicBezTo>
                    <a:pt x="97" y="154"/>
                    <a:pt x="97" y="154"/>
                    <a:pt x="97" y="154"/>
                  </a:cubicBezTo>
                  <a:cubicBezTo>
                    <a:pt x="97" y="160"/>
                    <a:pt x="97" y="160"/>
                    <a:pt x="97" y="160"/>
                  </a:cubicBezTo>
                  <a:cubicBezTo>
                    <a:pt x="96" y="160"/>
                    <a:pt x="96" y="160"/>
                    <a:pt x="96" y="160"/>
                  </a:cubicBezTo>
                  <a:cubicBezTo>
                    <a:pt x="93" y="162"/>
                    <a:pt x="93" y="162"/>
                    <a:pt x="93" y="162"/>
                  </a:cubicBezTo>
                  <a:cubicBezTo>
                    <a:pt x="92" y="164"/>
                    <a:pt x="92" y="164"/>
                    <a:pt x="92" y="164"/>
                  </a:cubicBezTo>
                  <a:cubicBezTo>
                    <a:pt x="92" y="167"/>
                    <a:pt x="92" y="167"/>
                    <a:pt x="92" y="167"/>
                  </a:cubicBezTo>
                  <a:cubicBezTo>
                    <a:pt x="91" y="168"/>
                    <a:pt x="91" y="168"/>
                    <a:pt x="91" y="168"/>
                  </a:cubicBezTo>
                  <a:cubicBezTo>
                    <a:pt x="91" y="168"/>
                    <a:pt x="91" y="168"/>
                    <a:pt x="91" y="168"/>
                  </a:cubicBezTo>
                  <a:cubicBezTo>
                    <a:pt x="89" y="172"/>
                    <a:pt x="89" y="172"/>
                    <a:pt x="89" y="172"/>
                  </a:cubicBezTo>
                  <a:cubicBezTo>
                    <a:pt x="88" y="172"/>
                    <a:pt x="88" y="172"/>
                    <a:pt x="88" y="172"/>
                  </a:cubicBezTo>
                  <a:cubicBezTo>
                    <a:pt x="88" y="172"/>
                    <a:pt x="88" y="172"/>
                    <a:pt x="88" y="172"/>
                  </a:cubicBezTo>
                  <a:cubicBezTo>
                    <a:pt x="84" y="173"/>
                    <a:pt x="84" y="173"/>
                    <a:pt x="84" y="173"/>
                  </a:cubicBezTo>
                  <a:cubicBezTo>
                    <a:pt x="81" y="174"/>
                    <a:pt x="81" y="174"/>
                    <a:pt x="81" y="174"/>
                  </a:cubicBezTo>
                  <a:cubicBezTo>
                    <a:pt x="79" y="178"/>
                    <a:pt x="79" y="178"/>
                    <a:pt x="79" y="178"/>
                  </a:cubicBezTo>
                  <a:cubicBezTo>
                    <a:pt x="79" y="179"/>
                    <a:pt x="79" y="179"/>
                    <a:pt x="79" y="179"/>
                  </a:cubicBezTo>
                  <a:cubicBezTo>
                    <a:pt x="92" y="177"/>
                    <a:pt x="92" y="177"/>
                    <a:pt x="92" y="177"/>
                  </a:cubicBezTo>
                  <a:cubicBezTo>
                    <a:pt x="95" y="175"/>
                    <a:pt x="95" y="175"/>
                    <a:pt x="95" y="175"/>
                  </a:cubicBezTo>
                  <a:cubicBezTo>
                    <a:pt x="99" y="164"/>
                    <a:pt x="99" y="164"/>
                    <a:pt x="99" y="164"/>
                  </a:cubicBezTo>
                  <a:cubicBezTo>
                    <a:pt x="99" y="164"/>
                    <a:pt x="99" y="164"/>
                    <a:pt x="99" y="164"/>
                  </a:cubicBezTo>
                  <a:cubicBezTo>
                    <a:pt x="129" y="133"/>
                    <a:pt x="129" y="133"/>
                    <a:pt x="129" y="133"/>
                  </a:cubicBezTo>
                  <a:cubicBezTo>
                    <a:pt x="130" y="133"/>
                    <a:pt x="130" y="133"/>
                    <a:pt x="130" y="133"/>
                  </a:cubicBezTo>
                  <a:cubicBezTo>
                    <a:pt x="136" y="130"/>
                    <a:pt x="136" y="130"/>
                    <a:pt x="136" y="130"/>
                  </a:cubicBezTo>
                  <a:cubicBezTo>
                    <a:pt x="136" y="130"/>
                    <a:pt x="136" y="130"/>
                    <a:pt x="136" y="130"/>
                  </a:cubicBezTo>
                  <a:cubicBezTo>
                    <a:pt x="136" y="130"/>
                    <a:pt x="136" y="130"/>
                    <a:pt x="136" y="130"/>
                  </a:cubicBezTo>
                  <a:cubicBezTo>
                    <a:pt x="142" y="130"/>
                    <a:pt x="142" y="130"/>
                    <a:pt x="142" y="130"/>
                  </a:cubicBezTo>
                  <a:cubicBezTo>
                    <a:pt x="147" y="129"/>
                    <a:pt x="147" y="129"/>
                    <a:pt x="147" y="129"/>
                  </a:cubicBezTo>
                  <a:cubicBezTo>
                    <a:pt x="152" y="126"/>
                    <a:pt x="152" y="126"/>
                    <a:pt x="152" y="126"/>
                  </a:cubicBezTo>
                  <a:cubicBezTo>
                    <a:pt x="156" y="122"/>
                    <a:pt x="156" y="122"/>
                    <a:pt x="156" y="122"/>
                  </a:cubicBezTo>
                  <a:cubicBezTo>
                    <a:pt x="163" y="104"/>
                    <a:pt x="163" y="104"/>
                    <a:pt x="163" y="104"/>
                  </a:cubicBezTo>
                  <a:cubicBezTo>
                    <a:pt x="163" y="104"/>
                    <a:pt x="163" y="104"/>
                    <a:pt x="163" y="104"/>
                  </a:cubicBezTo>
                  <a:cubicBezTo>
                    <a:pt x="163" y="104"/>
                    <a:pt x="163" y="104"/>
                    <a:pt x="163" y="104"/>
                  </a:cubicBezTo>
                  <a:cubicBezTo>
                    <a:pt x="188" y="78"/>
                    <a:pt x="188" y="78"/>
                    <a:pt x="188" y="78"/>
                  </a:cubicBezTo>
                  <a:cubicBezTo>
                    <a:pt x="188" y="78"/>
                    <a:pt x="188" y="78"/>
                    <a:pt x="188" y="78"/>
                  </a:cubicBezTo>
                  <a:cubicBezTo>
                    <a:pt x="186" y="64"/>
                    <a:pt x="186" y="64"/>
                    <a:pt x="186" y="64"/>
                  </a:cubicBezTo>
                  <a:cubicBezTo>
                    <a:pt x="185" y="63"/>
                    <a:pt x="183" y="62"/>
                    <a:pt x="182" y="61"/>
                  </a:cubicBezTo>
                  <a:cubicBezTo>
                    <a:pt x="182" y="60"/>
                    <a:pt x="182" y="60"/>
                    <a:pt x="182" y="60"/>
                  </a:cubicBezTo>
                  <a:cubicBezTo>
                    <a:pt x="182" y="61"/>
                    <a:pt x="182" y="61"/>
                    <a:pt x="182" y="61"/>
                  </a:cubicBezTo>
                  <a:cubicBezTo>
                    <a:pt x="178" y="61"/>
                    <a:pt x="178" y="61"/>
                    <a:pt x="178" y="61"/>
                  </a:cubicBezTo>
                  <a:cubicBezTo>
                    <a:pt x="176" y="60"/>
                    <a:pt x="174" y="60"/>
                    <a:pt x="173" y="58"/>
                  </a:cubicBezTo>
                  <a:cubicBezTo>
                    <a:pt x="172" y="55"/>
                    <a:pt x="172" y="55"/>
                    <a:pt x="172" y="55"/>
                  </a:cubicBezTo>
                  <a:cubicBezTo>
                    <a:pt x="172" y="55"/>
                    <a:pt x="172" y="55"/>
                    <a:pt x="172" y="55"/>
                  </a:cubicBezTo>
                  <a:cubicBezTo>
                    <a:pt x="171" y="54"/>
                    <a:pt x="171" y="54"/>
                    <a:pt x="171" y="54"/>
                  </a:cubicBezTo>
                  <a:cubicBezTo>
                    <a:pt x="171" y="33"/>
                    <a:pt x="171" y="33"/>
                    <a:pt x="171" y="33"/>
                  </a:cubicBezTo>
                  <a:cubicBezTo>
                    <a:pt x="169" y="32"/>
                    <a:pt x="166" y="30"/>
                    <a:pt x="164" y="28"/>
                  </a:cubicBezTo>
                  <a:cubicBezTo>
                    <a:pt x="158" y="22"/>
                    <a:pt x="158" y="22"/>
                    <a:pt x="158" y="22"/>
                  </a:cubicBezTo>
                  <a:cubicBezTo>
                    <a:pt x="154" y="15"/>
                    <a:pt x="154" y="15"/>
                    <a:pt x="154" y="15"/>
                  </a:cubicBezTo>
                  <a:cubicBezTo>
                    <a:pt x="153" y="14"/>
                    <a:pt x="153" y="11"/>
                    <a:pt x="153" y="8"/>
                  </a:cubicBezTo>
                  <a:cubicBezTo>
                    <a:pt x="154" y="6"/>
                    <a:pt x="154" y="6"/>
                    <a:pt x="154" y="6"/>
                  </a:cubicBezTo>
                  <a:cubicBezTo>
                    <a:pt x="151" y="2"/>
                    <a:pt x="151" y="2"/>
                    <a:pt x="151" y="2"/>
                  </a:cubicBezTo>
                  <a:cubicBezTo>
                    <a:pt x="150" y="5"/>
                    <a:pt x="150" y="5"/>
                    <a:pt x="150" y="5"/>
                  </a:cubicBezTo>
                  <a:cubicBezTo>
                    <a:pt x="147" y="12"/>
                    <a:pt x="147" y="12"/>
                    <a:pt x="147" y="12"/>
                  </a:cubicBezTo>
                  <a:cubicBezTo>
                    <a:pt x="146" y="12"/>
                    <a:pt x="146" y="12"/>
                    <a:pt x="146" y="12"/>
                  </a:cubicBezTo>
                  <a:cubicBezTo>
                    <a:pt x="143" y="12"/>
                    <a:pt x="140" y="12"/>
                    <a:pt x="137" y="10"/>
                  </a:cubicBezTo>
                  <a:cubicBezTo>
                    <a:pt x="135" y="10"/>
                    <a:pt x="134" y="8"/>
                    <a:pt x="134" y="5"/>
                  </a:cubicBezTo>
                  <a:cubicBezTo>
                    <a:pt x="134" y="4"/>
                    <a:pt x="134" y="4"/>
                    <a:pt x="134" y="4"/>
                  </a:cubicBezTo>
                  <a:cubicBezTo>
                    <a:pt x="132" y="4"/>
                    <a:pt x="132" y="4"/>
                    <a:pt x="132" y="4"/>
                  </a:cubicBezTo>
                  <a:cubicBezTo>
                    <a:pt x="124" y="6"/>
                    <a:pt x="124" y="6"/>
                    <a:pt x="124" y="6"/>
                  </a:cubicBezTo>
                  <a:cubicBezTo>
                    <a:pt x="118" y="0"/>
                    <a:pt x="118" y="0"/>
                    <a:pt x="118" y="0"/>
                  </a:cubicBezTo>
                  <a:cubicBezTo>
                    <a:pt x="116" y="0"/>
                    <a:pt x="116" y="0"/>
                    <a:pt x="116" y="0"/>
                  </a:cubicBezTo>
                  <a:cubicBezTo>
                    <a:pt x="114" y="2"/>
                    <a:pt x="114" y="2"/>
                    <a:pt x="114" y="2"/>
                  </a:cubicBezTo>
                  <a:cubicBezTo>
                    <a:pt x="117" y="6"/>
                    <a:pt x="117" y="6"/>
                    <a:pt x="117" y="6"/>
                  </a:cubicBezTo>
                  <a:cubicBezTo>
                    <a:pt x="118" y="7"/>
                    <a:pt x="118" y="7"/>
                    <a:pt x="118" y="7"/>
                  </a:cubicBezTo>
                  <a:cubicBezTo>
                    <a:pt x="114" y="15"/>
                    <a:pt x="114" y="15"/>
                    <a:pt x="114" y="15"/>
                  </a:cubicBezTo>
                  <a:cubicBezTo>
                    <a:pt x="113" y="15"/>
                    <a:pt x="113" y="15"/>
                    <a:pt x="113" y="15"/>
                  </a:cubicBezTo>
                  <a:cubicBezTo>
                    <a:pt x="113" y="16"/>
                    <a:pt x="113" y="16"/>
                    <a:pt x="113" y="16"/>
                  </a:cubicBezTo>
                  <a:cubicBezTo>
                    <a:pt x="113" y="16"/>
                    <a:pt x="113" y="16"/>
                    <a:pt x="113" y="16"/>
                  </a:cubicBezTo>
                  <a:cubicBezTo>
                    <a:pt x="106" y="24"/>
                    <a:pt x="106" y="24"/>
                    <a:pt x="106" y="24"/>
                  </a:cubicBezTo>
                  <a:cubicBezTo>
                    <a:pt x="105" y="24"/>
                    <a:pt x="105" y="24"/>
                    <a:pt x="105" y="24"/>
                  </a:cubicBezTo>
                  <a:cubicBezTo>
                    <a:pt x="104" y="24"/>
                    <a:pt x="104" y="24"/>
                    <a:pt x="104" y="24"/>
                  </a:cubicBezTo>
                  <a:cubicBezTo>
                    <a:pt x="93" y="25"/>
                    <a:pt x="93" y="25"/>
                    <a:pt x="93" y="25"/>
                  </a:cubicBezTo>
                  <a:lnTo>
                    <a:pt x="86" y="23"/>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8" name="Freeform 28"/>
            <p:cNvSpPr/>
            <p:nvPr/>
          </p:nvSpPr>
          <p:spPr bwMode="auto">
            <a:xfrm>
              <a:off x="5986401" y="2510211"/>
              <a:ext cx="772258" cy="524990"/>
            </a:xfrm>
            <a:custGeom>
              <a:avLst/>
              <a:gdLst>
                <a:gd name="T0" fmla="*/ 47 w 268"/>
                <a:gd name="T1" fmla="*/ 3 h 182"/>
                <a:gd name="T2" fmla="*/ 36 w 268"/>
                <a:gd name="T3" fmla="*/ 6 h 182"/>
                <a:gd name="T4" fmla="*/ 34 w 268"/>
                <a:gd name="T5" fmla="*/ 10 h 182"/>
                <a:gd name="T6" fmla="*/ 29 w 268"/>
                <a:gd name="T7" fmla="*/ 18 h 182"/>
                <a:gd name="T8" fmla="*/ 21 w 268"/>
                <a:gd name="T9" fmla="*/ 24 h 182"/>
                <a:gd name="T10" fmla="*/ 11 w 268"/>
                <a:gd name="T11" fmla="*/ 17 h 182"/>
                <a:gd name="T12" fmla="*/ 0 w 268"/>
                <a:gd name="T13" fmla="*/ 20 h 182"/>
                <a:gd name="T14" fmla="*/ 16 w 268"/>
                <a:gd name="T15" fmla="*/ 30 h 182"/>
                <a:gd name="T16" fmla="*/ 17 w 268"/>
                <a:gd name="T17" fmla="*/ 32 h 182"/>
                <a:gd name="T18" fmla="*/ 18 w 268"/>
                <a:gd name="T19" fmla="*/ 52 h 182"/>
                <a:gd name="T20" fmla="*/ 30 w 268"/>
                <a:gd name="T21" fmla="*/ 76 h 182"/>
                <a:gd name="T22" fmla="*/ 38 w 268"/>
                <a:gd name="T23" fmla="*/ 68 h 182"/>
                <a:gd name="T24" fmla="*/ 49 w 268"/>
                <a:gd name="T25" fmla="*/ 66 h 182"/>
                <a:gd name="T26" fmla="*/ 49 w 268"/>
                <a:gd name="T27" fmla="*/ 66 h 182"/>
                <a:gd name="T28" fmla="*/ 60 w 268"/>
                <a:gd name="T29" fmla="*/ 78 h 182"/>
                <a:gd name="T30" fmla="*/ 63 w 268"/>
                <a:gd name="T31" fmla="*/ 88 h 182"/>
                <a:gd name="T32" fmla="*/ 62 w 268"/>
                <a:gd name="T33" fmla="*/ 98 h 182"/>
                <a:gd name="T34" fmla="*/ 69 w 268"/>
                <a:gd name="T35" fmla="*/ 107 h 182"/>
                <a:gd name="T36" fmla="*/ 79 w 268"/>
                <a:gd name="T37" fmla="*/ 104 h 182"/>
                <a:gd name="T38" fmla="*/ 84 w 268"/>
                <a:gd name="T39" fmla="*/ 109 h 182"/>
                <a:gd name="T40" fmla="*/ 96 w 268"/>
                <a:gd name="T41" fmla="*/ 114 h 182"/>
                <a:gd name="T42" fmla="*/ 105 w 268"/>
                <a:gd name="T43" fmla="*/ 111 h 182"/>
                <a:gd name="T44" fmla="*/ 110 w 268"/>
                <a:gd name="T45" fmla="*/ 106 h 182"/>
                <a:gd name="T46" fmla="*/ 116 w 268"/>
                <a:gd name="T47" fmla="*/ 121 h 182"/>
                <a:gd name="T48" fmla="*/ 131 w 268"/>
                <a:gd name="T49" fmla="*/ 137 h 182"/>
                <a:gd name="T50" fmla="*/ 134 w 268"/>
                <a:gd name="T51" fmla="*/ 162 h 182"/>
                <a:gd name="T52" fmla="*/ 144 w 268"/>
                <a:gd name="T53" fmla="*/ 166 h 182"/>
                <a:gd name="T54" fmla="*/ 150 w 268"/>
                <a:gd name="T55" fmla="*/ 182 h 182"/>
                <a:gd name="T56" fmla="*/ 186 w 268"/>
                <a:gd name="T57" fmla="*/ 152 h 182"/>
                <a:gd name="T58" fmla="*/ 200 w 268"/>
                <a:gd name="T59" fmla="*/ 136 h 182"/>
                <a:gd name="T60" fmla="*/ 226 w 268"/>
                <a:gd name="T61" fmla="*/ 114 h 182"/>
                <a:gd name="T62" fmla="*/ 236 w 268"/>
                <a:gd name="T63" fmla="*/ 106 h 182"/>
                <a:gd name="T64" fmla="*/ 238 w 268"/>
                <a:gd name="T65" fmla="*/ 85 h 182"/>
                <a:gd name="T66" fmla="*/ 247 w 268"/>
                <a:gd name="T67" fmla="*/ 84 h 182"/>
                <a:gd name="T68" fmla="*/ 262 w 268"/>
                <a:gd name="T69" fmla="*/ 99 h 182"/>
                <a:gd name="T70" fmla="*/ 259 w 268"/>
                <a:gd name="T71" fmla="*/ 88 h 182"/>
                <a:gd name="T72" fmla="*/ 268 w 268"/>
                <a:gd name="T73" fmla="*/ 79 h 182"/>
                <a:gd name="T74" fmla="*/ 263 w 268"/>
                <a:gd name="T75" fmla="*/ 63 h 182"/>
                <a:gd name="T76" fmla="*/ 246 w 268"/>
                <a:gd name="T77" fmla="*/ 55 h 182"/>
                <a:gd name="T78" fmla="*/ 240 w 268"/>
                <a:gd name="T79" fmla="*/ 54 h 182"/>
                <a:gd name="T80" fmla="*/ 234 w 268"/>
                <a:gd name="T81" fmla="*/ 55 h 182"/>
                <a:gd name="T82" fmla="*/ 223 w 268"/>
                <a:gd name="T83" fmla="*/ 55 h 182"/>
                <a:gd name="T84" fmla="*/ 222 w 268"/>
                <a:gd name="T85" fmla="*/ 69 h 182"/>
                <a:gd name="T86" fmla="*/ 208 w 268"/>
                <a:gd name="T87" fmla="*/ 72 h 182"/>
                <a:gd name="T88" fmla="*/ 188 w 268"/>
                <a:gd name="T89" fmla="*/ 54 h 182"/>
                <a:gd name="T90" fmla="*/ 183 w 268"/>
                <a:gd name="T91" fmla="*/ 44 h 182"/>
                <a:gd name="T92" fmla="*/ 184 w 268"/>
                <a:gd name="T93" fmla="*/ 50 h 182"/>
                <a:gd name="T94" fmla="*/ 179 w 268"/>
                <a:gd name="T95" fmla="*/ 60 h 182"/>
                <a:gd name="T96" fmla="*/ 168 w 268"/>
                <a:gd name="T97" fmla="*/ 57 h 182"/>
                <a:gd name="T98" fmla="*/ 166 w 268"/>
                <a:gd name="T99" fmla="*/ 47 h 182"/>
                <a:gd name="T100" fmla="*/ 156 w 268"/>
                <a:gd name="T101" fmla="*/ 43 h 182"/>
                <a:gd name="T102" fmla="*/ 144 w 268"/>
                <a:gd name="T103" fmla="*/ 35 h 182"/>
                <a:gd name="T104" fmla="*/ 128 w 268"/>
                <a:gd name="T105" fmla="*/ 29 h 182"/>
                <a:gd name="T106" fmla="*/ 117 w 268"/>
                <a:gd name="T107" fmla="*/ 34 h 182"/>
                <a:gd name="T108" fmla="*/ 112 w 268"/>
                <a:gd name="T109" fmla="*/ 24 h 182"/>
                <a:gd name="T110" fmla="*/ 98 w 268"/>
                <a:gd name="T111" fmla="*/ 24 h 182"/>
                <a:gd name="T112" fmla="*/ 82 w 268"/>
                <a:gd name="T113" fmla="*/ 27 h 182"/>
                <a:gd name="T114" fmla="*/ 67 w 268"/>
                <a:gd name="T115" fmla="*/ 26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8" h="182">
                  <a:moveTo>
                    <a:pt x="52" y="9"/>
                  </a:moveTo>
                  <a:cubicBezTo>
                    <a:pt x="51" y="0"/>
                    <a:pt x="51" y="0"/>
                    <a:pt x="51" y="0"/>
                  </a:cubicBezTo>
                  <a:cubicBezTo>
                    <a:pt x="47" y="3"/>
                    <a:pt x="47" y="3"/>
                    <a:pt x="47" y="3"/>
                  </a:cubicBezTo>
                  <a:cubicBezTo>
                    <a:pt x="46" y="3"/>
                    <a:pt x="46" y="3"/>
                    <a:pt x="46" y="3"/>
                  </a:cubicBezTo>
                  <a:cubicBezTo>
                    <a:pt x="37" y="6"/>
                    <a:pt x="37" y="6"/>
                    <a:pt x="37" y="6"/>
                  </a:cubicBezTo>
                  <a:cubicBezTo>
                    <a:pt x="36" y="6"/>
                    <a:pt x="36" y="6"/>
                    <a:pt x="36" y="6"/>
                  </a:cubicBezTo>
                  <a:cubicBezTo>
                    <a:pt x="35" y="5"/>
                    <a:pt x="35" y="5"/>
                    <a:pt x="35" y="5"/>
                  </a:cubicBezTo>
                  <a:cubicBezTo>
                    <a:pt x="35" y="10"/>
                    <a:pt x="35" y="10"/>
                    <a:pt x="35" y="10"/>
                  </a:cubicBezTo>
                  <a:cubicBezTo>
                    <a:pt x="34" y="10"/>
                    <a:pt x="34" y="10"/>
                    <a:pt x="34" y="10"/>
                  </a:cubicBezTo>
                  <a:cubicBezTo>
                    <a:pt x="30" y="17"/>
                    <a:pt x="30" y="17"/>
                    <a:pt x="30" y="17"/>
                  </a:cubicBezTo>
                  <a:cubicBezTo>
                    <a:pt x="29" y="17"/>
                    <a:pt x="29" y="17"/>
                    <a:pt x="29" y="17"/>
                  </a:cubicBezTo>
                  <a:cubicBezTo>
                    <a:pt x="29" y="18"/>
                    <a:pt x="29" y="18"/>
                    <a:pt x="29" y="18"/>
                  </a:cubicBezTo>
                  <a:cubicBezTo>
                    <a:pt x="29" y="18"/>
                    <a:pt x="29" y="18"/>
                    <a:pt x="29" y="18"/>
                  </a:cubicBezTo>
                  <a:cubicBezTo>
                    <a:pt x="22" y="24"/>
                    <a:pt x="22" y="24"/>
                    <a:pt x="22" y="24"/>
                  </a:cubicBezTo>
                  <a:cubicBezTo>
                    <a:pt x="21" y="24"/>
                    <a:pt x="21" y="24"/>
                    <a:pt x="21" y="24"/>
                  </a:cubicBezTo>
                  <a:cubicBezTo>
                    <a:pt x="21" y="24"/>
                    <a:pt x="21" y="24"/>
                    <a:pt x="21" y="24"/>
                  </a:cubicBezTo>
                  <a:cubicBezTo>
                    <a:pt x="20" y="24"/>
                    <a:pt x="20" y="24"/>
                    <a:pt x="20" y="24"/>
                  </a:cubicBezTo>
                  <a:cubicBezTo>
                    <a:pt x="15" y="22"/>
                    <a:pt x="12" y="19"/>
                    <a:pt x="11" y="17"/>
                  </a:cubicBezTo>
                  <a:cubicBezTo>
                    <a:pt x="10" y="16"/>
                    <a:pt x="10" y="16"/>
                    <a:pt x="9" y="16"/>
                  </a:cubicBezTo>
                  <a:cubicBezTo>
                    <a:pt x="4" y="17"/>
                    <a:pt x="4" y="17"/>
                    <a:pt x="4" y="17"/>
                  </a:cubicBezTo>
                  <a:cubicBezTo>
                    <a:pt x="0" y="20"/>
                    <a:pt x="0" y="20"/>
                    <a:pt x="0" y="20"/>
                  </a:cubicBezTo>
                  <a:cubicBezTo>
                    <a:pt x="9" y="27"/>
                    <a:pt x="9" y="27"/>
                    <a:pt x="9" y="27"/>
                  </a:cubicBezTo>
                  <a:cubicBezTo>
                    <a:pt x="16" y="30"/>
                    <a:pt x="16" y="30"/>
                    <a:pt x="16" y="30"/>
                  </a:cubicBezTo>
                  <a:cubicBezTo>
                    <a:pt x="16" y="30"/>
                    <a:pt x="16" y="30"/>
                    <a:pt x="16" y="30"/>
                  </a:cubicBezTo>
                  <a:cubicBezTo>
                    <a:pt x="16" y="30"/>
                    <a:pt x="16" y="30"/>
                    <a:pt x="16" y="30"/>
                  </a:cubicBezTo>
                  <a:cubicBezTo>
                    <a:pt x="17" y="31"/>
                    <a:pt x="17" y="31"/>
                    <a:pt x="17" y="31"/>
                  </a:cubicBezTo>
                  <a:cubicBezTo>
                    <a:pt x="17" y="32"/>
                    <a:pt x="17" y="32"/>
                    <a:pt x="17" y="32"/>
                  </a:cubicBezTo>
                  <a:cubicBezTo>
                    <a:pt x="18" y="40"/>
                    <a:pt x="18" y="40"/>
                    <a:pt x="18" y="40"/>
                  </a:cubicBezTo>
                  <a:cubicBezTo>
                    <a:pt x="18" y="40"/>
                    <a:pt x="18" y="40"/>
                    <a:pt x="18" y="40"/>
                  </a:cubicBezTo>
                  <a:cubicBezTo>
                    <a:pt x="18" y="52"/>
                    <a:pt x="18" y="52"/>
                    <a:pt x="18" y="52"/>
                  </a:cubicBezTo>
                  <a:cubicBezTo>
                    <a:pt x="20" y="59"/>
                    <a:pt x="20" y="59"/>
                    <a:pt x="20" y="59"/>
                  </a:cubicBezTo>
                  <a:cubicBezTo>
                    <a:pt x="25" y="70"/>
                    <a:pt x="25" y="70"/>
                    <a:pt x="25" y="70"/>
                  </a:cubicBezTo>
                  <a:cubicBezTo>
                    <a:pt x="30" y="76"/>
                    <a:pt x="30" y="76"/>
                    <a:pt x="30" y="76"/>
                  </a:cubicBezTo>
                  <a:cubicBezTo>
                    <a:pt x="35" y="72"/>
                    <a:pt x="35" y="72"/>
                    <a:pt x="35" y="72"/>
                  </a:cubicBezTo>
                  <a:cubicBezTo>
                    <a:pt x="38" y="68"/>
                    <a:pt x="38" y="68"/>
                    <a:pt x="38" y="68"/>
                  </a:cubicBezTo>
                  <a:cubicBezTo>
                    <a:pt x="38" y="68"/>
                    <a:pt x="38" y="68"/>
                    <a:pt x="38" y="68"/>
                  </a:cubicBezTo>
                  <a:cubicBezTo>
                    <a:pt x="38" y="68"/>
                    <a:pt x="38" y="68"/>
                    <a:pt x="38" y="68"/>
                  </a:cubicBezTo>
                  <a:cubicBezTo>
                    <a:pt x="44" y="61"/>
                    <a:pt x="44" y="61"/>
                    <a:pt x="44" y="61"/>
                  </a:cubicBezTo>
                  <a:cubicBezTo>
                    <a:pt x="49" y="66"/>
                    <a:pt x="49" y="66"/>
                    <a:pt x="49" y="66"/>
                  </a:cubicBezTo>
                  <a:cubicBezTo>
                    <a:pt x="49" y="66"/>
                    <a:pt x="49" y="66"/>
                    <a:pt x="49" y="66"/>
                  </a:cubicBezTo>
                  <a:cubicBezTo>
                    <a:pt x="49" y="66"/>
                    <a:pt x="49" y="66"/>
                    <a:pt x="49" y="66"/>
                  </a:cubicBezTo>
                  <a:cubicBezTo>
                    <a:pt x="49" y="66"/>
                    <a:pt x="49" y="66"/>
                    <a:pt x="49" y="66"/>
                  </a:cubicBezTo>
                  <a:cubicBezTo>
                    <a:pt x="49" y="66"/>
                    <a:pt x="49" y="66"/>
                    <a:pt x="49" y="66"/>
                  </a:cubicBezTo>
                  <a:cubicBezTo>
                    <a:pt x="54" y="76"/>
                    <a:pt x="54" y="76"/>
                    <a:pt x="54" y="76"/>
                  </a:cubicBezTo>
                  <a:cubicBezTo>
                    <a:pt x="60" y="78"/>
                    <a:pt x="60" y="78"/>
                    <a:pt x="60" y="78"/>
                  </a:cubicBezTo>
                  <a:cubicBezTo>
                    <a:pt x="63" y="88"/>
                    <a:pt x="63" y="88"/>
                    <a:pt x="63" y="88"/>
                  </a:cubicBezTo>
                  <a:cubicBezTo>
                    <a:pt x="63" y="88"/>
                    <a:pt x="63" y="88"/>
                    <a:pt x="63" y="88"/>
                  </a:cubicBezTo>
                  <a:cubicBezTo>
                    <a:pt x="63" y="88"/>
                    <a:pt x="63" y="88"/>
                    <a:pt x="63" y="88"/>
                  </a:cubicBezTo>
                  <a:cubicBezTo>
                    <a:pt x="62" y="97"/>
                    <a:pt x="62" y="97"/>
                    <a:pt x="62" y="97"/>
                  </a:cubicBezTo>
                  <a:cubicBezTo>
                    <a:pt x="62" y="98"/>
                    <a:pt x="62" y="98"/>
                    <a:pt x="62" y="98"/>
                  </a:cubicBezTo>
                  <a:cubicBezTo>
                    <a:pt x="62" y="98"/>
                    <a:pt x="62" y="98"/>
                    <a:pt x="62" y="98"/>
                  </a:cubicBezTo>
                  <a:cubicBezTo>
                    <a:pt x="60" y="106"/>
                    <a:pt x="60" y="106"/>
                    <a:pt x="60" y="106"/>
                  </a:cubicBezTo>
                  <a:cubicBezTo>
                    <a:pt x="64" y="110"/>
                    <a:pt x="64" y="110"/>
                    <a:pt x="64" y="110"/>
                  </a:cubicBezTo>
                  <a:cubicBezTo>
                    <a:pt x="69" y="107"/>
                    <a:pt x="69" y="107"/>
                    <a:pt x="69" y="107"/>
                  </a:cubicBezTo>
                  <a:cubicBezTo>
                    <a:pt x="74" y="102"/>
                    <a:pt x="74" y="102"/>
                    <a:pt x="74" y="102"/>
                  </a:cubicBezTo>
                  <a:cubicBezTo>
                    <a:pt x="75" y="103"/>
                    <a:pt x="75" y="103"/>
                    <a:pt x="75" y="103"/>
                  </a:cubicBezTo>
                  <a:cubicBezTo>
                    <a:pt x="79" y="104"/>
                    <a:pt x="79" y="104"/>
                    <a:pt x="79" y="104"/>
                  </a:cubicBezTo>
                  <a:cubicBezTo>
                    <a:pt x="79" y="104"/>
                    <a:pt x="79" y="104"/>
                    <a:pt x="79" y="104"/>
                  </a:cubicBezTo>
                  <a:cubicBezTo>
                    <a:pt x="79" y="104"/>
                    <a:pt x="79" y="104"/>
                    <a:pt x="79" y="104"/>
                  </a:cubicBezTo>
                  <a:cubicBezTo>
                    <a:pt x="84" y="109"/>
                    <a:pt x="84" y="109"/>
                    <a:pt x="84" y="109"/>
                  </a:cubicBezTo>
                  <a:cubicBezTo>
                    <a:pt x="89" y="108"/>
                    <a:pt x="89" y="108"/>
                    <a:pt x="89" y="108"/>
                  </a:cubicBezTo>
                  <a:cubicBezTo>
                    <a:pt x="93" y="106"/>
                    <a:pt x="95" y="108"/>
                    <a:pt x="96" y="110"/>
                  </a:cubicBezTo>
                  <a:cubicBezTo>
                    <a:pt x="96" y="114"/>
                    <a:pt x="96" y="114"/>
                    <a:pt x="96" y="114"/>
                  </a:cubicBezTo>
                  <a:cubicBezTo>
                    <a:pt x="97" y="114"/>
                    <a:pt x="97" y="114"/>
                    <a:pt x="97" y="114"/>
                  </a:cubicBezTo>
                  <a:cubicBezTo>
                    <a:pt x="102" y="116"/>
                    <a:pt x="102" y="116"/>
                    <a:pt x="102" y="116"/>
                  </a:cubicBezTo>
                  <a:cubicBezTo>
                    <a:pt x="105" y="111"/>
                    <a:pt x="105" y="111"/>
                    <a:pt x="105" y="111"/>
                  </a:cubicBezTo>
                  <a:cubicBezTo>
                    <a:pt x="105" y="109"/>
                    <a:pt x="105" y="109"/>
                    <a:pt x="105" y="109"/>
                  </a:cubicBezTo>
                  <a:cubicBezTo>
                    <a:pt x="105" y="107"/>
                    <a:pt x="105" y="106"/>
                    <a:pt x="106" y="105"/>
                  </a:cubicBezTo>
                  <a:cubicBezTo>
                    <a:pt x="110" y="106"/>
                    <a:pt x="110" y="106"/>
                    <a:pt x="110" y="106"/>
                  </a:cubicBezTo>
                  <a:cubicBezTo>
                    <a:pt x="114" y="108"/>
                    <a:pt x="116" y="110"/>
                    <a:pt x="116" y="114"/>
                  </a:cubicBezTo>
                  <a:cubicBezTo>
                    <a:pt x="116" y="116"/>
                    <a:pt x="116" y="116"/>
                    <a:pt x="116" y="116"/>
                  </a:cubicBezTo>
                  <a:cubicBezTo>
                    <a:pt x="116" y="121"/>
                    <a:pt x="116" y="121"/>
                    <a:pt x="116" y="121"/>
                  </a:cubicBezTo>
                  <a:cubicBezTo>
                    <a:pt x="120" y="128"/>
                    <a:pt x="120" y="128"/>
                    <a:pt x="120" y="128"/>
                  </a:cubicBezTo>
                  <a:cubicBezTo>
                    <a:pt x="125" y="133"/>
                    <a:pt x="125" y="133"/>
                    <a:pt x="125" y="133"/>
                  </a:cubicBezTo>
                  <a:cubicBezTo>
                    <a:pt x="127" y="135"/>
                    <a:pt x="129" y="136"/>
                    <a:pt x="131" y="137"/>
                  </a:cubicBezTo>
                  <a:cubicBezTo>
                    <a:pt x="132" y="137"/>
                    <a:pt x="132" y="137"/>
                    <a:pt x="132" y="137"/>
                  </a:cubicBezTo>
                  <a:cubicBezTo>
                    <a:pt x="133" y="138"/>
                    <a:pt x="134" y="140"/>
                    <a:pt x="134" y="144"/>
                  </a:cubicBezTo>
                  <a:cubicBezTo>
                    <a:pt x="134" y="162"/>
                    <a:pt x="134" y="162"/>
                    <a:pt x="134" y="162"/>
                  </a:cubicBezTo>
                  <a:cubicBezTo>
                    <a:pt x="134" y="164"/>
                    <a:pt x="136" y="165"/>
                    <a:pt x="137" y="165"/>
                  </a:cubicBezTo>
                  <a:cubicBezTo>
                    <a:pt x="138" y="165"/>
                    <a:pt x="138" y="165"/>
                    <a:pt x="138" y="165"/>
                  </a:cubicBezTo>
                  <a:cubicBezTo>
                    <a:pt x="140" y="164"/>
                    <a:pt x="142" y="164"/>
                    <a:pt x="144" y="166"/>
                  </a:cubicBezTo>
                  <a:cubicBezTo>
                    <a:pt x="145" y="167"/>
                    <a:pt x="145" y="167"/>
                    <a:pt x="145" y="167"/>
                  </a:cubicBezTo>
                  <a:cubicBezTo>
                    <a:pt x="147" y="168"/>
                    <a:pt x="148" y="169"/>
                    <a:pt x="149" y="172"/>
                  </a:cubicBezTo>
                  <a:cubicBezTo>
                    <a:pt x="150" y="182"/>
                    <a:pt x="150" y="182"/>
                    <a:pt x="150" y="182"/>
                  </a:cubicBezTo>
                  <a:cubicBezTo>
                    <a:pt x="159" y="164"/>
                    <a:pt x="159" y="164"/>
                    <a:pt x="159" y="164"/>
                  </a:cubicBezTo>
                  <a:cubicBezTo>
                    <a:pt x="162" y="154"/>
                    <a:pt x="165" y="148"/>
                    <a:pt x="169" y="147"/>
                  </a:cubicBezTo>
                  <a:cubicBezTo>
                    <a:pt x="173" y="146"/>
                    <a:pt x="178" y="148"/>
                    <a:pt x="186" y="152"/>
                  </a:cubicBezTo>
                  <a:cubicBezTo>
                    <a:pt x="212" y="154"/>
                    <a:pt x="212" y="154"/>
                    <a:pt x="212" y="154"/>
                  </a:cubicBezTo>
                  <a:cubicBezTo>
                    <a:pt x="212" y="148"/>
                    <a:pt x="212" y="148"/>
                    <a:pt x="212" y="148"/>
                  </a:cubicBezTo>
                  <a:cubicBezTo>
                    <a:pt x="200" y="136"/>
                    <a:pt x="200" y="136"/>
                    <a:pt x="200" y="136"/>
                  </a:cubicBezTo>
                  <a:cubicBezTo>
                    <a:pt x="195" y="133"/>
                    <a:pt x="192" y="131"/>
                    <a:pt x="193" y="129"/>
                  </a:cubicBezTo>
                  <a:cubicBezTo>
                    <a:pt x="202" y="130"/>
                    <a:pt x="202" y="130"/>
                    <a:pt x="202" y="130"/>
                  </a:cubicBezTo>
                  <a:cubicBezTo>
                    <a:pt x="211" y="132"/>
                    <a:pt x="219" y="128"/>
                    <a:pt x="226" y="114"/>
                  </a:cubicBezTo>
                  <a:cubicBezTo>
                    <a:pt x="226" y="114"/>
                    <a:pt x="226" y="114"/>
                    <a:pt x="226" y="114"/>
                  </a:cubicBezTo>
                  <a:cubicBezTo>
                    <a:pt x="227" y="114"/>
                    <a:pt x="227" y="114"/>
                    <a:pt x="227" y="114"/>
                  </a:cubicBezTo>
                  <a:cubicBezTo>
                    <a:pt x="236" y="106"/>
                    <a:pt x="236" y="106"/>
                    <a:pt x="236" y="106"/>
                  </a:cubicBezTo>
                  <a:cubicBezTo>
                    <a:pt x="237" y="87"/>
                    <a:pt x="237" y="87"/>
                    <a:pt x="237" y="87"/>
                  </a:cubicBezTo>
                  <a:cubicBezTo>
                    <a:pt x="237" y="85"/>
                    <a:pt x="237" y="85"/>
                    <a:pt x="237" y="85"/>
                  </a:cubicBezTo>
                  <a:cubicBezTo>
                    <a:pt x="238" y="85"/>
                    <a:pt x="238" y="85"/>
                    <a:pt x="238" y="85"/>
                  </a:cubicBezTo>
                  <a:cubicBezTo>
                    <a:pt x="239" y="85"/>
                    <a:pt x="239" y="85"/>
                    <a:pt x="239" y="85"/>
                  </a:cubicBezTo>
                  <a:cubicBezTo>
                    <a:pt x="246" y="84"/>
                    <a:pt x="246" y="84"/>
                    <a:pt x="246" y="84"/>
                  </a:cubicBezTo>
                  <a:cubicBezTo>
                    <a:pt x="247" y="84"/>
                    <a:pt x="247" y="84"/>
                    <a:pt x="247" y="84"/>
                  </a:cubicBezTo>
                  <a:cubicBezTo>
                    <a:pt x="248" y="84"/>
                    <a:pt x="248" y="84"/>
                    <a:pt x="248" y="84"/>
                  </a:cubicBezTo>
                  <a:cubicBezTo>
                    <a:pt x="248" y="84"/>
                    <a:pt x="248" y="84"/>
                    <a:pt x="248" y="84"/>
                  </a:cubicBezTo>
                  <a:cubicBezTo>
                    <a:pt x="262" y="99"/>
                    <a:pt x="262" y="99"/>
                    <a:pt x="262" y="99"/>
                  </a:cubicBezTo>
                  <a:cubicBezTo>
                    <a:pt x="266" y="98"/>
                    <a:pt x="266" y="98"/>
                    <a:pt x="266" y="98"/>
                  </a:cubicBezTo>
                  <a:cubicBezTo>
                    <a:pt x="266" y="95"/>
                    <a:pt x="266" y="95"/>
                    <a:pt x="266" y="95"/>
                  </a:cubicBezTo>
                  <a:cubicBezTo>
                    <a:pt x="259" y="88"/>
                    <a:pt x="259" y="88"/>
                    <a:pt x="259" y="88"/>
                  </a:cubicBezTo>
                  <a:cubicBezTo>
                    <a:pt x="258" y="87"/>
                    <a:pt x="258" y="87"/>
                    <a:pt x="258" y="87"/>
                  </a:cubicBezTo>
                  <a:cubicBezTo>
                    <a:pt x="257" y="86"/>
                    <a:pt x="257" y="86"/>
                    <a:pt x="257" y="86"/>
                  </a:cubicBezTo>
                  <a:cubicBezTo>
                    <a:pt x="268" y="79"/>
                    <a:pt x="268" y="79"/>
                    <a:pt x="268" y="79"/>
                  </a:cubicBezTo>
                  <a:cubicBezTo>
                    <a:pt x="268" y="62"/>
                    <a:pt x="268" y="62"/>
                    <a:pt x="268" y="62"/>
                  </a:cubicBezTo>
                  <a:cubicBezTo>
                    <a:pt x="263" y="63"/>
                    <a:pt x="263" y="63"/>
                    <a:pt x="263" y="63"/>
                  </a:cubicBezTo>
                  <a:cubicBezTo>
                    <a:pt x="263" y="63"/>
                    <a:pt x="263" y="63"/>
                    <a:pt x="263" y="63"/>
                  </a:cubicBezTo>
                  <a:cubicBezTo>
                    <a:pt x="262" y="63"/>
                    <a:pt x="262" y="63"/>
                    <a:pt x="262" y="63"/>
                  </a:cubicBezTo>
                  <a:cubicBezTo>
                    <a:pt x="256" y="60"/>
                    <a:pt x="256" y="60"/>
                    <a:pt x="256" y="60"/>
                  </a:cubicBezTo>
                  <a:cubicBezTo>
                    <a:pt x="254" y="60"/>
                    <a:pt x="250" y="58"/>
                    <a:pt x="246" y="55"/>
                  </a:cubicBezTo>
                  <a:cubicBezTo>
                    <a:pt x="243" y="54"/>
                    <a:pt x="242" y="53"/>
                    <a:pt x="242" y="51"/>
                  </a:cubicBezTo>
                  <a:cubicBezTo>
                    <a:pt x="242" y="52"/>
                    <a:pt x="242" y="52"/>
                    <a:pt x="242" y="52"/>
                  </a:cubicBezTo>
                  <a:cubicBezTo>
                    <a:pt x="242" y="53"/>
                    <a:pt x="241" y="54"/>
                    <a:pt x="240" y="54"/>
                  </a:cubicBezTo>
                  <a:cubicBezTo>
                    <a:pt x="239" y="55"/>
                    <a:pt x="238" y="56"/>
                    <a:pt x="235" y="56"/>
                  </a:cubicBezTo>
                  <a:cubicBezTo>
                    <a:pt x="234" y="56"/>
                    <a:pt x="234" y="56"/>
                    <a:pt x="234" y="56"/>
                  </a:cubicBezTo>
                  <a:cubicBezTo>
                    <a:pt x="234" y="55"/>
                    <a:pt x="234" y="55"/>
                    <a:pt x="234" y="55"/>
                  </a:cubicBezTo>
                  <a:cubicBezTo>
                    <a:pt x="234" y="55"/>
                    <a:pt x="234" y="55"/>
                    <a:pt x="234" y="55"/>
                  </a:cubicBezTo>
                  <a:cubicBezTo>
                    <a:pt x="228" y="51"/>
                    <a:pt x="228" y="51"/>
                    <a:pt x="228" y="51"/>
                  </a:cubicBezTo>
                  <a:cubicBezTo>
                    <a:pt x="223" y="55"/>
                    <a:pt x="223" y="55"/>
                    <a:pt x="223" y="55"/>
                  </a:cubicBezTo>
                  <a:cubicBezTo>
                    <a:pt x="221" y="57"/>
                    <a:pt x="219" y="59"/>
                    <a:pt x="219" y="60"/>
                  </a:cubicBezTo>
                  <a:cubicBezTo>
                    <a:pt x="222" y="66"/>
                    <a:pt x="222" y="66"/>
                    <a:pt x="222" y="66"/>
                  </a:cubicBezTo>
                  <a:cubicBezTo>
                    <a:pt x="223" y="67"/>
                    <a:pt x="223" y="68"/>
                    <a:pt x="222" y="69"/>
                  </a:cubicBezTo>
                  <a:cubicBezTo>
                    <a:pt x="222" y="70"/>
                    <a:pt x="220" y="72"/>
                    <a:pt x="217" y="72"/>
                  </a:cubicBezTo>
                  <a:cubicBezTo>
                    <a:pt x="214" y="73"/>
                    <a:pt x="214" y="73"/>
                    <a:pt x="214" y="73"/>
                  </a:cubicBezTo>
                  <a:cubicBezTo>
                    <a:pt x="212" y="74"/>
                    <a:pt x="209" y="74"/>
                    <a:pt x="208" y="72"/>
                  </a:cubicBezTo>
                  <a:cubicBezTo>
                    <a:pt x="207" y="70"/>
                    <a:pt x="207" y="70"/>
                    <a:pt x="207" y="70"/>
                  </a:cubicBezTo>
                  <a:cubicBezTo>
                    <a:pt x="196" y="60"/>
                    <a:pt x="196" y="60"/>
                    <a:pt x="196" y="60"/>
                  </a:cubicBezTo>
                  <a:cubicBezTo>
                    <a:pt x="192" y="58"/>
                    <a:pt x="189" y="56"/>
                    <a:pt x="188" y="54"/>
                  </a:cubicBezTo>
                  <a:cubicBezTo>
                    <a:pt x="187" y="52"/>
                    <a:pt x="186" y="51"/>
                    <a:pt x="187" y="50"/>
                  </a:cubicBezTo>
                  <a:cubicBezTo>
                    <a:pt x="186" y="47"/>
                    <a:pt x="186" y="44"/>
                    <a:pt x="185" y="43"/>
                  </a:cubicBezTo>
                  <a:cubicBezTo>
                    <a:pt x="183" y="44"/>
                    <a:pt x="183" y="44"/>
                    <a:pt x="183" y="44"/>
                  </a:cubicBezTo>
                  <a:cubicBezTo>
                    <a:pt x="182" y="45"/>
                    <a:pt x="182" y="45"/>
                    <a:pt x="182" y="45"/>
                  </a:cubicBezTo>
                  <a:cubicBezTo>
                    <a:pt x="182" y="46"/>
                    <a:pt x="183" y="48"/>
                    <a:pt x="184" y="49"/>
                  </a:cubicBezTo>
                  <a:cubicBezTo>
                    <a:pt x="184" y="50"/>
                    <a:pt x="184" y="50"/>
                    <a:pt x="184" y="50"/>
                  </a:cubicBezTo>
                  <a:cubicBezTo>
                    <a:pt x="185" y="50"/>
                    <a:pt x="185" y="50"/>
                    <a:pt x="185" y="50"/>
                  </a:cubicBezTo>
                  <a:cubicBezTo>
                    <a:pt x="184" y="51"/>
                    <a:pt x="184" y="51"/>
                    <a:pt x="184" y="51"/>
                  </a:cubicBezTo>
                  <a:cubicBezTo>
                    <a:pt x="179" y="60"/>
                    <a:pt x="179" y="60"/>
                    <a:pt x="179" y="60"/>
                  </a:cubicBezTo>
                  <a:cubicBezTo>
                    <a:pt x="170" y="58"/>
                    <a:pt x="170" y="58"/>
                    <a:pt x="170" y="58"/>
                  </a:cubicBezTo>
                  <a:cubicBezTo>
                    <a:pt x="168" y="57"/>
                    <a:pt x="168" y="57"/>
                    <a:pt x="168" y="57"/>
                  </a:cubicBezTo>
                  <a:cubicBezTo>
                    <a:pt x="168" y="57"/>
                    <a:pt x="168" y="57"/>
                    <a:pt x="168" y="57"/>
                  </a:cubicBezTo>
                  <a:cubicBezTo>
                    <a:pt x="168" y="56"/>
                    <a:pt x="168" y="56"/>
                    <a:pt x="168" y="56"/>
                  </a:cubicBezTo>
                  <a:cubicBezTo>
                    <a:pt x="168" y="54"/>
                    <a:pt x="168" y="52"/>
                    <a:pt x="168" y="50"/>
                  </a:cubicBezTo>
                  <a:cubicBezTo>
                    <a:pt x="166" y="47"/>
                    <a:pt x="166" y="47"/>
                    <a:pt x="166" y="47"/>
                  </a:cubicBezTo>
                  <a:cubicBezTo>
                    <a:pt x="159" y="42"/>
                    <a:pt x="159" y="42"/>
                    <a:pt x="159" y="42"/>
                  </a:cubicBezTo>
                  <a:cubicBezTo>
                    <a:pt x="158" y="41"/>
                    <a:pt x="158" y="41"/>
                    <a:pt x="158" y="41"/>
                  </a:cubicBezTo>
                  <a:cubicBezTo>
                    <a:pt x="158" y="42"/>
                    <a:pt x="157" y="42"/>
                    <a:pt x="156" y="43"/>
                  </a:cubicBezTo>
                  <a:cubicBezTo>
                    <a:pt x="149" y="42"/>
                    <a:pt x="149" y="42"/>
                    <a:pt x="149" y="42"/>
                  </a:cubicBezTo>
                  <a:cubicBezTo>
                    <a:pt x="146" y="42"/>
                    <a:pt x="145" y="41"/>
                    <a:pt x="144" y="40"/>
                  </a:cubicBezTo>
                  <a:cubicBezTo>
                    <a:pt x="144" y="39"/>
                    <a:pt x="144" y="37"/>
                    <a:pt x="144" y="35"/>
                  </a:cubicBezTo>
                  <a:cubicBezTo>
                    <a:pt x="145" y="34"/>
                    <a:pt x="145" y="34"/>
                    <a:pt x="145" y="34"/>
                  </a:cubicBezTo>
                  <a:cubicBezTo>
                    <a:pt x="142" y="28"/>
                    <a:pt x="142" y="28"/>
                    <a:pt x="142" y="28"/>
                  </a:cubicBezTo>
                  <a:cubicBezTo>
                    <a:pt x="128" y="29"/>
                    <a:pt x="128" y="29"/>
                    <a:pt x="128" y="29"/>
                  </a:cubicBezTo>
                  <a:cubicBezTo>
                    <a:pt x="128" y="31"/>
                    <a:pt x="128" y="32"/>
                    <a:pt x="127" y="34"/>
                  </a:cubicBezTo>
                  <a:cubicBezTo>
                    <a:pt x="126" y="35"/>
                    <a:pt x="125" y="36"/>
                    <a:pt x="124" y="36"/>
                  </a:cubicBezTo>
                  <a:cubicBezTo>
                    <a:pt x="122" y="36"/>
                    <a:pt x="119" y="36"/>
                    <a:pt x="117" y="34"/>
                  </a:cubicBezTo>
                  <a:cubicBezTo>
                    <a:pt x="117" y="33"/>
                    <a:pt x="117" y="33"/>
                    <a:pt x="117" y="33"/>
                  </a:cubicBezTo>
                  <a:cubicBezTo>
                    <a:pt x="117" y="33"/>
                    <a:pt x="117" y="33"/>
                    <a:pt x="117" y="33"/>
                  </a:cubicBezTo>
                  <a:cubicBezTo>
                    <a:pt x="114" y="30"/>
                    <a:pt x="112" y="27"/>
                    <a:pt x="112" y="24"/>
                  </a:cubicBezTo>
                  <a:cubicBezTo>
                    <a:pt x="110" y="20"/>
                    <a:pt x="110" y="20"/>
                    <a:pt x="110" y="20"/>
                  </a:cubicBezTo>
                  <a:cubicBezTo>
                    <a:pt x="106" y="23"/>
                    <a:pt x="106" y="23"/>
                    <a:pt x="106" y="23"/>
                  </a:cubicBezTo>
                  <a:cubicBezTo>
                    <a:pt x="102" y="25"/>
                    <a:pt x="100" y="25"/>
                    <a:pt x="98" y="24"/>
                  </a:cubicBezTo>
                  <a:cubicBezTo>
                    <a:pt x="97" y="23"/>
                    <a:pt x="97" y="23"/>
                    <a:pt x="97" y="23"/>
                  </a:cubicBezTo>
                  <a:cubicBezTo>
                    <a:pt x="93" y="24"/>
                    <a:pt x="93" y="24"/>
                    <a:pt x="93" y="24"/>
                  </a:cubicBezTo>
                  <a:cubicBezTo>
                    <a:pt x="82" y="27"/>
                    <a:pt x="82" y="27"/>
                    <a:pt x="82" y="27"/>
                  </a:cubicBezTo>
                  <a:cubicBezTo>
                    <a:pt x="80" y="29"/>
                    <a:pt x="78" y="29"/>
                    <a:pt x="76" y="29"/>
                  </a:cubicBezTo>
                  <a:cubicBezTo>
                    <a:pt x="75" y="29"/>
                    <a:pt x="75" y="29"/>
                    <a:pt x="75" y="29"/>
                  </a:cubicBezTo>
                  <a:cubicBezTo>
                    <a:pt x="71" y="29"/>
                    <a:pt x="68" y="28"/>
                    <a:pt x="67" y="26"/>
                  </a:cubicBezTo>
                  <a:cubicBezTo>
                    <a:pt x="60" y="21"/>
                    <a:pt x="60" y="21"/>
                    <a:pt x="60" y="21"/>
                  </a:cubicBezTo>
                  <a:lnTo>
                    <a:pt x="52" y="9"/>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9" name="Freeform 29"/>
            <p:cNvSpPr/>
            <p:nvPr/>
          </p:nvSpPr>
          <p:spPr bwMode="auto">
            <a:xfrm>
              <a:off x="5821961" y="1763533"/>
              <a:ext cx="1037797" cy="946442"/>
            </a:xfrm>
            <a:custGeom>
              <a:avLst/>
              <a:gdLst>
                <a:gd name="T0" fmla="*/ 353 w 360"/>
                <a:gd name="T1" fmla="*/ 153 h 328"/>
                <a:gd name="T2" fmla="*/ 346 w 360"/>
                <a:gd name="T3" fmla="*/ 119 h 328"/>
                <a:gd name="T4" fmla="*/ 314 w 360"/>
                <a:gd name="T5" fmla="*/ 153 h 328"/>
                <a:gd name="T6" fmla="*/ 309 w 360"/>
                <a:gd name="T7" fmla="*/ 162 h 328"/>
                <a:gd name="T8" fmla="*/ 268 w 360"/>
                <a:gd name="T9" fmla="*/ 169 h 328"/>
                <a:gd name="T10" fmla="*/ 259 w 360"/>
                <a:gd name="T11" fmla="*/ 153 h 328"/>
                <a:gd name="T12" fmla="*/ 248 w 360"/>
                <a:gd name="T13" fmla="*/ 142 h 328"/>
                <a:gd name="T14" fmla="*/ 235 w 360"/>
                <a:gd name="T15" fmla="*/ 131 h 328"/>
                <a:gd name="T16" fmla="*/ 168 w 360"/>
                <a:gd name="T17" fmla="*/ 119 h 328"/>
                <a:gd name="T18" fmla="*/ 129 w 360"/>
                <a:gd name="T19" fmla="*/ 57 h 328"/>
                <a:gd name="T20" fmla="*/ 54 w 360"/>
                <a:gd name="T21" fmla="*/ 8 h 328"/>
                <a:gd name="T22" fmla="*/ 4 w 360"/>
                <a:gd name="T23" fmla="*/ 14 h 328"/>
                <a:gd name="T24" fmla="*/ 4 w 360"/>
                <a:gd name="T25" fmla="*/ 21 h 328"/>
                <a:gd name="T26" fmla="*/ 1 w 360"/>
                <a:gd name="T27" fmla="*/ 28 h 328"/>
                <a:gd name="T28" fmla="*/ 5 w 360"/>
                <a:gd name="T29" fmla="*/ 45 h 328"/>
                <a:gd name="T30" fmla="*/ 21 w 360"/>
                <a:gd name="T31" fmla="*/ 37 h 328"/>
                <a:gd name="T32" fmla="*/ 37 w 360"/>
                <a:gd name="T33" fmla="*/ 49 h 328"/>
                <a:gd name="T34" fmla="*/ 60 w 360"/>
                <a:gd name="T35" fmla="*/ 77 h 328"/>
                <a:gd name="T36" fmla="*/ 74 w 360"/>
                <a:gd name="T37" fmla="*/ 66 h 328"/>
                <a:gd name="T38" fmla="*/ 97 w 360"/>
                <a:gd name="T39" fmla="*/ 52 h 328"/>
                <a:gd name="T40" fmla="*/ 115 w 360"/>
                <a:gd name="T41" fmla="*/ 71 h 328"/>
                <a:gd name="T42" fmla="*/ 119 w 360"/>
                <a:gd name="T43" fmla="*/ 100 h 328"/>
                <a:gd name="T44" fmla="*/ 121 w 360"/>
                <a:gd name="T45" fmla="*/ 131 h 328"/>
                <a:gd name="T46" fmla="*/ 116 w 360"/>
                <a:gd name="T47" fmla="*/ 144 h 328"/>
                <a:gd name="T48" fmla="*/ 112 w 360"/>
                <a:gd name="T49" fmla="*/ 149 h 328"/>
                <a:gd name="T50" fmla="*/ 114 w 360"/>
                <a:gd name="T51" fmla="*/ 168 h 328"/>
                <a:gd name="T52" fmla="*/ 109 w 360"/>
                <a:gd name="T53" fmla="*/ 184 h 328"/>
                <a:gd name="T54" fmla="*/ 95 w 360"/>
                <a:gd name="T55" fmla="*/ 181 h 328"/>
                <a:gd name="T56" fmla="*/ 84 w 360"/>
                <a:gd name="T57" fmla="*/ 204 h 328"/>
                <a:gd name="T58" fmla="*/ 68 w 360"/>
                <a:gd name="T59" fmla="*/ 219 h 328"/>
                <a:gd name="T60" fmla="*/ 80 w 360"/>
                <a:gd name="T61" fmla="*/ 236 h 328"/>
                <a:gd name="T62" fmla="*/ 90 w 360"/>
                <a:gd name="T63" fmla="*/ 249 h 328"/>
                <a:gd name="T64" fmla="*/ 109 w 360"/>
                <a:gd name="T65" fmla="*/ 253 h 328"/>
                <a:gd name="T66" fmla="*/ 118 w 360"/>
                <a:gd name="T67" fmla="*/ 272 h 328"/>
                <a:gd name="T68" fmla="*/ 133 w 360"/>
                <a:gd name="T69" fmla="*/ 284 h 328"/>
                <a:gd name="T70" fmla="*/ 154 w 360"/>
                <a:gd name="T71" fmla="*/ 278 h 328"/>
                <a:gd name="T72" fmla="*/ 167 w 360"/>
                <a:gd name="T73" fmla="*/ 275 h 328"/>
                <a:gd name="T74" fmla="*/ 177 w 360"/>
                <a:gd name="T75" fmla="*/ 289 h 328"/>
                <a:gd name="T76" fmla="*/ 180 w 360"/>
                <a:gd name="T77" fmla="*/ 289 h 328"/>
                <a:gd name="T78" fmla="*/ 200 w 360"/>
                <a:gd name="T79" fmla="*/ 283 h 328"/>
                <a:gd name="T80" fmla="*/ 206 w 360"/>
                <a:gd name="T81" fmla="*/ 292 h 328"/>
                <a:gd name="T82" fmla="*/ 211 w 360"/>
                <a:gd name="T83" fmla="*/ 297 h 328"/>
                <a:gd name="T84" fmla="*/ 229 w 360"/>
                <a:gd name="T85" fmla="*/ 308 h 328"/>
                <a:gd name="T86" fmla="*/ 235 w 360"/>
                <a:gd name="T87" fmla="*/ 303 h 328"/>
                <a:gd name="T88" fmla="*/ 243 w 360"/>
                <a:gd name="T89" fmla="*/ 297 h 328"/>
                <a:gd name="T90" fmla="*/ 255 w 360"/>
                <a:gd name="T91" fmla="*/ 315 h 328"/>
                <a:gd name="T92" fmla="*/ 269 w 360"/>
                <a:gd name="T93" fmla="*/ 328 h 328"/>
                <a:gd name="T94" fmla="*/ 278 w 360"/>
                <a:gd name="T95" fmla="*/ 311 h 328"/>
                <a:gd name="T96" fmla="*/ 296 w 360"/>
                <a:gd name="T97" fmla="*/ 301 h 328"/>
                <a:gd name="T98" fmla="*/ 306 w 360"/>
                <a:gd name="T99" fmla="*/ 305 h 328"/>
                <a:gd name="T100" fmla="*/ 315 w 360"/>
                <a:gd name="T101" fmla="*/ 315 h 328"/>
                <a:gd name="T102" fmla="*/ 318 w 360"/>
                <a:gd name="T103" fmla="*/ 288 h 328"/>
                <a:gd name="T104" fmla="*/ 325 w 360"/>
                <a:gd name="T105" fmla="*/ 243 h 328"/>
                <a:gd name="T106" fmla="*/ 336 w 360"/>
                <a:gd name="T107" fmla="*/ 24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0" h="328">
                  <a:moveTo>
                    <a:pt x="358" y="193"/>
                  </a:moveTo>
                  <a:cubicBezTo>
                    <a:pt x="352" y="153"/>
                    <a:pt x="352" y="153"/>
                    <a:pt x="352" y="153"/>
                  </a:cubicBezTo>
                  <a:cubicBezTo>
                    <a:pt x="353" y="153"/>
                    <a:pt x="353" y="153"/>
                    <a:pt x="353" y="153"/>
                  </a:cubicBezTo>
                  <a:cubicBezTo>
                    <a:pt x="353" y="153"/>
                    <a:pt x="353" y="153"/>
                    <a:pt x="353" y="153"/>
                  </a:cubicBezTo>
                  <a:cubicBezTo>
                    <a:pt x="356" y="148"/>
                    <a:pt x="357" y="145"/>
                    <a:pt x="357" y="142"/>
                  </a:cubicBezTo>
                  <a:cubicBezTo>
                    <a:pt x="355" y="139"/>
                    <a:pt x="355" y="139"/>
                    <a:pt x="355" y="139"/>
                  </a:cubicBezTo>
                  <a:cubicBezTo>
                    <a:pt x="351" y="137"/>
                    <a:pt x="349" y="130"/>
                    <a:pt x="350" y="119"/>
                  </a:cubicBezTo>
                  <a:cubicBezTo>
                    <a:pt x="346" y="119"/>
                    <a:pt x="346" y="119"/>
                    <a:pt x="346" y="119"/>
                  </a:cubicBezTo>
                  <a:cubicBezTo>
                    <a:pt x="343" y="119"/>
                    <a:pt x="340" y="120"/>
                    <a:pt x="337" y="122"/>
                  </a:cubicBezTo>
                  <a:cubicBezTo>
                    <a:pt x="334" y="125"/>
                    <a:pt x="332" y="127"/>
                    <a:pt x="331" y="129"/>
                  </a:cubicBezTo>
                  <a:cubicBezTo>
                    <a:pt x="330" y="134"/>
                    <a:pt x="325" y="137"/>
                    <a:pt x="316" y="140"/>
                  </a:cubicBezTo>
                  <a:cubicBezTo>
                    <a:pt x="314" y="153"/>
                    <a:pt x="314" y="153"/>
                    <a:pt x="314" y="153"/>
                  </a:cubicBezTo>
                  <a:cubicBezTo>
                    <a:pt x="314" y="153"/>
                    <a:pt x="314" y="153"/>
                    <a:pt x="314" y="153"/>
                  </a:cubicBezTo>
                  <a:cubicBezTo>
                    <a:pt x="313" y="153"/>
                    <a:pt x="313" y="153"/>
                    <a:pt x="313" y="153"/>
                  </a:cubicBezTo>
                  <a:cubicBezTo>
                    <a:pt x="309" y="161"/>
                    <a:pt x="309" y="161"/>
                    <a:pt x="309" y="161"/>
                  </a:cubicBezTo>
                  <a:cubicBezTo>
                    <a:pt x="309" y="162"/>
                    <a:pt x="309" y="162"/>
                    <a:pt x="309" y="162"/>
                  </a:cubicBezTo>
                  <a:cubicBezTo>
                    <a:pt x="308" y="162"/>
                    <a:pt x="308" y="162"/>
                    <a:pt x="308" y="162"/>
                  </a:cubicBezTo>
                  <a:cubicBezTo>
                    <a:pt x="308" y="162"/>
                    <a:pt x="308" y="162"/>
                    <a:pt x="308" y="162"/>
                  </a:cubicBezTo>
                  <a:cubicBezTo>
                    <a:pt x="268" y="169"/>
                    <a:pt x="268" y="169"/>
                    <a:pt x="268" y="169"/>
                  </a:cubicBezTo>
                  <a:cubicBezTo>
                    <a:pt x="268" y="169"/>
                    <a:pt x="268" y="169"/>
                    <a:pt x="268" y="169"/>
                  </a:cubicBezTo>
                  <a:cubicBezTo>
                    <a:pt x="267" y="169"/>
                    <a:pt x="267" y="169"/>
                    <a:pt x="267" y="169"/>
                  </a:cubicBezTo>
                  <a:cubicBezTo>
                    <a:pt x="267" y="169"/>
                    <a:pt x="267" y="169"/>
                    <a:pt x="267" y="169"/>
                  </a:cubicBezTo>
                  <a:cubicBezTo>
                    <a:pt x="255" y="156"/>
                    <a:pt x="255" y="156"/>
                    <a:pt x="255" y="156"/>
                  </a:cubicBezTo>
                  <a:cubicBezTo>
                    <a:pt x="259" y="153"/>
                    <a:pt x="259" y="153"/>
                    <a:pt x="259" y="153"/>
                  </a:cubicBezTo>
                  <a:cubicBezTo>
                    <a:pt x="254" y="147"/>
                    <a:pt x="254" y="147"/>
                    <a:pt x="254" y="147"/>
                  </a:cubicBezTo>
                  <a:cubicBezTo>
                    <a:pt x="249" y="143"/>
                    <a:pt x="249" y="143"/>
                    <a:pt x="249" y="143"/>
                  </a:cubicBezTo>
                  <a:cubicBezTo>
                    <a:pt x="248" y="142"/>
                    <a:pt x="248" y="142"/>
                    <a:pt x="248" y="142"/>
                  </a:cubicBezTo>
                  <a:cubicBezTo>
                    <a:pt x="248" y="142"/>
                    <a:pt x="248" y="142"/>
                    <a:pt x="248" y="142"/>
                  </a:cubicBezTo>
                  <a:cubicBezTo>
                    <a:pt x="248" y="142"/>
                    <a:pt x="248" y="142"/>
                    <a:pt x="248" y="142"/>
                  </a:cubicBezTo>
                  <a:cubicBezTo>
                    <a:pt x="248" y="141"/>
                    <a:pt x="248" y="141"/>
                    <a:pt x="248" y="141"/>
                  </a:cubicBezTo>
                  <a:cubicBezTo>
                    <a:pt x="246" y="131"/>
                    <a:pt x="246" y="131"/>
                    <a:pt x="246" y="131"/>
                  </a:cubicBezTo>
                  <a:cubicBezTo>
                    <a:pt x="235" y="131"/>
                    <a:pt x="235" y="131"/>
                    <a:pt x="235" y="131"/>
                  </a:cubicBezTo>
                  <a:cubicBezTo>
                    <a:pt x="235" y="131"/>
                    <a:pt x="235" y="131"/>
                    <a:pt x="235" y="131"/>
                  </a:cubicBezTo>
                  <a:cubicBezTo>
                    <a:pt x="226" y="125"/>
                    <a:pt x="226" y="125"/>
                    <a:pt x="226" y="125"/>
                  </a:cubicBezTo>
                  <a:cubicBezTo>
                    <a:pt x="194" y="120"/>
                    <a:pt x="194" y="120"/>
                    <a:pt x="194" y="120"/>
                  </a:cubicBezTo>
                  <a:cubicBezTo>
                    <a:pt x="168" y="119"/>
                    <a:pt x="168" y="119"/>
                    <a:pt x="168" y="119"/>
                  </a:cubicBezTo>
                  <a:cubicBezTo>
                    <a:pt x="167" y="119"/>
                    <a:pt x="167" y="119"/>
                    <a:pt x="167" y="119"/>
                  </a:cubicBezTo>
                  <a:cubicBezTo>
                    <a:pt x="166" y="119"/>
                    <a:pt x="165" y="119"/>
                    <a:pt x="165" y="118"/>
                  </a:cubicBezTo>
                  <a:cubicBezTo>
                    <a:pt x="149" y="84"/>
                    <a:pt x="149" y="84"/>
                    <a:pt x="149" y="84"/>
                  </a:cubicBezTo>
                  <a:cubicBezTo>
                    <a:pt x="148" y="81"/>
                    <a:pt x="141" y="72"/>
                    <a:pt x="129" y="57"/>
                  </a:cubicBezTo>
                  <a:cubicBezTo>
                    <a:pt x="117" y="42"/>
                    <a:pt x="110" y="34"/>
                    <a:pt x="108" y="33"/>
                  </a:cubicBezTo>
                  <a:cubicBezTo>
                    <a:pt x="85" y="11"/>
                    <a:pt x="85" y="11"/>
                    <a:pt x="85" y="11"/>
                  </a:cubicBezTo>
                  <a:cubicBezTo>
                    <a:pt x="82" y="9"/>
                    <a:pt x="82" y="9"/>
                    <a:pt x="82" y="9"/>
                  </a:cubicBezTo>
                  <a:cubicBezTo>
                    <a:pt x="54" y="8"/>
                    <a:pt x="54" y="8"/>
                    <a:pt x="54" y="8"/>
                  </a:cubicBezTo>
                  <a:cubicBezTo>
                    <a:pt x="53" y="8"/>
                    <a:pt x="53" y="8"/>
                    <a:pt x="53" y="8"/>
                  </a:cubicBezTo>
                  <a:cubicBezTo>
                    <a:pt x="53" y="7"/>
                    <a:pt x="53" y="7"/>
                    <a:pt x="53" y="7"/>
                  </a:cubicBezTo>
                  <a:cubicBezTo>
                    <a:pt x="50" y="5"/>
                    <a:pt x="46" y="3"/>
                    <a:pt x="40" y="2"/>
                  </a:cubicBezTo>
                  <a:cubicBezTo>
                    <a:pt x="35" y="0"/>
                    <a:pt x="23" y="4"/>
                    <a:pt x="4" y="14"/>
                  </a:cubicBezTo>
                  <a:cubicBezTo>
                    <a:pt x="3" y="15"/>
                    <a:pt x="3" y="15"/>
                    <a:pt x="3" y="15"/>
                  </a:cubicBezTo>
                  <a:cubicBezTo>
                    <a:pt x="4" y="20"/>
                    <a:pt x="4" y="20"/>
                    <a:pt x="4" y="20"/>
                  </a:cubicBezTo>
                  <a:cubicBezTo>
                    <a:pt x="4" y="20"/>
                    <a:pt x="4" y="20"/>
                    <a:pt x="4" y="20"/>
                  </a:cubicBezTo>
                  <a:cubicBezTo>
                    <a:pt x="4" y="21"/>
                    <a:pt x="4" y="21"/>
                    <a:pt x="4" y="21"/>
                  </a:cubicBezTo>
                  <a:cubicBezTo>
                    <a:pt x="4" y="21"/>
                    <a:pt x="4" y="21"/>
                    <a:pt x="4" y="21"/>
                  </a:cubicBezTo>
                  <a:cubicBezTo>
                    <a:pt x="4" y="21"/>
                    <a:pt x="4" y="21"/>
                    <a:pt x="4" y="21"/>
                  </a:cubicBezTo>
                  <a:cubicBezTo>
                    <a:pt x="1" y="28"/>
                    <a:pt x="1" y="28"/>
                    <a:pt x="1" y="28"/>
                  </a:cubicBezTo>
                  <a:cubicBezTo>
                    <a:pt x="1" y="28"/>
                    <a:pt x="1" y="28"/>
                    <a:pt x="1" y="28"/>
                  </a:cubicBezTo>
                  <a:cubicBezTo>
                    <a:pt x="0" y="28"/>
                    <a:pt x="0" y="28"/>
                    <a:pt x="0" y="28"/>
                  </a:cubicBezTo>
                  <a:cubicBezTo>
                    <a:pt x="0" y="33"/>
                    <a:pt x="0" y="33"/>
                    <a:pt x="0" y="33"/>
                  </a:cubicBezTo>
                  <a:cubicBezTo>
                    <a:pt x="0" y="36"/>
                    <a:pt x="1" y="40"/>
                    <a:pt x="2" y="43"/>
                  </a:cubicBezTo>
                  <a:cubicBezTo>
                    <a:pt x="5" y="45"/>
                    <a:pt x="5" y="45"/>
                    <a:pt x="5" y="45"/>
                  </a:cubicBezTo>
                  <a:cubicBezTo>
                    <a:pt x="11" y="45"/>
                    <a:pt x="11" y="45"/>
                    <a:pt x="11" y="45"/>
                  </a:cubicBezTo>
                  <a:cubicBezTo>
                    <a:pt x="16" y="46"/>
                    <a:pt x="16" y="46"/>
                    <a:pt x="16" y="46"/>
                  </a:cubicBezTo>
                  <a:cubicBezTo>
                    <a:pt x="18" y="45"/>
                    <a:pt x="18" y="45"/>
                    <a:pt x="18" y="45"/>
                  </a:cubicBezTo>
                  <a:cubicBezTo>
                    <a:pt x="18" y="41"/>
                    <a:pt x="19" y="38"/>
                    <a:pt x="21" y="37"/>
                  </a:cubicBezTo>
                  <a:cubicBezTo>
                    <a:pt x="25" y="37"/>
                    <a:pt x="25" y="37"/>
                    <a:pt x="25" y="37"/>
                  </a:cubicBezTo>
                  <a:cubicBezTo>
                    <a:pt x="39" y="41"/>
                    <a:pt x="39" y="41"/>
                    <a:pt x="39" y="41"/>
                  </a:cubicBezTo>
                  <a:cubicBezTo>
                    <a:pt x="42" y="42"/>
                    <a:pt x="42" y="42"/>
                    <a:pt x="42" y="42"/>
                  </a:cubicBezTo>
                  <a:cubicBezTo>
                    <a:pt x="37" y="49"/>
                    <a:pt x="37" y="49"/>
                    <a:pt x="37" y="49"/>
                  </a:cubicBezTo>
                  <a:cubicBezTo>
                    <a:pt x="37" y="59"/>
                    <a:pt x="37" y="59"/>
                    <a:pt x="37" y="59"/>
                  </a:cubicBezTo>
                  <a:cubicBezTo>
                    <a:pt x="37" y="61"/>
                    <a:pt x="41" y="65"/>
                    <a:pt x="48" y="72"/>
                  </a:cubicBezTo>
                  <a:cubicBezTo>
                    <a:pt x="53" y="75"/>
                    <a:pt x="55" y="77"/>
                    <a:pt x="58" y="77"/>
                  </a:cubicBezTo>
                  <a:cubicBezTo>
                    <a:pt x="60" y="77"/>
                    <a:pt x="60" y="77"/>
                    <a:pt x="60" y="77"/>
                  </a:cubicBezTo>
                  <a:cubicBezTo>
                    <a:pt x="62" y="76"/>
                    <a:pt x="62" y="76"/>
                    <a:pt x="62" y="76"/>
                  </a:cubicBezTo>
                  <a:cubicBezTo>
                    <a:pt x="69" y="69"/>
                    <a:pt x="69" y="69"/>
                    <a:pt x="69" y="69"/>
                  </a:cubicBezTo>
                  <a:cubicBezTo>
                    <a:pt x="74" y="66"/>
                    <a:pt x="74" y="66"/>
                    <a:pt x="74" y="66"/>
                  </a:cubicBezTo>
                  <a:cubicBezTo>
                    <a:pt x="74" y="66"/>
                    <a:pt x="74" y="66"/>
                    <a:pt x="74" y="66"/>
                  </a:cubicBezTo>
                  <a:cubicBezTo>
                    <a:pt x="74" y="66"/>
                    <a:pt x="74" y="66"/>
                    <a:pt x="74" y="66"/>
                  </a:cubicBezTo>
                  <a:cubicBezTo>
                    <a:pt x="85" y="64"/>
                    <a:pt x="85" y="64"/>
                    <a:pt x="85" y="64"/>
                  </a:cubicBezTo>
                  <a:cubicBezTo>
                    <a:pt x="88" y="57"/>
                    <a:pt x="88" y="57"/>
                    <a:pt x="88" y="57"/>
                  </a:cubicBezTo>
                  <a:cubicBezTo>
                    <a:pt x="97" y="52"/>
                    <a:pt x="97" y="52"/>
                    <a:pt x="97" y="52"/>
                  </a:cubicBezTo>
                  <a:cubicBezTo>
                    <a:pt x="106" y="57"/>
                    <a:pt x="106" y="57"/>
                    <a:pt x="106" y="57"/>
                  </a:cubicBezTo>
                  <a:cubicBezTo>
                    <a:pt x="106" y="57"/>
                    <a:pt x="106" y="57"/>
                    <a:pt x="106" y="57"/>
                  </a:cubicBezTo>
                  <a:cubicBezTo>
                    <a:pt x="107" y="57"/>
                    <a:pt x="107" y="57"/>
                    <a:pt x="107" y="57"/>
                  </a:cubicBezTo>
                  <a:cubicBezTo>
                    <a:pt x="115" y="71"/>
                    <a:pt x="115" y="71"/>
                    <a:pt x="115" y="71"/>
                  </a:cubicBezTo>
                  <a:cubicBezTo>
                    <a:pt x="118" y="80"/>
                    <a:pt x="118" y="80"/>
                    <a:pt x="118" y="80"/>
                  </a:cubicBezTo>
                  <a:cubicBezTo>
                    <a:pt x="118" y="81"/>
                    <a:pt x="118" y="81"/>
                    <a:pt x="118" y="81"/>
                  </a:cubicBezTo>
                  <a:cubicBezTo>
                    <a:pt x="116" y="93"/>
                    <a:pt x="116" y="93"/>
                    <a:pt x="116" y="93"/>
                  </a:cubicBezTo>
                  <a:cubicBezTo>
                    <a:pt x="119" y="100"/>
                    <a:pt x="119" y="100"/>
                    <a:pt x="119" y="100"/>
                  </a:cubicBezTo>
                  <a:cubicBezTo>
                    <a:pt x="119" y="101"/>
                    <a:pt x="119" y="101"/>
                    <a:pt x="119" y="101"/>
                  </a:cubicBezTo>
                  <a:cubicBezTo>
                    <a:pt x="117" y="110"/>
                    <a:pt x="117" y="110"/>
                    <a:pt x="117" y="110"/>
                  </a:cubicBezTo>
                  <a:cubicBezTo>
                    <a:pt x="117" y="118"/>
                    <a:pt x="117" y="118"/>
                    <a:pt x="117" y="118"/>
                  </a:cubicBezTo>
                  <a:cubicBezTo>
                    <a:pt x="119" y="125"/>
                    <a:pt x="121" y="130"/>
                    <a:pt x="121" y="131"/>
                  </a:cubicBezTo>
                  <a:cubicBezTo>
                    <a:pt x="120" y="138"/>
                    <a:pt x="120" y="138"/>
                    <a:pt x="120" y="138"/>
                  </a:cubicBezTo>
                  <a:cubicBezTo>
                    <a:pt x="120" y="138"/>
                    <a:pt x="120" y="138"/>
                    <a:pt x="120" y="138"/>
                  </a:cubicBezTo>
                  <a:cubicBezTo>
                    <a:pt x="120" y="139"/>
                    <a:pt x="120" y="139"/>
                    <a:pt x="120" y="139"/>
                  </a:cubicBezTo>
                  <a:cubicBezTo>
                    <a:pt x="116" y="144"/>
                    <a:pt x="116" y="144"/>
                    <a:pt x="116" y="144"/>
                  </a:cubicBezTo>
                  <a:cubicBezTo>
                    <a:pt x="116" y="145"/>
                    <a:pt x="116" y="145"/>
                    <a:pt x="116" y="145"/>
                  </a:cubicBezTo>
                  <a:cubicBezTo>
                    <a:pt x="116" y="145"/>
                    <a:pt x="116" y="145"/>
                    <a:pt x="116" y="145"/>
                  </a:cubicBezTo>
                  <a:cubicBezTo>
                    <a:pt x="116" y="145"/>
                    <a:pt x="116" y="145"/>
                    <a:pt x="116" y="145"/>
                  </a:cubicBezTo>
                  <a:cubicBezTo>
                    <a:pt x="112" y="149"/>
                    <a:pt x="112" y="149"/>
                    <a:pt x="112" y="149"/>
                  </a:cubicBezTo>
                  <a:cubicBezTo>
                    <a:pt x="111" y="158"/>
                    <a:pt x="111" y="158"/>
                    <a:pt x="111" y="158"/>
                  </a:cubicBezTo>
                  <a:cubicBezTo>
                    <a:pt x="114" y="167"/>
                    <a:pt x="114" y="167"/>
                    <a:pt x="114" y="167"/>
                  </a:cubicBezTo>
                  <a:cubicBezTo>
                    <a:pt x="114" y="167"/>
                    <a:pt x="114" y="167"/>
                    <a:pt x="114" y="167"/>
                  </a:cubicBezTo>
                  <a:cubicBezTo>
                    <a:pt x="114" y="168"/>
                    <a:pt x="114" y="168"/>
                    <a:pt x="114" y="168"/>
                  </a:cubicBezTo>
                  <a:cubicBezTo>
                    <a:pt x="114" y="168"/>
                    <a:pt x="114" y="168"/>
                    <a:pt x="114" y="168"/>
                  </a:cubicBezTo>
                  <a:cubicBezTo>
                    <a:pt x="114" y="168"/>
                    <a:pt x="114" y="168"/>
                    <a:pt x="114" y="168"/>
                  </a:cubicBezTo>
                  <a:cubicBezTo>
                    <a:pt x="111" y="182"/>
                    <a:pt x="111" y="182"/>
                    <a:pt x="111" y="182"/>
                  </a:cubicBezTo>
                  <a:cubicBezTo>
                    <a:pt x="109" y="184"/>
                    <a:pt x="109" y="184"/>
                    <a:pt x="109" y="184"/>
                  </a:cubicBezTo>
                  <a:cubicBezTo>
                    <a:pt x="108" y="185"/>
                    <a:pt x="106" y="185"/>
                    <a:pt x="103" y="184"/>
                  </a:cubicBezTo>
                  <a:cubicBezTo>
                    <a:pt x="103" y="184"/>
                    <a:pt x="103" y="184"/>
                    <a:pt x="103" y="184"/>
                  </a:cubicBezTo>
                  <a:cubicBezTo>
                    <a:pt x="99" y="180"/>
                    <a:pt x="99" y="180"/>
                    <a:pt x="99" y="180"/>
                  </a:cubicBezTo>
                  <a:cubicBezTo>
                    <a:pt x="95" y="181"/>
                    <a:pt x="95" y="181"/>
                    <a:pt x="95" y="181"/>
                  </a:cubicBezTo>
                  <a:cubicBezTo>
                    <a:pt x="90" y="187"/>
                    <a:pt x="90" y="187"/>
                    <a:pt x="90" y="187"/>
                  </a:cubicBezTo>
                  <a:cubicBezTo>
                    <a:pt x="84" y="203"/>
                    <a:pt x="84" y="203"/>
                    <a:pt x="84" y="203"/>
                  </a:cubicBezTo>
                  <a:cubicBezTo>
                    <a:pt x="84" y="204"/>
                    <a:pt x="84" y="204"/>
                    <a:pt x="84" y="204"/>
                  </a:cubicBezTo>
                  <a:cubicBezTo>
                    <a:pt x="84" y="204"/>
                    <a:pt x="84" y="204"/>
                    <a:pt x="84" y="204"/>
                  </a:cubicBezTo>
                  <a:cubicBezTo>
                    <a:pt x="78" y="209"/>
                    <a:pt x="78" y="209"/>
                    <a:pt x="78" y="209"/>
                  </a:cubicBezTo>
                  <a:cubicBezTo>
                    <a:pt x="77" y="209"/>
                    <a:pt x="77" y="209"/>
                    <a:pt x="77" y="209"/>
                  </a:cubicBezTo>
                  <a:cubicBezTo>
                    <a:pt x="74" y="209"/>
                    <a:pt x="74" y="209"/>
                    <a:pt x="74" y="209"/>
                  </a:cubicBezTo>
                  <a:cubicBezTo>
                    <a:pt x="68" y="219"/>
                    <a:pt x="68" y="219"/>
                    <a:pt x="68" y="219"/>
                  </a:cubicBezTo>
                  <a:cubicBezTo>
                    <a:pt x="71" y="225"/>
                    <a:pt x="71" y="225"/>
                    <a:pt x="71" y="225"/>
                  </a:cubicBezTo>
                  <a:cubicBezTo>
                    <a:pt x="72" y="225"/>
                    <a:pt x="72" y="225"/>
                    <a:pt x="72" y="225"/>
                  </a:cubicBezTo>
                  <a:cubicBezTo>
                    <a:pt x="80" y="235"/>
                    <a:pt x="80" y="235"/>
                    <a:pt x="80" y="235"/>
                  </a:cubicBezTo>
                  <a:cubicBezTo>
                    <a:pt x="80" y="236"/>
                    <a:pt x="80" y="236"/>
                    <a:pt x="80" y="236"/>
                  </a:cubicBezTo>
                  <a:cubicBezTo>
                    <a:pt x="80" y="239"/>
                    <a:pt x="80" y="239"/>
                    <a:pt x="80" y="239"/>
                  </a:cubicBezTo>
                  <a:cubicBezTo>
                    <a:pt x="89" y="240"/>
                    <a:pt x="89" y="240"/>
                    <a:pt x="89" y="240"/>
                  </a:cubicBezTo>
                  <a:cubicBezTo>
                    <a:pt x="90" y="248"/>
                    <a:pt x="90" y="248"/>
                    <a:pt x="90" y="248"/>
                  </a:cubicBezTo>
                  <a:cubicBezTo>
                    <a:pt x="90" y="249"/>
                    <a:pt x="90" y="249"/>
                    <a:pt x="90" y="249"/>
                  </a:cubicBezTo>
                  <a:cubicBezTo>
                    <a:pt x="91" y="258"/>
                    <a:pt x="91" y="258"/>
                    <a:pt x="91" y="258"/>
                  </a:cubicBezTo>
                  <a:cubicBezTo>
                    <a:pt x="94" y="260"/>
                    <a:pt x="94" y="260"/>
                    <a:pt x="94" y="260"/>
                  </a:cubicBezTo>
                  <a:cubicBezTo>
                    <a:pt x="102" y="258"/>
                    <a:pt x="102" y="258"/>
                    <a:pt x="102" y="258"/>
                  </a:cubicBezTo>
                  <a:cubicBezTo>
                    <a:pt x="109" y="253"/>
                    <a:pt x="109" y="253"/>
                    <a:pt x="109" y="253"/>
                  </a:cubicBezTo>
                  <a:cubicBezTo>
                    <a:pt x="111" y="253"/>
                    <a:pt x="111" y="253"/>
                    <a:pt x="111" y="253"/>
                  </a:cubicBezTo>
                  <a:cubicBezTo>
                    <a:pt x="113" y="266"/>
                    <a:pt x="113" y="266"/>
                    <a:pt x="113" y="266"/>
                  </a:cubicBezTo>
                  <a:cubicBezTo>
                    <a:pt x="117" y="271"/>
                    <a:pt x="117" y="271"/>
                    <a:pt x="117" y="271"/>
                  </a:cubicBezTo>
                  <a:cubicBezTo>
                    <a:pt x="118" y="272"/>
                    <a:pt x="118" y="272"/>
                    <a:pt x="118" y="272"/>
                  </a:cubicBezTo>
                  <a:cubicBezTo>
                    <a:pt x="121" y="277"/>
                    <a:pt x="121" y="277"/>
                    <a:pt x="121" y="277"/>
                  </a:cubicBezTo>
                  <a:cubicBezTo>
                    <a:pt x="127" y="282"/>
                    <a:pt x="127" y="282"/>
                    <a:pt x="127" y="282"/>
                  </a:cubicBezTo>
                  <a:cubicBezTo>
                    <a:pt x="127" y="283"/>
                    <a:pt x="129" y="283"/>
                    <a:pt x="131" y="283"/>
                  </a:cubicBezTo>
                  <a:cubicBezTo>
                    <a:pt x="133" y="284"/>
                    <a:pt x="133" y="284"/>
                    <a:pt x="133" y="284"/>
                  </a:cubicBezTo>
                  <a:cubicBezTo>
                    <a:pt x="137" y="282"/>
                    <a:pt x="137" y="282"/>
                    <a:pt x="137" y="282"/>
                  </a:cubicBezTo>
                  <a:cubicBezTo>
                    <a:pt x="140" y="281"/>
                    <a:pt x="143" y="280"/>
                    <a:pt x="146" y="279"/>
                  </a:cubicBezTo>
                  <a:cubicBezTo>
                    <a:pt x="148" y="278"/>
                    <a:pt x="148" y="278"/>
                    <a:pt x="148" y="278"/>
                  </a:cubicBezTo>
                  <a:cubicBezTo>
                    <a:pt x="154" y="278"/>
                    <a:pt x="154" y="278"/>
                    <a:pt x="154" y="278"/>
                  </a:cubicBezTo>
                  <a:cubicBezTo>
                    <a:pt x="156" y="278"/>
                    <a:pt x="157" y="278"/>
                    <a:pt x="158" y="279"/>
                  </a:cubicBezTo>
                  <a:cubicBezTo>
                    <a:pt x="166" y="274"/>
                    <a:pt x="166" y="274"/>
                    <a:pt x="166" y="274"/>
                  </a:cubicBezTo>
                  <a:cubicBezTo>
                    <a:pt x="167" y="274"/>
                    <a:pt x="167" y="274"/>
                    <a:pt x="167" y="274"/>
                  </a:cubicBezTo>
                  <a:cubicBezTo>
                    <a:pt x="167" y="275"/>
                    <a:pt x="167" y="275"/>
                    <a:pt x="167" y="275"/>
                  </a:cubicBezTo>
                  <a:cubicBezTo>
                    <a:pt x="168" y="274"/>
                    <a:pt x="168" y="274"/>
                    <a:pt x="168" y="274"/>
                  </a:cubicBezTo>
                  <a:cubicBezTo>
                    <a:pt x="169" y="275"/>
                    <a:pt x="169" y="275"/>
                    <a:pt x="169" y="275"/>
                  </a:cubicBezTo>
                  <a:cubicBezTo>
                    <a:pt x="172" y="279"/>
                    <a:pt x="173" y="282"/>
                    <a:pt x="173" y="283"/>
                  </a:cubicBezTo>
                  <a:cubicBezTo>
                    <a:pt x="177" y="289"/>
                    <a:pt x="177" y="289"/>
                    <a:pt x="177" y="289"/>
                  </a:cubicBezTo>
                  <a:cubicBezTo>
                    <a:pt x="180" y="290"/>
                    <a:pt x="180" y="290"/>
                    <a:pt x="180" y="290"/>
                  </a:cubicBezTo>
                  <a:cubicBezTo>
                    <a:pt x="180" y="290"/>
                    <a:pt x="180" y="290"/>
                    <a:pt x="180" y="290"/>
                  </a:cubicBezTo>
                  <a:cubicBezTo>
                    <a:pt x="181" y="290"/>
                    <a:pt x="181" y="290"/>
                    <a:pt x="181" y="290"/>
                  </a:cubicBezTo>
                  <a:cubicBezTo>
                    <a:pt x="180" y="289"/>
                    <a:pt x="180" y="289"/>
                    <a:pt x="180" y="289"/>
                  </a:cubicBezTo>
                  <a:cubicBezTo>
                    <a:pt x="179" y="287"/>
                    <a:pt x="179" y="286"/>
                    <a:pt x="180" y="285"/>
                  </a:cubicBezTo>
                  <a:cubicBezTo>
                    <a:pt x="181" y="284"/>
                    <a:pt x="182" y="283"/>
                    <a:pt x="185" y="283"/>
                  </a:cubicBezTo>
                  <a:cubicBezTo>
                    <a:pt x="199" y="283"/>
                    <a:pt x="199" y="283"/>
                    <a:pt x="199" y="283"/>
                  </a:cubicBezTo>
                  <a:cubicBezTo>
                    <a:pt x="200" y="283"/>
                    <a:pt x="200" y="283"/>
                    <a:pt x="200" y="283"/>
                  </a:cubicBezTo>
                  <a:cubicBezTo>
                    <a:pt x="201" y="283"/>
                    <a:pt x="201" y="283"/>
                    <a:pt x="201" y="283"/>
                  </a:cubicBezTo>
                  <a:cubicBezTo>
                    <a:pt x="201" y="283"/>
                    <a:pt x="201" y="283"/>
                    <a:pt x="201" y="283"/>
                  </a:cubicBezTo>
                  <a:cubicBezTo>
                    <a:pt x="201" y="283"/>
                    <a:pt x="201" y="283"/>
                    <a:pt x="201" y="283"/>
                  </a:cubicBezTo>
                  <a:cubicBezTo>
                    <a:pt x="206" y="292"/>
                    <a:pt x="206" y="292"/>
                    <a:pt x="206" y="292"/>
                  </a:cubicBezTo>
                  <a:cubicBezTo>
                    <a:pt x="205" y="296"/>
                    <a:pt x="205" y="296"/>
                    <a:pt x="205" y="296"/>
                  </a:cubicBezTo>
                  <a:cubicBezTo>
                    <a:pt x="205" y="296"/>
                    <a:pt x="205" y="296"/>
                    <a:pt x="205" y="296"/>
                  </a:cubicBezTo>
                  <a:cubicBezTo>
                    <a:pt x="211" y="297"/>
                    <a:pt x="211" y="297"/>
                    <a:pt x="211" y="297"/>
                  </a:cubicBezTo>
                  <a:cubicBezTo>
                    <a:pt x="211" y="297"/>
                    <a:pt x="211" y="297"/>
                    <a:pt x="211" y="297"/>
                  </a:cubicBezTo>
                  <a:cubicBezTo>
                    <a:pt x="211" y="296"/>
                    <a:pt x="211" y="295"/>
                    <a:pt x="211" y="295"/>
                  </a:cubicBezTo>
                  <a:cubicBezTo>
                    <a:pt x="213" y="294"/>
                    <a:pt x="213" y="294"/>
                    <a:pt x="213" y="294"/>
                  </a:cubicBezTo>
                  <a:cubicBezTo>
                    <a:pt x="227" y="303"/>
                    <a:pt x="227" y="303"/>
                    <a:pt x="227" y="303"/>
                  </a:cubicBezTo>
                  <a:cubicBezTo>
                    <a:pt x="228" y="305"/>
                    <a:pt x="229" y="306"/>
                    <a:pt x="229" y="308"/>
                  </a:cubicBezTo>
                  <a:cubicBezTo>
                    <a:pt x="229" y="314"/>
                    <a:pt x="229" y="314"/>
                    <a:pt x="229" y="314"/>
                  </a:cubicBezTo>
                  <a:cubicBezTo>
                    <a:pt x="234" y="315"/>
                    <a:pt x="234" y="315"/>
                    <a:pt x="234" y="315"/>
                  </a:cubicBezTo>
                  <a:cubicBezTo>
                    <a:pt x="237" y="310"/>
                    <a:pt x="237" y="310"/>
                    <a:pt x="237" y="310"/>
                  </a:cubicBezTo>
                  <a:cubicBezTo>
                    <a:pt x="235" y="307"/>
                    <a:pt x="235" y="305"/>
                    <a:pt x="235" y="303"/>
                  </a:cubicBezTo>
                  <a:cubicBezTo>
                    <a:pt x="235" y="302"/>
                    <a:pt x="236" y="301"/>
                    <a:pt x="237" y="300"/>
                  </a:cubicBezTo>
                  <a:cubicBezTo>
                    <a:pt x="239" y="299"/>
                    <a:pt x="239" y="299"/>
                    <a:pt x="239" y="299"/>
                  </a:cubicBezTo>
                  <a:cubicBezTo>
                    <a:pt x="239" y="298"/>
                    <a:pt x="239" y="297"/>
                    <a:pt x="240" y="297"/>
                  </a:cubicBezTo>
                  <a:cubicBezTo>
                    <a:pt x="243" y="297"/>
                    <a:pt x="243" y="297"/>
                    <a:pt x="243" y="297"/>
                  </a:cubicBezTo>
                  <a:cubicBezTo>
                    <a:pt x="245" y="299"/>
                    <a:pt x="247" y="303"/>
                    <a:pt x="248" y="309"/>
                  </a:cubicBezTo>
                  <a:cubicBezTo>
                    <a:pt x="248" y="310"/>
                    <a:pt x="248" y="310"/>
                    <a:pt x="248" y="310"/>
                  </a:cubicBezTo>
                  <a:cubicBezTo>
                    <a:pt x="249" y="311"/>
                    <a:pt x="249" y="311"/>
                    <a:pt x="249" y="311"/>
                  </a:cubicBezTo>
                  <a:cubicBezTo>
                    <a:pt x="249" y="312"/>
                    <a:pt x="251" y="313"/>
                    <a:pt x="255" y="315"/>
                  </a:cubicBezTo>
                  <a:cubicBezTo>
                    <a:pt x="255" y="315"/>
                    <a:pt x="255" y="315"/>
                    <a:pt x="255" y="315"/>
                  </a:cubicBezTo>
                  <a:cubicBezTo>
                    <a:pt x="256" y="315"/>
                    <a:pt x="256" y="315"/>
                    <a:pt x="256" y="315"/>
                  </a:cubicBezTo>
                  <a:cubicBezTo>
                    <a:pt x="269" y="328"/>
                    <a:pt x="269" y="328"/>
                    <a:pt x="269" y="328"/>
                  </a:cubicBezTo>
                  <a:cubicBezTo>
                    <a:pt x="269" y="328"/>
                    <a:pt x="269" y="328"/>
                    <a:pt x="269" y="328"/>
                  </a:cubicBezTo>
                  <a:cubicBezTo>
                    <a:pt x="275" y="326"/>
                    <a:pt x="275" y="326"/>
                    <a:pt x="275" y="326"/>
                  </a:cubicBezTo>
                  <a:cubicBezTo>
                    <a:pt x="274" y="324"/>
                    <a:pt x="274" y="324"/>
                    <a:pt x="274" y="324"/>
                  </a:cubicBezTo>
                  <a:cubicBezTo>
                    <a:pt x="272" y="322"/>
                    <a:pt x="272" y="320"/>
                    <a:pt x="272" y="319"/>
                  </a:cubicBezTo>
                  <a:cubicBezTo>
                    <a:pt x="272" y="316"/>
                    <a:pt x="274" y="313"/>
                    <a:pt x="278" y="311"/>
                  </a:cubicBezTo>
                  <a:cubicBezTo>
                    <a:pt x="285" y="305"/>
                    <a:pt x="285" y="305"/>
                    <a:pt x="285" y="305"/>
                  </a:cubicBezTo>
                  <a:cubicBezTo>
                    <a:pt x="293" y="310"/>
                    <a:pt x="293" y="310"/>
                    <a:pt x="293" y="310"/>
                  </a:cubicBezTo>
                  <a:cubicBezTo>
                    <a:pt x="294" y="310"/>
                    <a:pt x="294" y="310"/>
                    <a:pt x="294" y="310"/>
                  </a:cubicBezTo>
                  <a:cubicBezTo>
                    <a:pt x="296" y="301"/>
                    <a:pt x="296" y="301"/>
                    <a:pt x="296" y="301"/>
                  </a:cubicBezTo>
                  <a:cubicBezTo>
                    <a:pt x="296" y="300"/>
                    <a:pt x="296" y="300"/>
                    <a:pt x="296" y="300"/>
                  </a:cubicBezTo>
                  <a:cubicBezTo>
                    <a:pt x="297" y="299"/>
                    <a:pt x="297" y="299"/>
                    <a:pt x="297" y="299"/>
                  </a:cubicBezTo>
                  <a:cubicBezTo>
                    <a:pt x="304" y="300"/>
                    <a:pt x="304" y="300"/>
                    <a:pt x="304" y="300"/>
                  </a:cubicBezTo>
                  <a:cubicBezTo>
                    <a:pt x="305" y="301"/>
                    <a:pt x="306" y="303"/>
                    <a:pt x="306" y="305"/>
                  </a:cubicBezTo>
                  <a:cubicBezTo>
                    <a:pt x="306" y="306"/>
                    <a:pt x="305" y="308"/>
                    <a:pt x="303" y="310"/>
                  </a:cubicBezTo>
                  <a:cubicBezTo>
                    <a:pt x="305" y="311"/>
                    <a:pt x="305" y="311"/>
                    <a:pt x="305" y="311"/>
                  </a:cubicBezTo>
                  <a:cubicBezTo>
                    <a:pt x="309" y="313"/>
                    <a:pt x="312" y="314"/>
                    <a:pt x="314" y="315"/>
                  </a:cubicBezTo>
                  <a:cubicBezTo>
                    <a:pt x="315" y="315"/>
                    <a:pt x="315" y="315"/>
                    <a:pt x="315" y="315"/>
                  </a:cubicBezTo>
                  <a:cubicBezTo>
                    <a:pt x="315" y="315"/>
                    <a:pt x="315" y="315"/>
                    <a:pt x="315" y="315"/>
                  </a:cubicBezTo>
                  <a:cubicBezTo>
                    <a:pt x="320" y="317"/>
                    <a:pt x="320" y="317"/>
                    <a:pt x="320" y="317"/>
                  </a:cubicBezTo>
                  <a:cubicBezTo>
                    <a:pt x="324" y="317"/>
                    <a:pt x="324" y="317"/>
                    <a:pt x="324" y="317"/>
                  </a:cubicBezTo>
                  <a:cubicBezTo>
                    <a:pt x="318" y="288"/>
                    <a:pt x="318" y="288"/>
                    <a:pt x="318" y="288"/>
                  </a:cubicBezTo>
                  <a:cubicBezTo>
                    <a:pt x="314" y="285"/>
                    <a:pt x="310" y="281"/>
                    <a:pt x="307" y="275"/>
                  </a:cubicBezTo>
                  <a:cubicBezTo>
                    <a:pt x="304" y="270"/>
                    <a:pt x="305" y="263"/>
                    <a:pt x="312" y="255"/>
                  </a:cubicBezTo>
                  <a:cubicBezTo>
                    <a:pt x="315" y="251"/>
                    <a:pt x="320" y="247"/>
                    <a:pt x="325" y="243"/>
                  </a:cubicBezTo>
                  <a:cubicBezTo>
                    <a:pt x="325" y="243"/>
                    <a:pt x="325" y="243"/>
                    <a:pt x="325" y="243"/>
                  </a:cubicBezTo>
                  <a:cubicBezTo>
                    <a:pt x="325" y="243"/>
                    <a:pt x="325" y="243"/>
                    <a:pt x="325" y="243"/>
                  </a:cubicBezTo>
                  <a:cubicBezTo>
                    <a:pt x="331" y="243"/>
                    <a:pt x="331" y="243"/>
                    <a:pt x="331" y="243"/>
                  </a:cubicBezTo>
                  <a:cubicBezTo>
                    <a:pt x="331" y="243"/>
                    <a:pt x="331" y="243"/>
                    <a:pt x="331" y="243"/>
                  </a:cubicBezTo>
                  <a:cubicBezTo>
                    <a:pt x="336" y="245"/>
                    <a:pt x="336" y="245"/>
                    <a:pt x="336" y="245"/>
                  </a:cubicBezTo>
                  <a:cubicBezTo>
                    <a:pt x="346" y="245"/>
                    <a:pt x="346" y="245"/>
                    <a:pt x="346" y="245"/>
                  </a:cubicBezTo>
                  <a:cubicBezTo>
                    <a:pt x="350" y="243"/>
                    <a:pt x="353" y="237"/>
                    <a:pt x="357" y="228"/>
                  </a:cubicBezTo>
                  <a:cubicBezTo>
                    <a:pt x="360" y="222"/>
                    <a:pt x="360" y="211"/>
                    <a:pt x="358" y="193"/>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0" name="Freeform 30"/>
            <p:cNvSpPr/>
            <p:nvPr/>
          </p:nvSpPr>
          <p:spPr bwMode="auto">
            <a:xfrm>
              <a:off x="5617324" y="3456653"/>
              <a:ext cx="624871" cy="392219"/>
            </a:xfrm>
            <a:custGeom>
              <a:avLst/>
              <a:gdLst>
                <a:gd name="T0" fmla="*/ 198 w 217"/>
                <a:gd name="T1" fmla="*/ 4 h 136"/>
                <a:gd name="T2" fmla="*/ 179 w 217"/>
                <a:gd name="T3" fmla="*/ 6 h 136"/>
                <a:gd name="T4" fmla="*/ 135 w 217"/>
                <a:gd name="T5" fmla="*/ 21 h 136"/>
                <a:gd name="T6" fmla="*/ 136 w 217"/>
                <a:gd name="T7" fmla="*/ 30 h 136"/>
                <a:gd name="T8" fmla="*/ 106 w 217"/>
                <a:gd name="T9" fmla="*/ 26 h 136"/>
                <a:gd name="T10" fmla="*/ 84 w 217"/>
                <a:gd name="T11" fmla="*/ 0 h 136"/>
                <a:gd name="T12" fmla="*/ 75 w 217"/>
                <a:gd name="T13" fmla="*/ 10 h 136"/>
                <a:gd name="T14" fmla="*/ 64 w 217"/>
                <a:gd name="T15" fmla="*/ 4 h 136"/>
                <a:gd name="T16" fmla="*/ 59 w 217"/>
                <a:gd name="T17" fmla="*/ 10 h 136"/>
                <a:gd name="T18" fmla="*/ 51 w 217"/>
                <a:gd name="T19" fmla="*/ 12 h 136"/>
                <a:gd name="T20" fmla="*/ 6 w 217"/>
                <a:gd name="T21" fmla="*/ 64 h 136"/>
                <a:gd name="T22" fmla="*/ 11 w 217"/>
                <a:gd name="T23" fmla="*/ 76 h 136"/>
                <a:gd name="T24" fmla="*/ 10 w 217"/>
                <a:gd name="T25" fmla="*/ 76 h 136"/>
                <a:gd name="T26" fmla="*/ 17 w 217"/>
                <a:gd name="T27" fmla="*/ 103 h 136"/>
                <a:gd name="T28" fmla="*/ 0 w 217"/>
                <a:gd name="T29" fmla="*/ 114 h 136"/>
                <a:gd name="T30" fmla="*/ 8 w 217"/>
                <a:gd name="T31" fmla="*/ 122 h 136"/>
                <a:gd name="T32" fmla="*/ 9 w 217"/>
                <a:gd name="T33" fmla="*/ 124 h 136"/>
                <a:gd name="T34" fmla="*/ 32 w 217"/>
                <a:gd name="T35" fmla="*/ 136 h 136"/>
                <a:gd name="T36" fmla="*/ 42 w 217"/>
                <a:gd name="T37" fmla="*/ 126 h 136"/>
                <a:gd name="T38" fmla="*/ 57 w 217"/>
                <a:gd name="T39" fmla="*/ 119 h 136"/>
                <a:gd name="T40" fmla="*/ 59 w 217"/>
                <a:gd name="T41" fmla="*/ 121 h 136"/>
                <a:gd name="T42" fmla="*/ 59 w 217"/>
                <a:gd name="T43" fmla="*/ 122 h 136"/>
                <a:gd name="T44" fmla="*/ 74 w 217"/>
                <a:gd name="T45" fmla="*/ 132 h 136"/>
                <a:gd name="T46" fmla="*/ 92 w 217"/>
                <a:gd name="T47" fmla="*/ 126 h 136"/>
                <a:gd name="T48" fmla="*/ 106 w 217"/>
                <a:gd name="T49" fmla="*/ 125 h 136"/>
                <a:gd name="T50" fmla="*/ 108 w 217"/>
                <a:gd name="T51" fmla="*/ 124 h 136"/>
                <a:gd name="T52" fmla="*/ 119 w 217"/>
                <a:gd name="T53" fmla="*/ 110 h 136"/>
                <a:gd name="T54" fmla="*/ 125 w 217"/>
                <a:gd name="T55" fmla="*/ 106 h 136"/>
                <a:gd name="T56" fmla="*/ 126 w 217"/>
                <a:gd name="T57" fmla="*/ 107 h 136"/>
                <a:gd name="T58" fmla="*/ 129 w 217"/>
                <a:gd name="T59" fmla="*/ 108 h 136"/>
                <a:gd name="T60" fmla="*/ 134 w 217"/>
                <a:gd name="T61" fmla="*/ 88 h 136"/>
                <a:gd name="T62" fmla="*/ 140 w 217"/>
                <a:gd name="T63" fmla="*/ 86 h 136"/>
                <a:gd name="T64" fmla="*/ 148 w 217"/>
                <a:gd name="T65" fmla="*/ 69 h 136"/>
                <a:gd name="T66" fmla="*/ 151 w 217"/>
                <a:gd name="T67" fmla="*/ 60 h 136"/>
                <a:gd name="T68" fmla="*/ 161 w 217"/>
                <a:gd name="T69" fmla="*/ 56 h 136"/>
                <a:gd name="T70" fmla="*/ 161 w 217"/>
                <a:gd name="T71" fmla="*/ 54 h 136"/>
                <a:gd name="T72" fmla="*/ 169 w 217"/>
                <a:gd name="T73" fmla="*/ 48 h 136"/>
                <a:gd name="T74" fmla="*/ 164 w 217"/>
                <a:gd name="T75" fmla="*/ 47 h 136"/>
                <a:gd name="T76" fmla="*/ 164 w 217"/>
                <a:gd name="T77" fmla="*/ 44 h 136"/>
                <a:gd name="T78" fmla="*/ 166 w 217"/>
                <a:gd name="T79" fmla="*/ 43 h 136"/>
                <a:gd name="T80" fmla="*/ 176 w 217"/>
                <a:gd name="T81" fmla="*/ 38 h 136"/>
                <a:gd name="T82" fmla="*/ 202 w 217"/>
                <a:gd name="T83" fmla="*/ 20 h 136"/>
                <a:gd name="T84" fmla="*/ 214 w 217"/>
                <a:gd name="T85" fmla="*/ 24 h 136"/>
                <a:gd name="T86" fmla="*/ 212 w 217"/>
                <a:gd name="T87" fmla="*/ 14 h 136"/>
                <a:gd name="T88" fmla="*/ 212 w 217"/>
                <a:gd name="T89" fmla="*/ 14 h 136"/>
                <a:gd name="T90" fmla="*/ 216 w 217"/>
                <a:gd name="T91" fmla="*/ 6 h 136"/>
                <a:gd name="T92" fmla="*/ 213 w 217"/>
                <a:gd name="T93" fmla="*/ 7 h 136"/>
                <a:gd name="T94" fmla="*/ 204 w 217"/>
                <a:gd name="T95" fmla="*/ 8 h 136"/>
                <a:gd name="T96" fmla="*/ 202 w 217"/>
                <a:gd name="T97" fmla="*/ 8 h 136"/>
                <a:gd name="T98" fmla="*/ 202 w 217"/>
                <a:gd name="T99" fmla="*/ 6 h 136"/>
                <a:gd name="T100" fmla="*/ 198 w 217"/>
                <a:gd name="T101" fmla="*/ 4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7" h="136">
                  <a:moveTo>
                    <a:pt x="198" y="4"/>
                  </a:moveTo>
                  <a:cubicBezTo>
                    <a:pt x="198" y="4"/>
                    <a:pt x="198" y="4"/>
                    <a:pt x="198" y="4"/>
                  </a:cubicBezTo>
                  <a:cubicBezTo>
                    <a:pt x="198" y="6"/>
                    <a:pt x="196" y="7"/>
                    <a:pt x="194" y="7"/>
                  </a:cubicBezTo>
                  <a:cubicBezTo>
                    <a:pt x="179" y="6"/>
                    <a:pt x="179" y="6"/>
                    <a:pt x="179" y="6"/>
                  </a:cubicBezTo>
                  <a:cubicBezTo>
                    <a:pt x="168" y="4"/>
                    <a:pt x="161" y="2"/>
                    <a:pt x="157" y="0"/>
                  </a:cubicBezTo>
                  <a:cubicBezTo>
                    <a:pt x="135" y="21"/>
                    <a:pt x="135" y="21"/>
                    <a:pt x="135" y="21"/>
                  </a:cubicBezTo>
                  <a:cubicBezTo>
                    <a:pt x="136" y="30"/>
                    <a:pt x="136" y="30"/>
                    <a:pt x="136" y="30"/>
                  </a:cubicBezTo>
                  <a:cubicBezTo>
                    <a:pt x="136" y="30"/>
                    <a:pt x="136" y="30"/>
                    <a:pt x="136" y="30"/>
                  </a:cubicBezTo>
                  <a:cubicBezTo>
                    <a:pt x="134" y="31"/>
                    <a:pt x="134" y="31"/>
                    <a:pt x="134" y="31"/>
                  </a:cubicBezTo>
                  <a:cubicBezTo>
                    <a:pt x="117" y="33"/>
                    <a:pt x="108" y="32"/>
                    <a:pt x="106" y="26"/>
                  </a:cubicBezTo>
                  <a:cubicBezTo>
                    <a:pt x="104" y="1"/>
                    <a:pt x="104" y="1"/>
                    <a:pt x="104" y="1"/>
                  </a:cubicBezTo>
                  <a:cubicBezTo>
                    <a:pt x="84" y="0"/>
                    <a:pt x="84" y="0"/>
                    <a:pt x="84" y="0"/>
                  </a:cubicBezTo>
                  <a:cubicBezTo>
                    <a:pt x="76" y="18"/>
                    <a:pt x="76" y="18"/>
                    <a:pt x="76" y="18"/>
                  </a:cubicBezTo>
                  <a:cubicBezTo>
                    <a:pt x="75" y="10"/>
                    <a:pt x="75" y="10"/>
                    <a:pt x="75" y="10"/>
                  </a:cubicBezTo>
                  <a:cubicBezTo>
                    <a:pt x="75" y="4"/>
                    <a:pt x="74" y="0"/>
                    <a:pt x="72" y="0"/>
                  </a:cubicBezTo>
                  <a:cubicBezTo>
                    <a:pt x="64" y="4"/>
                    <a:pt x="64" y="4"/>
                    <a:pt x="64" y="4"/>
                  </a:cubicBezTo>
                  <a:cubicBezTo>
                    <a:pt x="60" y="9"/>
                    <a:pt x="60" y="9"/>
                    <a:pt x="60" y="9"/>
                  </a:cubicBezTo>
                  <a:cubicBezTo>
                    <a:pt x="59" y="10"/>
                    <a:pt x="59" y="10"/>
                    <a:pt x="59" y="10"/>
                  </a:cubicBezTo>
                  <a:cubicBezTo>
                    <a:pt x="59" y="10"/>
                    <a:pt x="59" y="10"/>
                    <a:pt x="59" y="10"/>
                  </a:cubicBezTo>
                  <a:cubicBezTo>
                    <a:pt x="51" y="12"/>
                    <a:pt x="51" y="12"/>
                    <a:pt x="51" y="12"/>
                  </a:cubicBezTo>
                  <a:cubicBezTo>
                    <a:pt x="42" y="20"/>
                    <a:pt x="34" y="27"/>
                    <a:pt x="28" y="35"/>
                  </a:cubicBezTo>
                  <a:cubicBezTo>
                    <a:pt x="6" y="64"/>
                    <a:pt x="6" y="64"/>
                    <a:pt x="6" y="64"/>
                  </a:cubicBezTo>
                  <a:cubicBezTo>
                    <a:pt x="11" y="74"/>
                    <a:pt x="11" y="74"/>
                    <a:pt x="11" y="74"/>
                  </a:cubicBezTo>
                  <a:cubicBezTo>
                    <a:pt x="11" y="76"/>
                    <a:pt x="11" y="76"/>
                    <a:pt x="11" y="76"/>
                  </a:cubicBezTo>
                  <a:cubicBezTo>
                    <a:pt x="11" y="76"/>
                    <a:pt x="11" y="76"/>
                    <a:pt x="11" y="76"/>
                  </a:cubicBezTo>
                  <a:cubicBezTo>
                    <a:pt x="10" y="76"/>
                    <a:pt x="10" y="76"/>
                    <a:pt x="10" y="76"/>
                  </a:cubicBezTo>
                  <a:cubicBezTo>
                    <a:pt x="9" y="78"/>
                    <a:pt x="10" y="82"/>
                    <a:pt x="12" y="86"/>
                  </a:cubicBezTo>
                  <a:cubicBezTo>
                    <a:pt x="15" y="91"/>
                    <a:pt x="17" y="97"/>
                    <a:pt x="17" y="103"/>
                  </a:cubicBezTo>
                  <a:cubicBezTo>
                    <a:pt x="17" y="104"/>
                    <a:pt x="17" y="104"/>
                    <a:pt x="17" y="104"/>
                  </a:cubicBezTo>
                  <a:cubicBezTo>
                    <a:pt x="0" y="114"/>
                    <a:pt x="0" y="114"/>
                    <a:pt x="0" y="114"/>
                  </a:cubicBezTo>
                  <a:cubicBezTo>
                    <a:pt x="0" y="118"/>
                    <a:pt x="0" y="118"/>
                    <a:pt x="0" y="118"/>
                  </a:cubicBezTo>
                  <a:cubicBezTo>
                    <a:pt x="8" y="122"/>
                    <a:pt x="8" y="122"/>
                    <a:pt x="8" y="122"/>
                  </a:cubicBezTo>
                  <a:cubicBezTo>
                    <a:pt x="8" y="122"/>
                    <a:pt x="9" y="123"/>
                    <a:pt x="9" y="124"/>
                  </a:cubicBezTo>
                  <a:cubicBezTo>
                    <a:pt x="9" y="124"/>
                    <a:pt x="9" y="124"/>
                    <a:pt x="9" y="124"/>
                  </a:cubicBezTo>
                  <a:cubicBezTo>
                    <a:pt x="8" y="126"/>
                    <a:pt x="12" y="129"/>
                    <a:pt x="18" y="132"/>
                  </a:cubicBezTo>
                  <a:cubicBezTo>
                    <a:pt x="32" y="136"/>
                    <a:pt x="32" y="136"/>
                    <a:pt x="32" y="136"/>
                  </a:cubicBezTo>
                  <a:cubicBezTo>
                    <a:pt x="37" y="133"/>
                    <a:pt x="37" y="133"/>
                    <a:pt x="37" y="133"/>
                  </a:cubicBezTo>
                  <a:cubicBezTo>
                    <a:pt x="42" y="126"/>
                    <a:pt x="42" y="126"/>
                    <a:pt x="42" y="126"/>
                  </a:cubicBezTo>
                  <a:cubicBezTo>
                    <a:pt x="46" y="115"/>
                    <a:pt x="46" y="115"/>
                    <a:pt x="46" y="115"/>
                  </a:cubicBezTo>
                  <a:cubicBezTo>
                    <a:pt x="57" y="119"/>
                    <a:pt x="57" y="119"/>
                    <a:pt x="57" y="119"/>
                  </a:cubicBezTo>
                  <a:cubicBezTo>
                    <a:pt x="59" y="120"/>
                    <a:pt x="59" y="120"/>
                    <a:pt x="59" y="120"/>
                  </a:cubicBezTo>
                  <a:cubicBezTo>
                    <a:pt x="59" y="121"/>
                    <a:pt x="59" y="121"/>
                    <a:pt x="59" y="121"/>
                  </a:cubicBezTo>
                  <a:cubicBezTo>
                    <a:pt x="59" y="121"/>
                    <a:pt x="59" y="121"/>
                    <a:pt x="59" y="121"/>
                  </a:cubicBezTo>
                  <a:cubicBezTo>
                    <a:pt x="59" y="122"/>
                    <a:pt x="59" y="122"/>
                    <a:pt x="59" y="122"/>
                  </a:cubicBezTo>
                  <a:cubicBezTo>
                    <a:pt x="57" y="126"/>
                    <a:pt x="58" y="130"/>
                    <a:pt x="62" y="132"/>
                  </a:cubicBezTo>
                  <a:cubicBezTo>
                    <a:pt x="74" y="132"/>
                    <a:pt x="74" y="132"/>
                    <a:pt x="74" y="132"/>
                  </a:cubicBezTo>
                  <a:cubicBezTo>
                    <a:pt x="79" y="131"/>
                    <a:pt x="82" y="130"/>
                    <a:pt x="85" y="128"/>
                  </a:cubicBezTo>
                  <a:cubicBezTo>
                    <a:pt x="86" y="126"/>
                    <a:pt x="89" y="125"/>
                    <a:pt x="92" y="126"/>
                  </a:cubicBezTo>
                  <a:cubicBezTo>
                    <a:pt x="97" y="126"/>
                    <a:pt x="101" y="128"/>
                    <a:pt x="104" y="132"/>
                  </a:cubicBezTo>
                  <a:cubicBezTo>
                    <a:pt x="106" y="125"/>
                    <a:pt x="106" y="125"/>
                    <a:pt x="106" y="125"/>
                  </a:cubicBezTo>
                  <a:cubicBezTo>
                    <a:pt x="107" y="124"/>
                    <a:pt x="107" y="124"/>
                    <a:pt x="107" y="124"/>
                  </a:cubicBezTo>
                  <a:cubicBezTo>
                    <a:pt x="108" y="124"/>
                    <a:pt x="108" y="124"/>
                    <a:pt x="108" y="124"/>
                  </a:cubicBezTo>
                  <a:cubicBezTo>
                    <a:pt x="110" y="122"/>
                    <a:pt x="111" y="120"/>
                    <a:pt x="112" y="118"/>
                  </a:cubicBezTo>
                  <a:cubicBezTo>
                    <a:pt x="114" y="115"/>
                    <a:pt x="116" y="112"/>
                    <a:pt x="119" y="110"/>
                  </a:cubicBezTo>
                  <a:cubicBezTo>
                    <a:pt x="124" y="107"/>
                    <a:pt x="124" y="107"/>
                    <a:pt x="124" y="107"/>
                  </a:cubicBezTo>
                  <a:cubicBezTo>
                    <a:pt x="125" y="106"/>
                    <a:pt x="125" y="106"/>
                    <a:pt x="125" y="106"/>
                  </a:cubicBezTo>
                  <a:cubicBezTo>
                    <a:pt x="125" y="107"/>
                    <a:pt x="125" y="107"/>
                    <a:pt x="125" y="107"/>
                  </a:cubicBezTo>
                  <a:cubicBezTo>
                    <a:pt x="126" y="107"/>
                    <a:pt x="126" y="107"/>
                    <a:pt x="126" y="107"/>
                  </a:cubicBezTo>
                  <a:cubicBezTo>
                    <a:pt x="129" y="108"/>
                    <a:pt x="129" y="108"/>
                    <a:pt x="129" y="108"/>
                  </a:cubicBezTo>
                  <a:cubicBezTo>
                    <a:pt x="129" y="108"/>
                    <a:pt x="129" y="108"/>
                    <a:pt x="129" y="108"/>
                  </a:cubicBezTo>
                  <a:cubicBezTo>
                    <a:pt x="130" y="108"/>
                    <a:pt x="130" y="108"/>
                    <a:pt x="130" y="108"/>
                  </a:cubicBezTo>
                  <a:cubicBezTo>
                    <a:pt x="134" y="88"/>
                    <a:pt x="134" y="88"/>
                    <a:pt x="134" y="88"/>
                  </a:cubicBezTo>
                  <a:cubicBezTo>
                    <a:pt x="134" y="88"/>
                    <a:pt x="134" y="88"/>
                    <a:pt x="134" y="88"/>
                  </a:cubicBezTo>
                  <a:cubicBezTo>
                    <a:pt x="140" y="86"/>
                    <a:pt x="140" y="86"/>
                    <a:pt x="140" y="86"/>
                  </a:cubicBezTo>
                  <a:cubicBezTo>
                    <a:pt x="147" y="82"/>
                    <a:pt x="150" y="78"/>
                    <a:pt x="150" y="75"/>
                  </a:cubicBezTo>
                  <a:cubicBezTo>
                    <a:pt x="148" y="69"/>
                    <a:pt x="148" y="69"/>
                    <a:pt x="148" y="69"/>
                  </a:cubicBezTo>
                  <a:cubicBezTo>
                    <a:pt x="147" y="65"/>
                    <a:pt x="147" y="62"/>
                    <a:pt x="148" y="61"/>
                  </a:cubicBezTo>
                  <a:cubicBezTo>
                    <a:pt x="149" y="60"/>
                    <a:pt x="150" y="60"/>
                    <a:pt x="151" y="60"/>
                  </a:cubicBezTo>
                  <a:cubicBezTo>
                    <a:pt x="154" y="60"/>
                    <a:pt x="157" y="60"/>
                    <a:pt x="160" y="62"/>
                  </a:cubicBezTo>
                  <a:cubicBezTo>
                    <a:pt x="161" y="56"/>
                    <a:pt x="161" y="56"/>
                    <a:pt x="161" y="56"/>
                  </a:cubicBezTo>
                  <a:cubicBezTo>
                    <a:pt x="161" y="55"/>
                    <a:pt x="161" y="55"/>
                    <a:pt x="161" y="55"/>
                  </a:cubicBezTo>
                  <a:cubicBezTo>
                    <a:pt x="161" y="54"/>
                    <a:pt x="161" y="54"/>
                    <a:pt x="161" y="54"/>
                  </a:cubicBezTo>
                  <a:cubicBezTo>
                    <a:pt x="168" y="51"/>
                    <a:pt x="168" y="51"/>
                    <a:pt x="168" y="51"/>
                  </a:cubicBezTo>
                  <a:cubicBezTo>
                    <a:pt x="169" y="48"/>
                    <a:pt x="169" y="48"/>
                    <a:pt x="169" y="48"/>
                  </a:cubicBezTo>
                  <a:cubicBezTo>
                    <a:pt x="165" y="48"/>
                    <a:pt x="165" y="48"/>
                    <a:pt x="165" y="48"/>
                  </a:cubicBezTo>
                  <a:cubicBezTo>
                    <a:pt x="164" y="47"/>
                    <a:pt x="164" y="47"/>
                    <a:pt x="164" y="47"/>
                  </a:cubicBezTo>
                  <a:cubicBezTo>
                    <a:pt x="164" y="45"/>
                    <a:pt x="164" y="45"/>
                    <a:pt x="164" y="45"/>
                  </a:cubicBezTo>
                  <a:cubicBezTo>
                    <a:pt x="164" y="44"/>
                    <a:pt x="164" y="44"/>
                    <a:pt x="164" y="44"/>
                  </a:cubicBezTo>
                  <a:cubicBezTo>
                    <a:pt x="165" y="43"/>
                    <a:pt x="165" y="43"/>
                    <a:pt x="165" y="43"/>
                  </a:cubicBezTo>
                  <a:cubicBezTo>
                    <a:pt x="166" y="43"/>
                    <a:pt x="166" y="43"/>
                    <a:pt x="166" y="43"/>
                  </a:cubicBezTo>
                  <a:cubicBezTo>
                    <a:pt x="167" y="43"/>
                    <a:pt x="167" y="43"/>
                    <a:pt x="167" y="43"/>
                  </a:cubicBezTo>
                  <a:cubicBezTo>
                    <a:pt x="170" y="43"/>
                    <a:pt x="173" y="42"/>
                    <a:pt x="176" y="38"/>
                  </a:cubicBezTo>
                  <a:cubicBezTo>
                    <a:pt x="202" y="20"/>
                    <a:pt x="202" y="20"/>
                    <a:pt x="202" y="20"/>
                  </a:cubicBezTo>
                  <a:cubicBezTo>
                    <a:pt x="202" y="20"/>
                    <a:pt x="202" y="20"/>
                    <a:pt x="202" y="20"/>
                  </a:cubicBezTo>
                  <a:cubicBezTo>
                    <a:pt x="210" y="24"/>
                    <a:pt x="210" y="24"/>
                    <a:pt x="210" y="24"/>
                  </a:cubicBezTo>
                  <a:cubicBezTo>
                    <a:pt x="214" y="24"/>
                    <a:pt x="214" y="24"/>
                    <a:pt x="214" y="24"/>
                  </a:cubicBezTo>
                  <a:cubicBezTo>
                    <a:pt x="212" y="15"/>
                    <a:pt x="212" y="15"/>
                    <a:pt x="212" y="15"/>
                  </a:cubicBezTo>
                  <a:cubicBezTo>
                    <a:pt x="212" y="14"/>
                    <a:pt x="212" y="14"/>
                    <a:pt x="212" y="14"/>
                  </a:cubicBezTo>
                  <a:cubicBezTo>
                    <a:pt x="212" y="14"/>
                    <a:pt x="212" y="14"/>
                    <a:pt x="212" y="14"/>
                  </a:cubicBezTo>
                  <a:cubicBezTo>
                    <a:pt x="212" y="14"/>
                    <a:pt x="212" y="14"/>
                    <a:pt x="212" y="14"/>
                  </a:cubicBezTo>
                  <a:cubicBezTo>
                    <a:pt x="217" y="6"/>
                    <a:pt x="217" y="6"/>
                    <a:pt x="217" y="6"/>
                  </a:cubicBezTo>
                  <a:cubicBezTo>
                    <a:pt x="216" y="6"/>
                    <a:pt x="216" y="6"/>
                    <a:pt x="216" y="6"/>
                  </a:cubicBezTo>
                  <a:cubicBezTo>
                    <a:pt x="213" y="6"/>
                    <a:pt x="213" y="6"/>
                    <a:pt x="213" y="6"/>
                  </a:cubicBezTo>
                  <a:cubicBezTo>
                    <a:pt x="213" y="7"/>
                    <a:pt x="213" y="7"/>
                    <a:pt x="213" y="7"/>
                  </a:cubicBezTo>
                  <a:cubicBezTo>
                    <a:pt x="212" y="7"/>
                    <a:pt x="212" y="7"/>
                    <a:pt x="212" y="7"/>
                  </a:cubicBezTo>
                  <a:cubicBezTo>
                    <a:pt x="204" y="8"/>
                    <a:pt x="204" y="8"/>
                    <a:pt x="204" y="8"/>
                  </a:cubicBezTo>
                  <a:cubicBezTo>
                    <a:pt x="202" y="8"/>
                    <a:pt x="202" y="8"/>
                    <a:pt x="202" y="8"/>
                  </a:cubicBezTo>
                  <a:cubicBezTo>
                    <a:pt x="202" y="8"/>
                    <a:pt x="202" y="8"/>
                    <a:pt x="202" y="8"/>
                  </a:cubicBezTo>
                  <a:cubicBezTo>
                    <a:pt x="202" y="8"/>
                    <a:pt x="202" y="8"/>
                    <a:pt x="202" y="8"/>
                  </a:cubicBezTo>
                  <a:cubicBezTo>
                    <a:pt x="202" y="6"/>
                    <a:pt x="202" y="6"/>
                    <a:pt x="202" y="6"/>
                  </a:cubicBezTo>
                  <a:cubicBezTo>
                    <a:pt x="200" y="4"/>
                    <a:pt x="200" y="4"/>
                    <a:pt x="200" y="4"/>
                  </a:cubicBezTo>
                  <a:lnTo>
                    <a:pt x="198" y="4"/>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1" name="Freeform 31"/>
            <p:cNvSpPr/>
            <p:nvPr/>
          </p:nvSpPr>
          <p:spPr bwMode="auto">
            <a:xfrm>
              <a:off x="6201999" y="4104668"/>
              <a:ext cx="98664" cy="90137"/>
            </a:xfrm>
            <a:custGeom>
              <a:avLst/>
              <a:gdLst>
                <a:gd name="T0" fmla="*/ 31 w 34"/>
                <a:gd name="T1" fmla="*/ 17 h 31"/>
                <a:gd name="T2" fmla="*/ 34 w 34"/>
                <a:gd name="T3" fmla="*/ 13 h 31"/>
                <a:gd name="T4" fmla="*/ 34 w 34"/>
                <a:gd name="T5" fmla="*/ 13 h 31"/>
                <a:gd name="T6" fmla="*/ 34 w 34"/>
                <a:gd name="T7" fmla="*/ 13 h 31"/>
                <a:gd name="T8" fmla="*/ 34 w 34"/>
                <a:gd name="T9" fmla="*/ 13 h 31"/>
                <a:gd name="T10" fmla="*/ 24 w 34"/>
                <a:gd name="T11" fmla="*/ 5 h 31"/>
                <a:gd name="T12" fmla="*/ 11 w 34"/>
                <a:gd name="T13" fmla="*/ 1 h 31"/>
                <a:gd name="T14" fmla="*/ 7 w 34"/>
                <a:gd name="T15" fmla="*/ 2 h 31"/>
                <a:gd name="T16" fmla="*/ 7 w 34"/>
                <a:gd name="T17" fmla="*/ 11 h 31"/>
                <a:gd name="T18" fmla="*/ 2 w 34"/>
                <a:gd name="T19" fmla="*/ 19 h 31"/>
                <a:gd name="T20" fmla="*/ 0 w 34"/>
                <a:gd name="T21" fmla="*/ 21 h 31"/>
                <a:gd name="T22" fmla="*/ 4 w 34"/>
                <a:gd name="T23" fmla="*/ 25 h 31"/>
                <a:gd name="T24" fmla="*/ 5 w 34"/>
                <a:gd name="T25" fmla="*/ 25 h 31"/>
                <a:gd name="T26" fmla="*/ 6 w 34"/>
                <a:gd name="T27" fmla="*/ 29 h 31"/>
                <a:gd name="T28" fmla="*/ 11 w 34"/>
                <a:gd name="T29" fmla="*/ 31 h 31"/>
                <a:gd name="T30" fmla="*/ 17 w 34"/>
                <a:gd name="T31" fmla="*/ 28 h 31"/>
                <a:gd name="T32" fmla="*/ 26 w 34"/>
                <a:gd name="T33" fmla="*/ 30 h 31"/>
                <a:gd name="T34" fmla="*/ 26 w 34"/>
                <a:gd name="T35" fmla="*/ 27 h 31"/>
                <a:gd name="T36" fmla="*/ 31 w 34"/>
                <a:gd name="T37" fmla="*/ 1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31">
                  <a:moveTo>
                    <a:pt x="31" y="17"/>
                  </a:moveTo>
                  <a:cubicBezTo>
                    <a:pt x="34" y="13"/>
                    <a:pt x="34" y="13"/>
                    <a:pt x="34" y="13"/>
                  </a:cubicBezTo>
                  <a:cubicBezTo>
                    <a:pt x="34" y="13"/>
                    <a:pt x="34" y="13"/>
                    <a:pt x="34" y="13"/>
                  </a:cubicBezTo>
                  <a:cubicBezTo>
                    <a:pt x="34" y="13"/>
                    <a:pt x="34" y="13"/>
                    <a:pt x="34" y="13"/>
                  </a:cubicBezTo>
                  <a:cubicBezTo>
                    <a:pt x="34" y="13"/>
                    <a:pt x="34" y="13"/>
                    <a:pt x="34" y="13"/>
                  </a:cubicBezTo>
                  <a:cubicBezTo>
                    <a:pt x="24" y="5"/>
                    <a:pt x="24" y="5"/>
                    <a:pt x="24" y="5"/>
                  </a:cubicBezTo>
                  <a:cubicBezTo>
                    <a:pt x="19" y="1"/>
                    <a:pt x="14" y="0"/>
                    <a:pt x="11" y="1"/>
                  </a:cubicBezTo>
                  <a:cubicBezTo>
                    <a:pt x="7" y="2"/>
                    <a:pt x="7" y="2"/>
                    <a:pt x="7" y="2"/>
                  </a:cubicBezTo>
                  <a:cubicBezTo>
                    <a:pt x="7" y="11"/>
                    <a:pt x="7" y="11"/>
                    <a:pt x="7" y="11"/>
                  </a:cubicBezTo>
                  <a:cubicBezTo>
                    <a:pt x="6" y="13"/>
                    <a:pt x="5" y="17"/>
                    <a:pt x="2" y="19"/>
                  </a:cubicBezTo>
                  <a:cubicBezTo>
                    <a:pt x="0" y="21"/>
                    <a:pt x="0" y="21"/>
                    <a:pt x="0" y="21"/>
                  </a:cubicBezTo>
                  <a:cubicBezTo>
                    <a:pt x="4" y="25"/>
                    <a:pt x="4" y="25"/>
                    <a:pt x="4" y="25"/>
                  </a:cubicBezTo>
                  <a:cubicBezTo>
                    <a:pt x="5" y="25"/>
                    <a:pt x="5" y="25"/>
                    <a:pt x="5" y="25"/>
                  </a:cubicBezTo>
                  <a:cubicBezTo>
                    <a:pt x="6" y="29"/>
                    <a:pt x="6" y="29"/>
                    <a:pt x="6" y="29"/>
                  </a:cubicBezTo>
                  <a:cubicBezTo>
                    <a:pt x="11" y="31"/>
                    <a:pt x="11" y="31"/>
                    <a:pt x="11" y="31"/>
                  </a:cubicBezTo>
                  <a:cubicBezTo>
                    <a:pt x="13" y="29"/>
                    <a:pt x="15" y="28"/>
                    <a:pt x="17" y="28"/>
                  </a:cubicBezTo>
                  <a:cubicBezTo>
                    <a:pt x="26" y="30"/>
                    <a:pt x="26" y="30"/>
                    <a:pt x="26" y="30"/>
                  </a:cubicBezTo>
                  <a:cubicBezTo>
                    <a:pt x="26" y="27"/>
                    <a:pt x="26" y="27"/>
                    <a:pt x="26" y="27"/>
                  </a:cubicBezTo>
                  <a:cubicBezTo>
                    <a:pt x="27" y="21"/>
                    <a:pt x="29" y="18"/>
                    <a:pt x="31" y="17"/>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2" name="Freeform 32"/>
            <p:cNvSpPr/>
            <p:nvPr/>
          </p:nvSpPr>
          <p:spPr bwMode="auto">
            <a:xfrm>
              <a:off x="5744004" y="3775788"/>
              <a:ext cx="544479" cy="421453"/>
            </a:xfrm>
            <a:custGeom>
              <a:avLst/>
              <a:gdLst>
                <a:gd name="T0" fmla="*/ 120 w 189"/>
                <a:gd name="T1" fmla="*/ 23 h 146"/>
                <a:gd name="T2" fmla="*/ 85 w 189"/>
                <a:gd name="T3" fmla="*/ 9 h 146"/>
                <a:gd name="T4" fmla="*/ 85 w 189"/>
                <a:gd name="T5" fmla="*/ 1 h 146"/>
                <a:gd name="T6" fmla="*/ 82 w 189"/>
                <a:gd name="T7" fmla="*/ 0 h 146"/>
                <a:gd name="T8" fmla="*/ 66 w 189"/>
                <a:gd name="T9" fmla="*/ 16 h 146"/>
                <a:gd name="T10" fmla="*/ 58 w 189"/>
                <a:gd name="T11" fmla="*/ 24 h 146"/>
                <a:gd name="T12" fmla="*/ 48 w 189"/>
                <a:gd name="T13" fmla="*/ 19 h 146"/>
                <a:gd name="T14" fmla="*/ 31 w 189"/>
                <a:gd name="T15" fmla="*/ 25 h 146"/>
                <a:gd name="T16" fmla="*/ 10 w 189"/>
                <a:gd name="T17" fmla="*/ 11 h 146"/>
                <a:gd name="T18" fmla="*/ 2 w 189"/>
                <a:gd name="T19" fmla="*/ 17 h 146"/>
                <a:gd name="T20" fmla="*/ 2 w 189"/>
                <a:gd name="T21" fmla="*/ 18 h 146"/>
                <a:gd name="T22" fmla="*/ 0 w 189"/>
                <a:gd name="T23" fmla="*/ 20 h 146"/>
                <a:gd name="T24" fmla="*/ 4 w 189"/>
                <a:gd name="T25" fmla="*/ 21 h 146"/>
                <a:gd name="T26" fmla="*/ 5 w 189"/>
                <a:gd name="T27" fmla="*/ 21 h 146"/>
                <a:gd name="T28" fmla="*/ 34 w 189"/>
                <a:gd name="T29" fmla="*/ 43 h 146"/>
                <a:gd name="T30" fmla="*/ 62 w 189"/>
                <a:gd name="T31" fmla="*/ 75 h 146"/>
                <a:gd name="T32" fmla="*/ 90 w 189"/>
                <a:gd name="T33" fmla="*/ 72 h 146"/>
                <a:gd name="T34" fmla="*/ 91 w 189"/>
                <a:gd name="T35" fmla="*/ 71 h 146"/>
                <a:gd name="T36" fmla="*/ 99 w 189"/>
                <a:gd name="T37" fmla="*/ 73 h 146"/>
                <a:gd name="T38" fmla="*/ 100 w 189"/>
                <a:gd name="T39" fmla="*/ 75 h 146"/>
                <a:gd name="T40" fmla="*/ 93 w 189"/>
                <a:gd name="T41" fmla="*/ 93 h 146"/>
                <a:gd name="T42" fmla="*/ 84 w 189"/>
                <a:gd name="T43" fmla="*/ 93 h 146"/>
                <a:gd name="T44" fmla="*/ 74 w 189"/>
                <a:gd name="T45" fmla="*/ 117 h 146"/>
                <a:gd name="T46" fmla="*/ 89 w 189"/>
                <a:gd name="T47" fmla="*/ 127 h 146"/>
                <a:gd name="T48" fmla="*/ 93 w 189"/>
                <a:gd name="T49" fmla="*/ 133 h 146"/>
                <a:gd name="T50" fmla="*/ 100 w 189"/>
                <a:gd name="T51" fmla="*/ 133 h 146"/>
                <a:gd name="T52" fmla="*/ 115 w 189"/>
                <a:gd name="T53" fmla="*/ 139 h 146"/>
                <a:gd name="T54" fmla="*/ 118 w 189"/>
                <a:gd name="T55" fmla="*/ 143 h 146"/>
                <a:gd name="T56" fmla="*/ 132 w 189"/>
                <a:gd name="T57" fmla="*/ 144 h 146"/>
                <a:gd name="T58" fmla="*/ 152 w 189"/>
                <a:gd name="T59" fmla="*/ 143 h 146"/>
                <a:gd name="T60" fmla="*/ 159 w 189"/>
                <a:gd name="T61" fmla="*/ 139 h 146"/>
                <a:gd name="T62" fmla="*/ 158 w 189"/>
                <a:gd name="T63" fmla="*/ 131 h 146"/>
                <a:gd name="T64" fmla="*/ 162 w 189"/>
                <a:gd name="T65" fmla="*/ 119 h 146"/>
                <a:gd name="T66" fmla="*/ 170 w 189"/>
                <a:gd name="T67" fmla="*/ 111 h 146"/>
                <a:gd name="T68" fmla="*/ 186 w 189"/>
                <a:gd name="T69" fmla="*/ 111 h 146"/>
                <a:gd name="T70" fmla="*/ 181 w 189"/>
                <a:gd name="T71" fmla="*/ 98 h 146"/>
                <a:gd name="T72" fmla="*/ 174 w 189"/>
                <a:gd name="T73" fmla="*/ 97 h 146"/>
                <a:gd name="T74" fmla="*/ 174 w 189"/>
                <a:gd name="T75" fmla="*/ 97 h 146"/>
                <a:gd name="T76" fmla="*/ 156 w 189"/>
                <a:gd name="T77" fmla="*/ 86 h 146"/>
                <a:gd name="T78" fmla="*/ 147 w 189"/>
                <a:gd name="T79" fmla="*/ 83 h 146"/>
                <a:gd name="T80" fmla="*/ 132 w 189"/>
                <a:gd name="T81" fmla="*/ 43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9" h="146">
                  <a:moveTo>
                    <a:pt x="132" y="43"/>
                  </a:moveTo>
                  <a:cubicBezTo>
                    <a:pt x="128" y="39"/>
                    <a:pt x="124" y="33"/>
                    <a:pt x="120" y="23"/>
                  </a:cubicBezTo>
                  <a:cubicBezTo>
                    <a:pt x="109" y="23"/>
                    <a:pt x="102" y="21"/>
                    <a:pt x="99" y="17"/>
                  </a:cubicBezTo>
                  <a:cubicBezTo>
                    <a:pt x="96" y="13"/>
                    <a:pt x="92" y="11"/>
                    <a:pt x="85" y="9"/>
                  </a:cubicBezTo>
                  <a:cubicBezTo>
                    <a:pt x="83" y="8"/>
                    <a:pt x="83" y="8"/>
                    <a:pt x="83" y="8"/>
                  </a:cubicBezTo>
                  <a:cubicBezTo>
                    <a:pt x="85" y="1"/>
                    <a:pt x="85" y="1"/>
                    <a:pt x="85" y="1"/>
                  </a:cubicBezTo>
                  <a:cubicBezTo>
                    <a:pt x="84" y="1"/>
                    <a:pt x="84" y="1"/>
                    <a:pt x="84" y="1"/>
                  </a:cubicBezTo>
                  <a:cubicBezTo>
                    <a:pt x="82" y="0"/>
                    <a:pt x="82" y="0"/>
                    <a:pt x="82" y="0"/>
                  </a:cubicBezTo>
                  <a:cubicBezTo>
                    <a:pt x="77" y="3"/>
                    <a:pt x="74" y="5"/>
                    <a:pt x="72" y="8"/>
                  </a:cubicBezTo>
                  <a:cubicBezTo>
                    <a:pt x="71" y="11"/>
                    <a:pt x="69" y="14"/>
                    <a:pt x="66" y="16"/>
                  </a:cubicBezTo>
                  <a:cubicBezTo>
                    <a:pt x="64" y="23"/>
                    <a:pt x="62" y="26"/>
                    <a:pt x="60" y="26"/>
                  </a:cubicBezTo>
                  <a:cubicBezTo>
                    <a:pt x="59" y="26"/>
                    <a:pt x="58" y="25"/>
                    <a:pt x="58" y="24"/>
                  </a:cubicBezTo>
                  <a:cubicBezTo>
                    <a:pt x="54" y="21"/>
                    <a:pt x="54" y="21"/>
                    <a:pt x="54" y="21"/>
                  </a:cubicBezTo>
                  <a:cubicBezTo>
                    <a:pt x="52" y="20"/>
                    <a:pt x="50" y="19"/>
                    <a:pt x="48" y="19"/>
                  </a:cubicBezTo>
                  <a:cubicBezTo>
                    <a:pt x="44" y="20"/>
                    <a:pt x="44" y="20"/>
                    <a:pt x="44" y="20"/>
                  </a:cubicBezTo>
                  <a:cubicBezTo>
                    <a:pt x="41" y="23"/>
                    <a:pt x="37" y="25"/>
                    <a:pt x="31" y="25"/>
                  </a:cubicBezTo>
                  <a:cubicBezTo>
                    <a:pt x="16" y="25"/>
                    <a:pt x="16" y="25"/>
                    <a:pt x="16" y="25"/>
                  </a:cubicBezTo>
                  <a:cubicBezTo>
                    <a:pt x="11" y="22"/>
                    <a:pt x="9" y="17"/>
                    <a:pt x="10" y="11"/>
                  </a:cubicBezTo>
                  <a:cubicBezTo>
                    <a:pt x="4" y="9"/>
                    <a:pt x="4" y="9"/>
                    <a:pt x="4" y="9"/>
                  </a:cubicBezTo>
                  <a:cubicBezTo>
                    <a:pt x="2" y="17"/>
                    <a:pt x="2" y="17"/>
                    <a:pt x="2" y="17"/>
                  </a:cubicBezTo>
                  <a:cubicBezTo>
                    <a:pt x="2" y="17"/>
                    <a:pt x="2" y="17"/>
                    <a:pt x="2" y="17"/>
                  </a:cubicBezTo>
                  <a:cubicBezTo>
                    <a:pt x="2" y="18"/>
                    <a:pt x="2" y="18"/>
                    <a:pt x="2" y="18"/>
                  </a:cubicBezTo>
                  <a:cubicBezTo>
                    <a:pt x="1" y="18"/>
                    <a:pt x="1" y="18"/>
                    <a:pt x="1" y="18"/>
                  </a:cubicBezTo>
                  <a:cubicBezTo>
                    <a:pt x="0" y="20"/>
                    <a:pt x="0" y="20"/>
                    <a:pt x="0" y="20"/>
                  </a:cubicBezTo>
                  <a:cubicBezTo>
                    <a:pt x="4" y="21"/>
                    <a:pt x="4" y="21"/>
                    <a:pt x="4" y="21"/>
                  </a:cubicBezTo>
                  <a:cubicBezTo>
                    <a:pt x="4" y="21"/>
                    <a:pt x="4" y="21"/>
                    <a:pt x="4" y="21"/>
                  </a:cubicBezTo>
                  <a:cubicBezTo>
                    <a:pt x="5" y="21"/>
                    <a:pt x="5" y="21"/>
                    <a:pt x="5" y="21"/>
                  </a:cubicBezTo>
                  <a:cubicBezTo>
                    <a:pt x="5" y="21"/>
                    <a:pt x="5" y="21"/>
                    <a:pt x="5" y="21"/>
                  </a:cubicBezTo>
                  <a:cubicBezTo>
                    <a:pt x="12" y="31"/>
                    <a:pt x="17" y="37"/>
                    <a:pt x="20" y="38"/>
                  </a:cubicBezTo>
                  <a:cubicBezTo>
                    <a:pt x="21" y="39"/>
                    <a:pt x="26" y="41"/>
                    <a:pt x="34" y="43"/>
                  </a:cubicBezTo>
                  <a:cubicBezTo>
                    <a:pt x="49" y="48"/>
                    <a:pt x="49" y="48"/>
                    <a:pt x="49" y="48"/>
                  </a:cubicBezTo>
                  <a:cubicBezTo>
                    <a:pt x="53" y="50"/>
                    <a:pt x="58" y="59"/>
                    <a:pt x="62" y="75"/>
                  </a:cubicBezTo>
                  <a:cubicBezTo>
                    <a:pt x="69" y="79"/>
                    <a:pt x="73" y="81"/>
                    <a:pt x="76" y="81"/>
                  </a:cubicBezTo>
                  <a:cubicBezTo>
                    <a:pt x="78" y="79"/>
                    <a:pt x="83" y="77"/>
                    <a:pt x="90" y="72"/>
                  </a:cubicBezTo>
                  <a:cubicBezTo>
                    <a:pt x="90" y="72"/>
                    <a:pt x="90" y="72"/>
                    <a:pt x="90" y="72"/>
                  </a:cubicBezTo>
                  <a:cubicBezTo>
                    <a:pt x="91" y="71"/>
                    <a:pt x="91" y="71"/>
                    <a:pt x="91" y="71"/>
                  </a:cubicBezTo>
                  <a:cubicBezTo>
                    <a:pt x="92" y="72"/>
                    <a:pt x="92" y="72"/>
                    <a:pt x="92" y="72"/>
                  </a:cubicBezTo>
                  <a:cubicBezTo>
                    <a:pt x="99" y="73"/>
                    <a:pt x="99" y="73"/>
                    <a:pt x="99" y="73"/>
                  </a:cubicBezTo>
                  <a:cubicBezTo>
                    <a:pt x="100" y="73"/>
                    <a:pt x="100" y="73"/>
                    <a:pt x="100" y="73"/>
                  </a:cubicBezTo>
                  <a:cubicBezTo>
                    <a:pt x="100" y="75"/>
                    <a:pt x="100" y="75"/>
                    <a:pt x="100" y="75"/>
                  </a:cubicBezTo>
                  <a:cubicBezTo>
                    <a:pt x="99" y="76"/>
                    <a:pt x="99" y="76"/>
                    <a:pt x="99" y="76"/>
                  </a:cubicBezTo>
                  <a:cubicBezTo>
                    <a:pt x="97" y="85"/>
                    <a:pt x="95" y="91"/>
                    <a:pt x="93" y="93"/>
                  </a:cubicBezTo>
                  <a:cubicBezTo>
                    <a:pt x="84" y="93"/>
                    <a:pt x="84" y="93"/>
                    <a:pt x="84" y="93"/>
                  </a:cubicBezTo>
                  <a:cubicBezTo>
                    <a:pt x="84" y="93"/>
                    <a:pt x="84" y="93"/>
                    <a:pt x="84" y="93"/>
                  </a:cubicBezTo>
                  <a:cubicBezTo>
                    <a:pt x="84" y="97"/>
                    <a:pt x="81" y="103"/>
                    <a:pt x="76" y="111"/>
                  </a:cubicBezTo>
                  <a:cubicBezTo>
                    <a:pt x="74" y="113"/>
                    <a:pt x="74" y="115"/>
                    <a:pt x="74" y="117"/>
                  </a:cubicBezTo>
                  <a:cubicBezTo>
                    <a:pt x="83" y="123"/>
                    <a:pt x="83" y="123"/>
                    <a:pt x="83" y="123"/>
                  </a:cubicBezTo>
                  <a:cubicBezTo>
                    <a:pt x="85" y="126"/>
                    <a:pt x="87" y="127"/>
                    <a:pt x="89" y="127"/>
                  </a:cubicBezTo>
                  <a:cubicBezTo>
                    <a:pt x="91" y="127"/>
                    <a:pt x="91" y="127"/>
                    <a:pt x="91" y="127"/>
                  </a:cubicBezTo>
                  <a:cubicBezTo>
                    <a:pt x="93" y="133"/>
                    <a:pt x="93" y="133"/>
                    <a:pt x="93" y="133"/>
                  </a:cubicBezTo>
                  <a:cubicBezTo>
                    <a:pt x="97" y="135"/>
                    <a:pt x="97" y="135"/>
                    <a:pt x="97" y="135"/>
                  </a:cubicBezTo>
                  <a:cubicBezTo>
                    <a:pt x="100" y="133"/>
                    <a:pt x="100" y="133"/>
                    <a:pt x="100" y="133"/>
                  </a:cubicBezTo>
                  <a:cubicBezTo>
                    <a:pt x="101" y="131"/>
                    <a:pt x="102" y="131"/>
                    <a:pt x="104" y="131"/>
                  </a:cubicBezTo>
                  <a:cubicBezTo>
                    <a:pt x="108" y="131"/>
                    <a:pt x="111" y="133"/>
                    <a:pt x="115" y="139"/>
                  </a:cubicBezTo>
                  <a:cubicBezTo>
                    <a:pt x="115" y="139"/>
                    <a:pt x="115" y="139"/>
                    <a:pt x="115" y="139"/>
                  </a:cubicBezTo>
                  <a:cubicBezTo>
                    <a:pt x="118" y="143"/>
                    <a:pt x="118" y="143"/>
                    <a:pt x="118" y="143"/>
                  </a:cubicBezTo>
                  <a:cubicBezTo>
                    <a:pt x="119" y="143"/>
                    <a:pt x="119" y="143"/>
                    <a:pt x="119" y="143"/>
                  </a:cubicBezTo>
                  <a:cubicBezTo>
                    <a:pt x="121" y="141"/>
                    <a:pt x="126" y="142"/>
                    <a:pt x="132" y="144"/>
                  </a:cubicBezTo>
                  <a:cubicBezTo>
                    <a:pt x="142" y="146"/>
                    <a:pt x="142" y="146"/>
                    <a:pt x="142" y="146"/>
                  </a:cubicBezTo>
                  <a:cubicBezTo>
                    <a:pt x="152" y="143"/>
                    <a:pt x="152" y="143"/>
                    <a:pt x="152" y="143"/>
                  </a:cubicBezTo>
                  <a:cubicBezTo>
                    <a:pt x="156" y="141"/>
                    <a:pt x="156" y="141"/>
                    <a:pt x="156" y="141"/>
                  </a:cubicBezTo>
                  <a:cubicBezTo>
                    <a:pt x="159" y="139"/>
                    <a:pt x="159" y="139"/>
                    <a:pt x="159" y="139"/>
                  </a:cubicBezTo>
                  <a:cubicBezTo>
                    <a:pt x="156" y="136"/>
                    <a:pt x="156" y="136"/>
                    <a:pt x="156" y="136"/>
                  </a:cubicBezTo>
                  <a:cubicBezTo>
                    <a:pt x="156" y="135"/>
                    <a:pt x="156" y="133"/>
                    <a:pt x="158" y="131"/>
                  </a:cubicBezTo>
                  <a:cubicBezTo>
                    <a:pt x="161" y="129"/>
                    <a:pt x="162" y="127"/>
                    <a:pt x="162" y="124"/>
                  </a:cubicBezTo>
                  <a:cubicBezTo>
                    <a:pt x="162" y="119"/>
                    <a:pt x="162" y="119"/>
                    <a:pt x="162" y="119"/>
                  </a:cubicBezTo>
                  <a:cubicBezTo>
                    <a:pt x="162" y="117"/>
                    <a:pt x="162" y="115"/>
                    <a:pt x="163" y="115"/>
                  </a:cubicBezTo>
                  <a:cubicBezTo>
                    <a:pt x="164" y="113"/>
                    <a:pt x="166" y="112"/>
                    <a:pt x="170" y="111"/>
                  </a:cubicBezTo>
                  <a:cubicBezTo>
                    <a:pt x="175" y="111"/>
                    <a:pt x="181" y="113"/>
                    <a:pt x="189" y="119"/>
                  </a:cubicBezTo>
                  <a:cubicBezTo>
                    <a:pt x="186" y="111"/>
                    <a:pt x="186" y="111"/>
                    <a:pt x="186" y="111"/>
                  </a:cubicBezTo>
                  <a:cubicBezTo>
                    <a:pt x="182" y="105"/>
                    <a:pt x="182" y="105"/>
                    <a:pt x="182" y="105"/>
                  </a:cubicBezTo>
                  <a:cubicBezTo>
                    <a:pt x="181" y="98"/>
                    <a:pt x="181" y="98"/>
                    <a:pt x="181" y="98"/>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74" y="97"/>
                    <a:pt x="174" y="97"/>
                    <a:pt x="174" y="97"/>
                  </a:cubicBezTo>
                  <a:cubicBezTo>
                    <a:pt x="156" y="86"/>
                    <a:pt x="156" y="86"/>
                    <a:pt x="156" y="86"/>
                  </a:cubicBezTo>
                  <a:cubicBezTo>
                    <a:pt x="147" y="85"/>
                    <a:pt x="147" y="85"/>
                    <a:pt x="147" y="85"/>
                  </a:cubicBezTo>
                  <a:cubicBezTo>
                    <a:pt x="147" y="83"/>
                    <a:pt x="147" y="83"/>
                    <a:pt x="147" y="83"/>
                  </a:cubicBezTo>
                  <a:cubicBezTo>
                    <a:pt x="146" y="73"/>
                    <a:pt x="146" y="73"/>
                    <a:pt x="146" y="73"/>
                  </a:cubicBezTo>
                  <a:cubicBezTo>
                    <a:pt x="140" y="57"/>
                    <a:pt x="136" y="46"/>
                    <a:pt x="132" y="43"/>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3" name="Freeform 33"/>
            <p:cNvSpPr/>
            <p:nvPr/>
          </p:nvSpPr>
          <p:spPr bwMode="auto">
            <a:xfrm>
              <a:off x="5458975" y="2971861"/>
              <a:ext cx="506718" cy="723535"/>
            </a:xfrm>
            <a:custGeom>
              <a:avLst/>
              <a:gdLst>
                <a:gd name="T0" fmla="*/ 158 w 176"/>
                <a:gd name="T1" fmla="*/ 74 h 251"/>
                <a:gd name="T2" fmla="*/ 140 w 176"/>
                <a:gd name="T3" fmla="*/ 69 h 251"/>
                <a:gd name="T4" fmla="*/ 139 w 176"/>
                <a:gd name="T5" fmla="*/ 52 h 251"/>
                <a:gd name="T6" fmla="*/ 134 w 176"/>
                <a:gd name="T7" fmla="*/ 46 h 251"/>
                <a:gd name="T8" fmla="*/ 117 w 176"/>
                <a:gd name="T9" fmla="*/ 38 h 251"/>
                <a:gd name="T10" fmla="*/ 117 w 176"/>
                <a:gd name="T11" fmla="*/ 24 h 251"/>
                <a:gd name="T12" fmla="*/ 113 w 176"/>
                <a:gd name="T13" fmla="*/ 20 h 251"/>
                <a:gd name="T14" fmla="*/ 105 w 176"/>
                <a:gd name="T15" fmla="*/ 15 h 251"/>
                <a:gd name="T16" fmla="*/ 100 w 176"/>
                <a:gd name="T17" fmla="*/ 0 h 251"/>
                <a:gd name="T18" fmla="*/ 89 w 176"/>
                <a:gd name="T19" fmla="*/ 8 h 251"/>
                <a:gd name="T20" fmla="*/ 78 w 176"/>
                <a:gd name="T21" fmla="*/ 24 h 251"/>
                <a:gd name="T22" fmla="*/ 71 w 176"/>
                <a:gd name="T23" fmla="*/ 33 h 251"/>
                <a:gd name="T24" fmla="*/ 59 w 176"/>
                <a:gd name="T25" fmla="*/ 39 h 251"/>
                <a:gd name="T26" fmla="*/ 45 w 176"/>
                <a:gd name="T27" fmla="*/ 39 h 251"/>
                <a:gd name="T28" fmla="*/ 32 w 176"/>
                <a:gd name="T29" fmla="*/ 50 h 251"/>
                <a:gd name="T30" fmla="*/ 24 w 176"/>
                <a:gd name="T31" fmla="*/ 45 h 251"/>
                <a:gd name="T32" fmla="*/ 17 w 176"/>
                <a:gd name="T33" fmla="*/ 32 h 251"/>
                <a:gd name="T34" fmla="*/ 8 w 176"/>
                <a:gd name="T35" fmla="*/ 48 h 251"/>
                <a:gd name="T36" fmla="*/ 7 w 176"/>
                <a:gd name="T37" fmla="*/ 48 h 251"/>
                <a:gd name="T38" fmla="*/ 15 w 176"/>
                <a:gd name="T39" fmla="*/ 84 h 251"/>
                <a:gd name="T40" fmla="*/ 18 w 176"/>
                <a:gd name="T41" fmla="*/ 94 h 251"/>
                <a:gd name="T42" fmla="*/ 6 w 176"/>
                <a:gd name="T43" fmla="*/ 100 h 251"/>
                <a:gd name="T44" fmla="*/ 24 w 176"/>
                <a:gd name="T45" fmla="*/ 120 h 251"/>
                <a:gd name="T46" fmla="*/ 24 w 176"/>
                <a:gd name="T47" fmla="*/ 120 h 251"/>
                <a:gd name="T48" fmla="*/ 19 w 176"/>
                <a:gd name="T49" fmla="*/ 140 h 251"/>
                <a:gd name="T50" fmla="*/ 8 w 176"/>
                <a:gd name="T51" fmla="*/ 147 h 251"/>
                <a:gd name="T52" fmla="*/ 18 w 176"/>
                <a:gd name="T53" fmla="*/ 179 h 251"/>
                <a:gd name="T54" fmla="*/ 24 w 176"/>
                <a:gd name="T55" fmla="*/ 189 h 251"/>
                <a:gd name="T56" fmla="*/ 16 w 176"/>
                <a:gd name="T57" fmla="*/ 208 h 251"/>
                <a:gd name="T58" fmla="*/ 10 w 176"/>
                <a:gd name="T59" fmla="*/ 225 h 251"/>
                <a:gd name="T60" fmla="*/ 11 w 176"/>
                <a:gd name="T61" fmla="*/ 238 h 251"/>
                <a:gd name="T62" fmla="*/ 13 w 176"/>
                <a:gd name="T63" fmla="*/ 241 h 251"/>
                <a:gd name="T64" fmla="*/ 14 w 176"/>
                <a:gd name="T65" fmla="*/ 244 h 251"/>
                <a:gd name="T66" fmla="*/ 14 w 176"/>
                <a:gd name="T67" fmla="*/ 244 h 251"/>
                <a:gd name="T68" fmla="*/ 47 w 176"/>
                <a:gd name="T69" fmla="*/ 248 h 251"/>
                <a:gd name="T70" fmla="*/ 56 w 176"/>
                <a:gd name="T71" fmla="*/ 232 h 251"/>
                <a:gd name="T72" fmla="*/ 104 w 176"/>
                <a:gd name="T73" fmla="*/ 176 h 251"/>
                <a:gd name="T74" fmla="*/ 125 w 176"/>
                <a:gd name="T75" fmla="*/ 164 h 251"/>
                <a:gd name="T76" fmla="*/ 117 w 176"/>
                <a:gd name="T77" fmla="*/ 156 h 251"/>
                <a:gd name="T78" fmla="*/ 115 w 176"/>
                <a:gd name="T79" fmla="*/ 147 h 251"/>
                <a:gd name="T80" fmla="*/ 87 w 176"/>
                <a:gd name="T81" fmla="*/ 119 h 251"/>
                <a:gd name="T82" fmla="*/ 61 w 176"/>
                <a:gd name="T83" fmla="*/ 114 h 251"/>
                <a:gd name="T84" fmla="*/ 51 w 176"/>
                <a:gd name="T85" fmla="*/ 100 h 251"/>
                <a:gd name="T86" fmla="*/ 67 w 176"/>
                <a:gd name="T87" fmla="*/ 74 h 251"/>
                <a:gd name="T88" fmla="*/ 71 w 176"/>
                <a:gd name="T89" fmla="*/ 61 h 251"/>
                <a:gd name="T90" fmla="*/ 104 w 176"/>
                <a:gd name="T91" fmla="*/ 67 h 251"/>
                <a:gd name="T92" fmla="*/ 101 w 176"/>
                <a:gd name="T93" fmla="*/ 80 h 251"/>
                <a:gd name="T94" fmla="*/ 120 w 176"/>
                <a:gd name="T95" fmla="*/ 95 h 251"/>
                <a:gd name="T96" fmla="*/ 150 w 176"/>
                <a:gd name="T97" fmla="*/ 122 h 251"/>
                <a:gd name="T98" fmla="*/ 166 w 176"/>
                <a:gd name="T99" fmla="*/ 102 h 251"/>
                <a:gd name="T100" fmla="*/ 168 w 176"/>
                <a:gd name="T101" fmla="*/ 92 h 251"/>
                <a:gd name="T102" fmla="*/ 175 w 176"/>
                <a:gd name="T103" fmla="*/ 87 h 251"/>
                <a:gd name="T104" fmla="*/ 163 w 176"/>
                <a:gd name="T105" fmla="*/ 78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251">
                  <a:moveTo>
                    <a:pt x="162" y="76"/>
                  </a:moveTo>
                  <a:cubicBezTo>
                    <a:pt x="159" y="74"/>
                    <a:pt x="159" y="74"/>
                    <a:pt x="159" y="74"/>
                  </a:cubicBezTo>
                  <a:cubicBezTo>
                    <a:pt x="159" y="74"/>
                    <a:pt x="159" y="74"/>
                    <a:pt x="159" y="74"/>
                  </a:cubicBezTo>
                  <a:cubicBezTo>
                    <a:pt x="158" y="74"/>
                    <a:pt x="158" y="74"/>
                    <a:pt x="158" y="74"/>
                  </a:cubicBezTo>
                  <a:cubicBezTo>
                    <a:pt x="156" y="72"/>
                    <a:pt x="156" y="72"/>
                    <a:pt x="156" y="72"/>
                  </a:cubicBezTo>
                  <a:cubicBezTo>
                    <a:pt x="145" y="68"/>
                    <a:pt x="145" y="68"/>
                    <a:pt x="145" y="68"/>
                  </a:cubicBezTo>
                  <a:cubicBezTo>
                    <a:pt x="142" y="68"/>
                    <a:pt x="142" y="68"/>
                    <a:pt x="142" y="68"/>
                  </a:cubicBezTo>
                  <a:cubicBezTo>
                    <a:pt x="140" y="69"/>
                    <a:pt x="140" y="69"/>
                    <a:pt x="140" y="69"/>
                  </a:cubicBezTo>
                  <a:cubicBezTo>
                    <a:pt x="135" y="61"/>
                    <a:pt x="135" y="61"/>
                    <a:pt x="135" y="61"/>
                  </a:cubicBezTo>
                  <a:cubicBezTo>
                    <a:pt x="136" y="60"/>
                    <a:pt x="136" y="60"/>
                    <a:pt x="136" y="60"/>
                  </a:cubicBezTo>
                  <a:cubicBezTo>
                    <a:pt x="139" y="56"/>
                    <a:pt x="139" y="56"/>
                    <a:pt x="139" y="56"/>
                  </a:cubicBezTo>
                  <a:cubicBezTo>
                    <a:pt x="139" y="52"/>
                    <a:pt x="139" y="52"/>
                    <a:pt x="139" y="52"/>
                  </a:cubicBezTo>
                  <a:cubicBezTo>
                    <a:pt x="139" y="51"/>
                    <a:pt x="139" y="51"/>
                    <a:pt x="139" y="51"/>
                  </a:cubicBezTo>
                  <a:cubicBezTo>
                    <a:pt x="141" y="48"/>
                    <a:pt x="141" y="48"/>
                    <a:pt x="141" y="48"/>
                  </a:cubicBezTo>
                  <a:cubicBezTo>
                    <a:pt x="140" y="47"/>
                    <a:pt x="140" y="47"/>
                    <a:pt x="140" y="47"/>
                  </a:cubicBezTo>
                  <a:cubicBezTo>
                    <a:pt x="134" y="46"/>
                    <a:pt x="134" y="46"/>
                    <a:pt x="134" y="46"/>
                  </a:cubicBezTo>
                  <a:cubicBezTo>
                    <a:pt x="134" y="46"/>
                    <a:pt x="134" y="46"/>
                    <a:pt x="134" y="46"/>
                  </a:cubicBezTo>
                  <a:cubicBezTo>
                    <a:pt x="123" y="44"/>
                    <a:pt x="123" y="44"/>
                    <a:pt x="123" y="44"/>
                  </a:cubicBezTo>
                  <a:cubicBezTo>
                    <a:pt x="123" y="44"/>
                    <a:pt x="123" y="44"/>
                    <a:pt x="123" y="44"/>
                  </a:cubicBezTo>
                  <a:cubicBezTo>
                    <a:pt x="117" y="38"/>
                    <a:pt x="117" y="38"/>
                    <a:pt x="117" y="38"/>
                  </a:cubicBezTo>
                  <a:cubicBezTo>
                    <a:pt x="117" y="38"/>
                    <a:pt x="117" y="38"/>
                    <a:pt x="117" y="38"/>
                  </a:cubicBezTo>
                  <a:cubicBezTo>
                    <a:pt x="115" y="34"/>
                    <a:pt x="115" y="34"/>
                    <a:pt x="115" y="34"/>
                  </a:cubicBezTo>
                  <a:cubicBezTo>
                    <a:pt x="114" y="32"/>
                    <a:pt x="114" y="32"/>
                    <a:pt x="114" y="32"/>
                  </a:cubicBezTo>
                  <a:cubicBezTo>
                    <a:pt x="117" y="24"/>
                    <a:pt x="117" y="24"/>
                    <a:pt x="117" y="24"/>
                  </a:cubicBezTo>
                  <a:cubicBezTo>
                    <a:pt x="117" y="18"/>
                    <a:pt x="117" y="18"/>
                    <a:pt x="117" y="18"/>
                  </a:cubicBezTo>
                  <a:cubicBezTo>
                    <a:pt x="117" y="16"/>
                    <a:pt x="117" y="16"/>
                    <a:pt x="117" y="16"/>
                  </a:cubicBezTo>
                  <a:cubicBezTo>
                    <a:pt x="114" y="20"/>
                    <a:pt x="114" y="20"/>
                    <a:pt x="114" y="20"/>
                  </a:cubicBezTo>
                  <a:cubicBezTo>
                    <a:pt x="113" y="20"/>
                    <a:pt x="113" y="20"/>
                    <a:pt x="113" y="20"/>
                  </a:cubicBezTo>
                  <a:cubicBezTo>
                    <a:pt x="113" y="21"/>
                    <a:pt x="113" y="21"/>
                    <a:pt x="113" y="21"/>
                  </a:cubicBezTo>
                  <a:cubicBezTo>
                    <a:pt x="112" y="20"/>
                    <a:pt x="112" y="20"/>
                    <a:pt x="112" y="20"/>
                  </a:cubicBezTo>
                  <a:cubicBezTo>
                    <a:pt x="111" y="20"/>
                    <a:pt x="111" y="20"/>
                    <a:pt x="111" y="20"/>
                  </a:cubicBezTo>
                  <a:cubicBezTo>
                    <a:pt x="105" y="15"/>
                    <a:pt x="105" y="15"/>
                    <a:pt x="105" y="15"/>
                  </a:cubicBezTo>
                  <a:cubicBezTo>
                    <a:pt x="104" y="14"/>
                    <a:pt x="104" y="14"/>
                    <a:pt x="104" y="14"/>
                  </a:cubicBezTo>
                  <a:cubicBezTo>
                    <a:pt x="104" y="13"/>
                    <a:pt x="104" y="13"/>
                    <a:pt x="104" y="13"/>
                  </a:cubicBezTo>
                  <a:cubicBezTo>
                    <a:pt x="103" y="4"/>
                    <a:pt x="103" y="4"/>
                    <a:pt x="103" y="4"/>
                  </a:cubicBezTo>
                  <a:cubicBezTo>
                    <a:pt x="100" y="0"/>
                    <a:pt x="100" y="0"/>
                    <a:pt x="100" y="0"/>
                  </a:cubicBezTo>
                  <a:cubicBezTo>
                    <a:pt x="94" y="0"/>
                    <a:pt x="94" y="0"/>
                    <a:pt x="94" y="0"/>
                  </a:cubicBezTo>
                  <a:cubicBezTo>
                    <a:pt x="90" y="7"/>
                    <a:pt x="90" y="7"/>
                    <a:pt x="90" y="7"/>
                  </a:cubicBezTo>
                  <a:cubicBezTo>
                    <a:pt x="90" y="8"/>
                    <a:pt x="90" y="8"/>
                    <a:pt x="90" y="8"/>
                  </a:cubicBezTo>
                  <a:cubicBezTo>
                    <a:pt x="89" y="8"/>
                    <a:pt x="89" y="8"/>
                    <a:pt x="89" y="8"/>
                  </a:cubicBezTo>
                  <a:cubicBezTo>
                    <a:pt x="80" y="6"/>
                    <a:pt x="80" y="6"/>
                    <a:pt x="80" y="6"/>
                  </a:cubicBezTo>
                  <a:cubicBezTo>
                    <a:pt x="78" y="15"/>
                    <a:pt x="78" y="15"/>
                    <a:pt x="78" y="15"/>
                  </a:cubicBezTo>
                  <a:cubicBezTo>
                    <a:pt x="78" y="24"/>
                    <a:pt x="78" y="24"/>
                    <a:pt x="78" y="24"/>
                  </a:cubicBezTo>
                  <a:cubicBezTo>
                    <a:pt x="78" y="24"/>
                    <a:pt x="78" y="24"/>
                    <a:pt x="78" y="24"/>
                  </a:cubicBezTo>
                  <a:cubicBezTo>
                    <a:pt x="73" y="32"/>
                    <a:pt x="73" y="32"/>
                    <a:pt x="73" y="32"/>
                  </a:cubicBezTo>
                  <a:cubicBezTo>
                    <a:pt x="73" y="33"/>
                    <a:pt x="73" y="33"/>
                    <a:pt x="73" y="33"/>
                  </a:cubicBezTo>
                  <a:cubicBezTo>
                    <a:pt x="72" y="33"/>
                    <a:pt x="72" y="33"/>
                    <a:pt x="72" y="33"/>
                  </a:cubicBezTo>
                  <a:cubicBezTo>
                    <a:pt x="71" y="33"/>
                    <a:pt x="71" y="33"/>
                    <a:pt x="71" y="33"/>
                  </a:cubicBezTo>
                  <a:cubicBezTo>
                    <a:pt x="65" y="34"/>
                    <a:pt x="65" y="34"/>
                    <a:pt x="65" y="34"/>
                  </a:cubicBezTo>
                  <a:cubicBezTo>
                    <a:pt x="59" y="38"/>
                    <a:pt x="59" y="38"/>
                    <a:pt x="59" y="38"/>
                  </a:cubicBezTo>
                  <a:cubicBezTo>
                    <a:pt x="59" y="39"/>
                    <a:pt x="59" y="39"/>
                    <a:pt x="59" y="39"/>
                  </a:cubicBezTo>
                  <a:cubicBezTo>
                    <a:pt x="59" y="39"/>
                    <a:pt x="59" y="39"/>
                    <a:pt x="59" y="39"/>
                  </a:cubicBezTo>
                  <a:cubicBezTo>
                    <a:pt x="58" y="39"/>
                    <a:pt x="58" y="39"/>
                    <a:pt x="58" y="39"/>
                  </a:cubicBezTo>
                  <a:cubicBezTo>
                    <a:pt x="57" y="39"/>
                    <a:pt x="57" y="39"/>
                    <a:pt x="57" y="39"/>
                  </a:cubicBezTo>
                  <a:cubicBezTo>
                    <a:pt x="46" y="35"/>
                    <a:pt x="46" y="35"/>
                    <a:pt x="46" y="35"/>
                  </a:cubicBezTo>
                  <a:cubicBezTo>
                    <a:pt x="45" y="39"/>
                    <a:pt x="45" y="39"/>
                    <a:pt x="45" y="39"/>
                  </a:cubicBezTo>
                  <a:cubicBezTo>
                    <a:pt x="45" y="40"/>
                    <a:pt x="45" y="40"/>
                    <a:pt x="45" y="40"/>
                  </a:cubicBezTo>
                  <a:cubicBezTo>
                    <a:pt x="40" y="48"/>
                    <a:pt x="40" y="48"/>
                    <a:pt x="40" y="48"/>
                  </a:cubicBezTo>
                  <a:cubicBezTo>
                    <a:pt x="39" y="49"/>
                    <a:pt x="38" y="50"/>
                    <a:pt x="37" y="50"/>
                  </a:cubicBezTo>
                  <a:cubicBezTo>
                    <a:pt x="32" y="50"/>
                    <a:pt x="32" y="50"/>
                    <a:pt x="32" y="50"/>
                  </a:cubicBezTo>
                  <a:cubicBezTo>
                    <a:pt x="25" y="47"/>
                    <a:pt x="25" y="47"/>
                    <a:pt x="25" y="47"/>
                  </a:cubicBezTo>
                  <a:cubicBezTo>
                    <a:pt x="24" y="46"/>
                    <a:pt x="24" y="46"/>
                    <a:pt x="24" y="46"/>
                  </a:cubicBezTo>
                  <a:cubicBezTo>
                    <a:pt x="24" y="46"/>
                    <a:pt x="24" y="46"/>
                    <a:pt x="24" y="46"/>
                  </a:cubicBezTo>
                  <a:cubicBezTo>
                    <a:pt x="24" y="45"/>
                    <a:pt x="24" y="45"/>
                    <a:pt x="24" y="45"/>
                  </a:cubicBezTo>
                  <a:cubicBezTo>
                    <a:pt x="23" y="36"/>
                    <a:pt x="23" y="36"/>
                    <a:pt x="23" y="36"/>
                  </a:cubicBezTo>
                  <a:cubicBezTo>
                    <a:pt x="21" y="28"/>
                    <a:pt x="21" y="28"/>
                    <a:pt x="21" y="28"/>
                  </a:cubicBezTo>
                  <a:cubicBezTo>
                    <a:pt x="19" y="26"/>
                    <a:pt x="19" y="26"/>
                    <a:pt x="19" y="26"/>
                  </a:cubicBezTo>
                  <a:cubicBezTo>
                    <a:pt x="17" y="32"/>
                    <a:pt x="17" y="32"/>
                    <a:pt x="17" y="32"/>
                  </a:cubicBezTo>
                  <a:cubicBezTo>
                    <a:pt x="17" y="32"/>
                    <a:pt x="17" y="32"/>
                    <a:pt x="17" y="32"/>
                  </a:cubicBezTo>
                  <a:cubicBezTo>
                    <a:pt x="17" y="32"/>
                    <a:pt x="17" y="32"/>
                    <a:pt x="17" y="32"/>
                  </a:cubicBezTo>
                  <a:cubicBezTo>
                    <a:pt x="12" y="38"/>
                    <a:pt x="12" y="38"/>
                    <a:pt x="12" y="38"/>
                  </a:cubicBezTo>
                  <a:cubicBezTo>
                    <a:pt x="8" y="48"/>
                    <a:pt x="8" y="48"/>
                    <a:pt x="8" y="48"/>
                  </a:cubicBezTo>
                  <a:cubicBezTo>
                    <a:pt x="8" y="48"/>
                    <a:pt x="8" y="48"/>
                    <a:pt x="8" y="48"/>
                  </a:cubicBezTo>
                  <a:cubicBezTo>
                    <a:pt x="8" y="48"/>
                    <a:pt x="8" y="48"/>
                    <a:pt x="8" y="48"/>
                  </a:cubicBezTo>
                  <a:cubicBezTo>
                    <a:pt x="8" y="48"/>
                    <a:pt x="8" y="48"/>
                    <a:pt x="8" y="48"/>
                  </a:cubicBezTo>
                  <a:cubicBezTo>
                    <a:pt x="7" y="48"/>
                    <a:pt x="7" y="48"/>
                    <a:pt x="7" y="48"/>
                  </a:cubicBezTo>
                  <a:cubicBezTo>
                    <a:pt x="4" y="54"/>
                    <a:pt x="4" y="54"/>
                    <a:pt x="4" y="54"/>
                  </a:cubicBezTo>
                  <a:cubicBezTo>
                    <a:pt x="4" y="55"/>
                    <a:pt x="3" y="58"/>
                    <a:pt x="0" y="61"/>
                  </a:cubicBezTo>
                  <a:cubicBezTo>
                    <a:pt x="3" y="70"/>
                    <a:pt x="3" y="70"/>
                    <a:pt x="3" y="70"/>
                  </a:cubicBezTo>
                  <a:cubicBezTo>
                    <a:pt x="15" y="84"/>
                    <a:pt x="15" y="84"/>
                    <a:pt x="15" y="84"/>
                  </a:cubicBezTo>
                  <a:cubicBezTo>
                    <a:pt x="15" y="84"/>
                    <a:pt x="15" y="84"/>
                    <a:pt x="15" y="84"/>
                  </a:cubicBezTo>
                  <a:cubicBezTo>
                    <a:pt x="19" y="92"/>
                    <a:pt x="19" y="92"/>
                    <a:pt x="19" y="92"/>
                  </a:cubicBezTo>
                  <a:cubicBezTo>
                    <a:pt x="19" y="93"/>
                    <a:pt x="19" y="93"/>
                    <a:pt x="19" y="93"/>
                  </a:cubicBezTo>
                  <a:cubicBezTo>
                    <a:pt x="18" y="94"/>
                    <a:pt x="18" y="94"/>
                    <a:pt x="18" y="94"/>
                  </a:cubicBezTo>
                  <a:cubicBezTo>
                    <a:pt x="18" y="94"/>
                    <a:pt x="18" y="94"/>
                    <a:pt x="18" y="94"/>
                  </a:cubicBezTo>
                  <a:cubicBezTo>
                    <a:pt x="15" y="98"/>
                    <a:pt x="15" y="98"/>
                    <a:pt x="15" y="98"/>
                  </a:cubicBezTo>
                  <a:cubicBezTo>
                    <a:pt x="14" y="98"/>
                    <a:pt x="14" y="98"/>
                    <a:pt x="14" y="98"/>
                  </a:cubicBezTo>
                  <a:cubicBezTo>
                    <a:pt x="6" y="100"/>
                    <a:pt x="6" y="100"/>
                    <a:pt x="6" y="100"/>
                  </a:cubicBezTo>
                  <a:cubicBezTo>
                    <a:pt x="7" y="106"/>
                    <a:pt x="7" y="106"/>
                    <a:pt x="7" y="106"/>
                  </a:cubicBezTo>
                  <a:cubicBezTo>
                    <a:pt x="13" y="110"/>
                    <a:pt x="13" y="110"/>
                    <a:pt x="13" y="110"/>
                  </a:cubicBezTo>
                  <a:cubicBezTo>
                    <a:pt x="21" y="112"/>
                    <a:pt x="21" y="112"/>
                    <a:pt x="21" y="112"/>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4" y="120"/>
                    <a:pt x="24" y="120"/>
                    <a:pt x="24" y="120"/>
                  </a:cubicBezTo>
                  <a:cubicBezTo>
                    <a:pt x="22" y="134"/>
                    <a:pt x="22" y="134"/>
                    <a:pt x="22" y="134"/>
                  </a:cubicBezTo>
                  <a:cubicBezTo>
                    <a:pt x="22" y="134"/>
                    <a:pt x="22" y="134"/>
                    <a:pt x="22" y="134"/>
                  </a:cubicBezTo>
                  <a:cubicBezTo>
                    <a:pt x="22" y="134"/>
                    <a:pt x="22" y="134"/>
                    <a:pt x="22" y="134"/>
                  </a:cubicBezTo>
                  <a:cubicBezTo>
                    <a:pt x="19" y="140"/>
                    <a:pt x="19" y="140"/>
                    <a:pt x="19" y="140"/>
                  </a:cubicBezTo>
                  <a:cubicBezTo>
                    <a:pt x="19" y="142"/>
                    <a:pt x="19" y="142"/>
                    <a:pt x="19" y="142"/>
                  </a:cubicBezTo>
                  <a:cubicBezTo>
                    <a:pt x="18" y="142"/>
                    <a:pt x="18" y="142"/>
                    <a:pt x="18" y="142"/>
                  </a:cubicBezTo>
                  <a:cubicBezTo>
                    <a:pt x="8" y="143"/>
                    <a:pt x="8" y="143"/>
                    <a:pt x="8" y="143"/>
                  </a:cubicBezTo>
                  <a:cubicBezTo>
                    <a:pt x="8" y="147"/>
                    <a:pt x="8" y="147"/>
                    <a:pt x="8" y="147"/>
                  </a:cubicBezTo>
                  <a:cubicBezTo>
                    <a:pt x="5" y="156"/>
                    <a:pt x="5" y="156"/>
                    <a:pt x="5" y="156"/>
                  </a:cubicBezTo>
                  <a:cubicBezTo>
                    <a:pt x="4" y="166"/>
                    <a:pt x="4" y="166"/>
                    <a:pt x="4" y="166"/>
                  </a:cubicBezTo>
                  <a:cubicBezTo>
                    <a:pt x="6" y="172"/>
                    <a:pt x="6" y="172"/>
                    <a:pt x="6" y="172"/>
                  </a:cubicBezTo>
                  <a:cubicBezTo>
                    <a:pt x="18" y="179"/>
                    <a:pt x="18" y="179"/>
                    <a:pt x="18" y="179"/>
                  </a:cubicBezTo>
                  <a:cubicBezTo>
                    <a:pt x="19" y="180"/>
                    <a:pt x="19" y="180"/>
                    <a:pt x="19" y="180"/>
                  </a:cubicBezTo>
                  <a:cubicBezTo>
                    <a:pt x="24" y="188"/>
                    <a:pt x="24" y="188"/>
                    <a:pt x="24" y="188"/>
                  </a:cubicBezTo>
                  <a:cubicBezTo>
                    <a:pt x="24" y="189"/>
                    <a:pt x="24" y="189"/>
                    <a:pt x="24" y="189"/>
                  </a:cubicBezTo>
                  <a:cubicBezTo>
                    <a:pt x="24" y="189"/>
                    <a:pt x="24" y="189"/>
                    <a:pt x="24" y="189"/>
                  </a:cubicBezTo>
                  <a:cubicBezTo>
                    <a:pt x="24" y="190"/>
                    <a:pt x="24" y="190"/>
                    <a:pt x="24" y="190"/>
                  </a:cubicBezTo>
                  <a:cubicBezTo>
                    <a:pt x="17" y="204"/>
                    <a:pt x="17" y="204"/>
                    <a:pt x="17" y="204"/>
                  </a:cubicBezTo>
                  <a:cubicBezTo>
                    <a:pt x="16" y="208"/>
                    <a:pt x="16" y="208"/>
                    <a:pt x="16" y="208"/>
                  </a:cubicBezTo>
                  <a:cubicBezTo>
                    <a:pt x="16" y="208"/>
                    <a:pt x="16" y="208"/>
                    <a:pt x="16" y="208"/>
                  </a:cubicBezTo>
                  <a:cubicBezTo>
                    <a:pt x="12" y="217"/>
                    <a:pt x="12" y="217"/>
                    <a:pt x="12" y="217"/>
                  </a:cubicBezTo>
                  <a:cubicBezTo>
                    <a:pt x="10" y="224"/>
                    <a:pt x="10" y="224"/>
                    <a:pt x="10" y="224"/>
                  </a:cubicBezTo>
                  <a:cubicBezTo>
                    <a:pt x="10" y="225"/>
                    <a:pt x="10" y="225"/>
                    <a:pt x="10" y="225"/>
                  </a:cubicBezTo>
                  <a:cubicBezTo>
                    <a:pt x="10" y="225"/>
                    <a:pt x="10" y="225"/>
                    <a:pt x="10" y="225"/>
                  </a:cubicBezTo>
                  <a:cubicBezTo>
                    <a:pt x="8" y="227"/>
                    <a:pt x="7" y="228"/>
                    <a:pt x="6" y="231"/>
                  </a:cubicBezTo>
                  <a:cubicBezTo>
                    <a:pt x="5" y="232"/>
                    <a:pt x="5" y="232"/>
                    <a:pt x="6" y="233"/>
                  </a:cubicBezTo>
                  <a:cubicBezTo>
                    <a:pt x="7" y="234"/>
                    <a:pt x="7" y="234"/>
                    <a:pt x="7" y="234"/>
                  </a:cubicBezTo>
                  <a:cubicBezTo>
                    <a:pt x="11" y="238"/>
                    <a:pt x="11" y="238"/>
                    <a:pt x="11" y="238"/>
                  </a:cubicBezTo>
                  <a:cubicBezTo>
                    <a:pt x="11" y="238"/>
                    <a:pt x="11" y="238"/>
                    <a:pt x="11" y="238"/>
                  </a:cubicBezTo>
                  <a:cubicBezTo>
                    <a:pt x="11" y="238"/>
                    <a:pt x="11" y="238"/>
                    <a:pt x="11" y="238"/>
                  </a:cubicBezTo>
                  <a:cubicBezTo>
                    <a:pt x="13" y="241"/>
                    <a:pt x="13" y="241"/>
                    <a:pt x="13" y="241"/>
                  </a:cubicBezTo>
                  <a:cubicBezTo>
                    <a:pt x="13" y="241"/>
                    <a:pt x="13" y="241"/>
                    <a:pt x="13" y="241"/>
                  </a:cubicBezTo>
                  <a:cubicBezTo>
                    <a:pt x="13" y="241"/>
                    <a:pt x="13" y="241"/>
                    <a:pt x="13" y="241"/>
                  </a:cubicBezTo>
                  <a:cubicBezTo>
                    <a:pt x="14" y="242"/>
                    <a:pt x="14" y="242"/>
                    <a:pt x="14" y="242"/>
                  </a:cubicBezTo>
                  <a:cubicBezTo>
                    <a:pt x="14" y="242"/>
                    <a:pt x="14" y="242"/>
                    <a:pt x="14" y="242"/>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4" y="244"/>
                    <a:pt x="14" y="244"/>
                    <a:pt x="14" y="244"/>
                  </a:cubicBezTo>
                  <a:cubicBezTo>
                    <a:pt x="15" y="246"/>
                    <a:pt x="15" y="246"/>
                    <a:pt x="15" y="246"/>
                  </a:cubicBezTo>
                  <a:cubicBezTo>
                    <a:pt x="18" y="248"/>
                    <a:pt x="18" y="248"/>
                    <a:pt x="18" y="248"/>
                  </a:cubicBezTo>
                  <a:cubicBezTo>
                    <a:pt x="33" y="251"/>
                    <a:pt x="33" y="251"/>
                    <a:pt x="33" y="251"/>
                  </a:cubicBezTo>
                  <a:cubicBezTo>
                    <a:pt x="37" y="251"/>
                    <a:pt x="42" y="250"/>
                    <a:pt x="47" y="248"/>
                  </a:cubicBezTo>
                  <a:cubicBezTo>
                    <a:pt x="51" y="246"/>
                    <a:pt x="56" y="245"/>
                    <a:pt x="61" y="246"/>
                  </a:cubicBezTo>
                  <a:cubicBezTo>
                    <a:pt x="61" y="243"/>
                    <a:pt x="61" y="243"/>
                    <a:pt x="61" y="243"/>
                  </a:cubicBezTo>
                  <a:cubicBezTo>
                    <a:pt x="57" y="232"/>
                    <a:pt x="57" y="232"/>
                    <a:pt x="57" y="232"/>
                  </a:cubicBezTo>
                  <a:cubicBezTo>
                    <a:pt x="56" y="232"/>
                    <a:pt x="56" y="232"/>
                    <a:pt x="56" y="232"/>
                  </a:cubicBezTo>
                  <a:cubicBezTo>
                    <a:pt x="57" y="232"/>
                    <a:pt x="57" y="232"/>
                    <a:pt x="57" y="232"/>
                  </a:cubicBezTo>
                  <a:cubicBezTo>
                    <a:pt x="79" y="200"/>
                    <a:pt x="79" y="200"/>
                    <a:pt x="79" y="200"/>
                  </a:cubicBezTo>
                  <a:cubicBezTo>
                    <a:pt x="104" y="176"/>
                    <a:pt x="104" y="176"/>
                    <a:pt x="104" y="176"/>
                  </a:cubicBezTo>
                  <a:cubicBezTo>
                    <a:pt x="104" y="176"/>
                    <a:pt x="104" y="176"/>
                    <a:pt x="104" y="176"/>
                  </a:cubicBezTo>
                  <a:cubicBezTo>
                    <a:pt x="112" y="174"/>
                    <a:pt x="112" y="174"/>
                    <a:pt x="112" y="174"/>
                  </a:cubicBezTo>
                  <a:cubicBezTo>
                    <a:pt x="116" y="169"/>
                    <a:pt x="116" y="169"/>
                    <a:pt x="116" y="169"/>
                  </a:cubicBezTo>
                  <a:cubicBezTo>
                    <a:pt x="116" y="169"/>
                    <a:pt x="116" y="169"/>
                    <a:pt x="116" y="169"/>
                  </a:cubicBezTo>
                  <a:cubicBezTo>
                    <a:pt x="119" y="166"/>
                    <a:pt x="122" y="165"/>
                    <a:pt x="125" y="164"/>
                  </a:cubicBezTo>
                  <a:cubicBezTo>
                    <a:pt x="123" y="162"/>
                    <a:pt x="123" y="162"/>
                    <a:pt x="123" y="162"/>
                  </a:cubicBezTo>
                  <a:cubicBezTo>
                    <a:pt x="117" y="156"/>
                    <a:pt x="117" y="156"/>
                    <a:pt x="117" y="156"/>
                  </a:cubicBezTo>
                  <a:cubicBezTo>
                    <a:pt x="117" y="156"/>
                    <a:pt x="117" y="156"/>
                    <a:pt x="117" y="156"/>
                  </a:cubicBezTo>
                  <a:cubicBezTo>
                    <a:pt x="117" y="156"/>
                    <a:pt x="117" y="156"/>
                    <a:pt x="117" y="156"/>
                  </a:cubicBezTo>
                  <a:cubicBezTo>
                    <a:pt x="113" y="151"/>
                    <a:pt x="113" y="151"/>
                    <a:pt x="113" y="151"/>
                  </a:cubicBezTo>
                  <a:cubicBezTo>
                    <a:pt x="113" y="150"/>
                    <a:pt x="113" y="150"/>
                    <a:pt x="113" y="150"/>
                  </a:cubicBezTo>
                  <a:cubicBezTo>
                    <a:pt x="113" y="150"/>
                    <a:pt x="113" y="150"/>
                    <a:pt x="113" y="150"/>
                  </a:cubicBezTo>
                  <a:cubicBezTo>
                    <a:pt x="115" y="147"/>
                    <a:pt x="115" y="147"/>
                    <a:pt x="115" y="147"/>
                  </a:cubicBezTo>
                  <a:cubicBezTo>
                    <a:pt x="109" y="148"/>
                    <a:pt x="109" y="148"/>
                    <a:pt x="109" y="148"/>
                  </a:cubicBezTo>
                  <a:cubicBezTo>
                    <a:pt x="98" y="146"/>
                    <a:pt x="98" y="146"/>
                    <a:pt x="98" y="146"/>
                  </a:cubicBezTo>
                  <a:cubicBezTo>
                    <a:pt x="94" y="144"/>
                    <a:pt x="91" y="141"/>
                    <a:pt x="90" y="138"/>
                  </a:cubicBezTo>
                  <a:cubicBezTo>
                    <a:pt x="88" y="131"/>
                    <a:pt x="87" y="125"/>
                    <a:pt x="87" y="119"/>
                  </a:cubicBezTo>
                  <a:cubicBezTo>
                    <a:pt x="86" y="121"/>
                    <a:pt x="84" y="122"/>
                    <a:pt x="82" y="122"/>
                  </a:cubicBezTo>
                  <a:cubicBezTo>
                    <a:pt x="73" y="120"/>
                    <a:pt x="73" y="120"/>
                    <a:pt x="73" y="120"/>
                  </a:cubicBezTo>
                  <a:cubicBezTo>
                    <a:pt x="68" y="116"/>
                    <a:pt x="68" y="116"/>
                    <a:pt x="68" y="116"/>
                  </a:cubicBezTo>
                  <a:cubicBezTo>
                    <a:pt x="61" y="114"/>
                    <a:pt x="61" y="114"/>
                    <a:pt x="61" y="114"/>
                  </a:cubicBezTo>
                  <a:cubicBezTo>
                    <a:pt x="58" y="114"/>
                    <a:pt x="58" y="114"/>
                    <a:pt x="58" y="114"/>
                  </a:cubicBezTo>
                  <a:cubicBezTo>
                    <a:pt x="56" y="114"/>
                    <a:pt x="53" y="113"/>
                    <a:pt x="52" y="112"/>
                  </a:cubicBezTo>
                  <a:cubicBezTo>
                    <a:pt x="49" y="110"/>
                    <a:pt x="48" y="108"/>
                    <a:pt x="48" y="107"/>
                  </a:cubicBezTo>
                  <a:cubicBezTo>
                    <a:pt x="47" y="104"/>
                    <a:pt x="48" y="102"/>
                    <a:pt x="51" y="100"/>
                  </a:cubicBezTo>
                  <a:cubicBezTo>
                    <a:pt x="53" y="98"/>
                    <a:pt x="57" y="94"/>
                    <a:pt x="59" y="90"/>
                  </a:cubicBezTo>
                  <a:cubicBezTo>
                    <a:pt x="57" y="87"/>
                    <a:pt x="55" y="83"/>
                    <a:pt x="57" y="80"/>
                  </a:cubicBezTo>
                  <a:cubicBezTo>
                    <a:pt x="57" y="79"/>
                    <a:pt x="57" y="79"/>
                    <a:pt x="57" y="79"/>
                  </a:cubicBezTo>
                  <a:cubicBezTo>
                    <a:pt x="57" y="77"/>
                    <a:pt x="61" y="76"/>
                    <a:pt x="67" y="74"/>
                  </a:cubicBezTo>
                  <a:cubicBezTo>
                    <a:pt x="67" y="72"/>
                    <a:pt x="68" y="70"/>
                    <a:pt x="69" y="70"/>
                  </a:cubicBezTo>
                  <a:cubicBezTo>
                    <a:pt x="75" y="70"/>
                    <a:pt x="75" y="70"/>
                    <a:pt x="75" y="70"/>
                  </a:cubicBezTo>
                  <a:cubicBezTo>
                    <a:pt x="74" y="70"/>
                    <a:pt x="74" y="70"/>
                    <a:pt x="74" y="70"/>
                  </a:cubicBezTo>
                  <a:cubicBezTo>
                    <a:pt x="70" y="67"/>
                    <a:pt x="69" y="64"/>
                    <a:pt x="71" y="61"/>
                  </a:cubicBezTo>
                  <a:cubicBezTo>
                    <a:pt x="74" y="59"/>
                    <a:pt x="74" y="59"/>
                    <a:pt x="74" y="59"/>
                  </a:cubicBezTo>
                  <a:cubicBezTo>
                    <a:pt x="77" y="58"/>
                    <a:pt x="82" y="58"/>
                    <a:pt x="86" y="60"/>
                  </a:cubicBezTo>
                  <a:cubicBezTo>
                    <a:pt x="95" y="67"/>
                    <a:pt x="95" y="67"/>
                    <a:pt x="95" y="67"/>
                  </a:cubicBezTo>
                  <a:cubicBezTo>
                    <a:pt x="104" y="67"/>
                    <a:pt x="104" y="67"/>
                    <a:pt x="104" y="67"/>
                  </a:cubicBezTo>
                  <a:cubicBezTo>
                    <a:pt x="107" y="69"/>
                    <a:pt x="107" y="69"/>
                    <a:pt x="107" y="69"/>
                  </a:cubicBezTo>
                  <a:cubicBezTo>
                    <a:pt x="107" y="72"/>
                    <a:pt x="107" y="72"/>
                    <a:pt x="107" y="72"/>
                  </a:cubicBezTo>
                  <a:cubicBezTo>
                    <a:pt x="107" y="74"/>
                    <a:pt x="106" y="76"/>
                    <a:pt x="105" y="76"/>
                  </a:cubicBezTo>
                  <a:cubicBezTo>
                    <a:pt x="103" y="76"/>
                    <a:pt x="102" y="78"/>
                    <a:pt x="101" y="80"/>
                  </a:cubicBezTo>
                  <a:cubicBezTo>
                    <a:pt x="105" y="90"/>
                    <a:pt x="105" y="90"/>
                    <a:pt x="105" y="90"/>
                  </a:cubicBezTo>
                  <a:cubicBezTo>
                    <a:pt x="108" y="86"/>
                    <a:pt x="110" y="84"/>
                    <a:pt x="113" y="84"/>
                  </a:cubicBezTo>
                  <a:cubicBezTo>
                    <a:pt x="114" y="84"/>
                    <a:pt x="115" y="84"/>
                    <a:pt x="117" y="86"/>
                  </a:cubicBezTo>
                  <a:cubicBezTo>
                    <a:pt x="118" y="88"/>
                    <a:pt x="119" y="92"/>
                    <a:pt x="120" y="95"/>
                  </a:cubicBezTo>
                  <a:cubicBezTo>
                    <a:pt x="120" y="100"/>
                    <a:pt x="121" y="103"/>
                    <a:pt x="123" y="105"/>
                  </a:cubicBezTo>
                  <a:cubicBezTo>
                    <a:pt x="126" y="110"/>
                    <a:pt x="126" y="110"/>
                    <a:pt x="126" y="110"/>
                  </a:cubicBezTo>
                  <a:cubicBezTo>
                    <a:pt x="131" y="116"/>
                    <a:pt x="133" y="120"/>
                    <a:pt x="134" y="124"/>
                  </a:cubicBezTo>
                  <a:cubicBezTo>
                    <a:pt x="150" y="122"/>
                    <a:pt x="150" y="122"/>
                    <a:pt x="150" y="122"/>
                  </a:cubicBezTo>
                  <a:cubicBezTo>
                    <a:pt x="157" y="118"/>
                    <a:pt x="157" y="118"/>
                    <a:pt x="157" y="118"/>
                  </a:cubicBezTo>
                  <a:cubicBezTo>
                    <a:pt x="163" y="110"/>
                    <a:pt x="163" y="110"/>
                    <a:pt x="163" y="110"/>
                  </a:cubicBezTo>
                  <a:cubicBezTo>
                    <a:pt x="166" y="102"/>
                    <a:pt x="166" y="102"/>
                    <a:pt x="166" y="102"/>
                  </a:cubicBezTo>
                  <a:cubicBezTo>
                    <a:pt x="166" y="102"/>
                    <a:pt x="166" y="102"/>
                    <a:pt x="166" y="102"/>
                  </a:cubicBezTo>
                  <a:cubicBezTo>
                    <a:pt x="166" y="102"/>
                    <a:pt x="166" y="102"/>
                    <a:pt x="166" y="102"/>
                  </a:cubicBezTo>
                  <a:cubicBezTo>
                    <a:pt x="168" y="94"/>
                    <a:pt x="168" y="94"/>
                    <a:pt x="168" y="94"/>
                  </a:cubicBezTo>
                  <a:cubicBezTo>
                    <a:pt x="168" y="93"/>
                    <a:pt x="168" y="93"/>
                    <a:pt x="168" y="93"/>
                  </a:cubicBezTo>
                  <a:cubicBezTo>
                    <a:pt x="168" y="92"/>
                    <a:pt x="168" y="92"/>
                    <a:pt x="168" y="92"/>
                  </a:cubicBezTo>
                  <a:cubicBezTo>
                    <a:pt x="169" y="92"/>
                    <a:pt x="169" y="92"/>
                    <a:pt x="169" y="92"/>
                  </a:cubicBezTo>
                  <a:cubicBezTo>
                    <a:pt x="175" y="88"/>
                    <a:pt x="175" y="88"/>
                    <a:pt x="175" y="88"/>
                  </a:cubicBezTo>
                  <a:cubicBezTo>
                    <a:pt x="176" y="88"/>
                    <a:pt x="176" y="88"/>
                    <a:pt x="176" y="88"/>
                  </a:cubicBezTo>
                  <a:cubicBezTo>
                    <a:pt x="175" y="87"/>
                    <a:pt x="175" y="87"/>
                    <a:pt x="175" y="87"/>
                  </a:cubicBezTo>
                  <a:cubicBezTo>
                    <a:pt x="165" y="84"/>
                    <a:pt x="165" y="84"/>
                    <a:pt x="165" y="84"/>
                  </a:cubicBezTo>
                  <a:cubicBezTo>
                    <a:pt x="165" y="84"/>
                    <a:pt x="165" y="84"/>
                    <a:pt x="165" y="84"/>
                  </a:cubicBezTo>
                  <a:cubicBezTo>
                    <a:pt x="165" y="84"/>
                    <a:pt x="165" y="84"/>
                    <a:pt x="165" y="84"/>
                  </a:cubicBezTo>
                  <a:cubicBezTo>
                    <a:pt x="163" y="78"/>
                    <a:pt x="163" y="78"/>
                    <a:pt x="163" y="78"/>
                  </a:cubicBezTo>
                  <a:lnTo>
                    <a:pt x="162" y="76"/>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4" name="Freeform 34"/>
            <p:cNvSpPr/>
            <p:nvPr/>
          </p:nvSpPr>
          <p:spPr bwMode="auto">
            <a:xfrm>
              <a:off x="5225105" y="3666162"/>
              <a:ext cx="535952" cy="528643"/>
            </a:xfrm>
            <a:custGeom>
              <a:avLst/>
              <a:gdLst>
                <a:gd name="T0" fmla="*/ 41 w 186"/>
                <a:gd name="T1" fmla="*/ 60 h 183"/>
                <a:gd name="T2" fmla="*/ 2 w 186"/>
                <a:gd name="T3" fmla="*/ 81 h 183"/>
                <a:gd name="T4" fmla="*/ 15 w 186"/>
                <a:gd name="T5" fmla="*/ 111 h 183"/>
                <a:gd name="T6" fmla="*/ 16 w 186"/>
                <a:gd name="T7" fmla="*/ 111 h 183"/>
                <a:gd name="T8" fmla="*/ 34 w 186"/>
                <a:gd name="T9" fmla="*/ 143 h 183"/>
                <a:gd name="T10" fmla="*/ 44 w 186"/>
                <a:gd name="T11" fmla="*/ 145 h 183"/>
                <a:gd name="T12" fmla="*/ 53 w 186"/>
                <a:gd name="T13" fmla="*/ 150 h 183"/>
                <a:gd name="T14" fmla="*/ 106 w 186"/>
                <a:gd name="T15" fmla="*/ 155 h 183"/>
                <a:gd name="T16" fmla="*/ 109 w 186"/>
                <a:gd name="T17" fmla="*/ 173 h 183"/>
                <a:gd name="T18" fmla="*/ 130 w 186"/>
                <a:gd name="T19" fmla="*/ 171 h 183"/>
                <a:gd name="T20" fmla="*/ 142 w 186"/>
                <a:gd name="T21" fmla="*/ 183 h 183"/>
                <a:gd name="T22" fmla="*/ 151 w 186"/>
                <a:gd name="T23" fmla="*/ 174 h 183"/>
                <a:gd name="T24" fmla="*/ 163 w 186"/>
                <a:gd name="T25" fmla="*/ 175 h 183"/>
                <a:gd name="T26" fmla="*/ 174 w 186"/>
                <a:gd name="T27" fmla="*/ 165 h 183"/>
                <a:gd name="T28" fmla="*/ 172 w 186"/>
                <a:gd name="T29" fmla="*/ 163 h 183"/>
                <a:gd name="T30" fmla="*/ 173 w 186"/>
                <a:gd name="T31" fmla="*/ 153 h 183"/>
                <a:gd name="T32" fmla="*/ 152 w 186"/>
                <a:gd name="T33" fmla="*/ 147 h 183"/>
                <a:gd name="T34" fmla="*/ 142 w 186"/>
                <a:gd name="T35" fmla="*/ 131 h 183"/>
                <a:gd name="T36" fmla="*/ 138 w 186"/>
                <a:gd name="T37" fmla="*/ 118 h 183"/>
                <a:gd name="T38" fmla="*/ 149 w 186"/>
                <a:gd name="T39" fmla="*/ 113 h 183"/>
                <a:gd name="T40" fmla="*/ 156 w 186"/>
                <a:gd name="T41" fmla="*/ 102 h 183"/>
                <a:gd name="T42" fmla="*/ 160 w 186"/>
                <a:gd name="T43" fmla="*/ 98 h 183"/>
                <a:gd name="T44" fmla="*/ 160 w 186"/>
                <a:gd name="T45" fmla="*/ 81 h 183"/>
                <a:gd name="T46" fmla="*/ 170 w 186"/>
                <a:gd name="T47" fmla="*/ 83 h 183"/>
                <a:gd name="T48" fmla="*/ 171 w 186"/>
                <a:gd name="T49" fmla="*/ 84 h 183"/>
                <a:gd name="T50" fmla="*/ 186 w 186"/>
                <a:gd name="T51" fmla="*/ 81 h 183"/>
                <a:gd name="T52" fmla="*/ 169 w 186"/>
                <a:gd name="T53" fmla="*/ 68 h 183"/>
                <a:gd name="T54" fmla="*/ 152 w 186"/>
                <a:gd name="T55" fmla="*/ 63 h 183"/>
                <a:gd name="T56" fmla="*/ 152 w 186"/>
                <a:gd name="T57" fmla="*/ 63 h 183"/>
                <a:gd name="T58" fmla="*/ 131 w 186"/>
                <a:gd name="T59" fmla="*/ 48 h 183"/>
                <a:gd name="T60" fmla="*/ 148 w 186"/>
                <a:gd name="T61" fmla="*/ 29 h 183"/>
                <a:gd name="T62" fmla="*/ 142 w 186"/>
                <a:gd name="T63" fmla="*/ 9 h 183"/>
                <a:gd name="T64" fmla="*/ 114 w 186"/>
                <a:gd name="T65" fmla="*/ 14 h 183"/>
                <a:gd name="T66" fmla="*/ 101 w 186"/>
                <a:gd name="T67" fmla="*/ 7 h 183"/>
                <a:gd name="T68" fmla="*/ 96 w 186"/>
                <a:gd name="T69" fmla="*/ 5 h 183"/>
                <a:gd name="T70" fmla="*/ 95 w 186"/>
                <a:gd name="T71" fmla="*/ 3 h 183"/>
                <a:gd name="T72" fmla="*/ 95 w 186"/>
                <a:gd name="T73" fmla="*/ 3 h 183"/>
                <a:gd name="T74" fmla="*/ 94 w 186"/>
                <a:gd name="T75" fmla="*/ 1 h 183"/>
                <a:gd name="T76" fmla="*/ 94 w 186"/>
                <a:gd name="T77" fmla="*/ 0 h 183"/>
                <a:gd name="T78" fmla="*/ 93 w 186"/>
                <a:gd name="T79" fmla="*/ 11 h 183"/>
                <a:gd name="T80" fmla="*/ 92 w 186"/>
                <a:gd name="T81" fmla="*/ 18 h 183"/>
                <a:gd name="T82" fmla="*/ 93 w 186"/>
                <a:gd name="T83" fmla="*/ 34 h 183"/>
                <a:gd name="T84" fmla="*/ 92 w 186"/>
                <a:gd name="T85" fmla="*/ 35 h 183"/>
                <a:gd name="T86" fmla="*/ 87 w 186"/>
                <a:gd name="T87" fmla="*/ 48 h 183"/>
                <a:gd name="T88" fmla="*/ 67 w 186"/>
                <a:gd name="T89" fmla="*/ 55 h 183"/>
                <a:gd name="T90" fmla="*/ 42 w 186"/>
                <a:gd name="T91" fmla="*/ 6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6" h="183">
                  <a:moveTo>
                    <a:pt x="42" y="60"/>
                  </a:moveTo>
                  <a:cubicBezTo>
                    <a:pt x="41" y="60"/>
                    <a:pt x="41" y="60"/>
                    <a:pt x="41" y="60"/>
                  </a:cubicBezTo>
                  <a:cubicBezTo>
                    <a:pt x="11" y="73"/>
                    <a:pt x="11" y="73"/>
                    <a:pt x="11" y="73"/>
                  </a:cubicBezTo>
                  <a:cubicBezTo>
                    <a:pt x="2" y="81"/>
                    <a:pt x="2" y="81"/>
                    <a:pt x="2" y="81"/>
                  </a:cubicBezTo>
                  <a:cubicBezTo>
                    <a:pt x="0" y="95"/>
                    <a:pt x="2" y="103"/>
                    <a:pt x="6" y="105"/>
                  </a:cubicBezTo>
                  <a:cubicBezTo>
                    <a:pt x="15" y="111"/>
                    <a:pt x="15" y="111"/>
                    <a:pt x="15" y="111"/>
                  </a:cubicBezTo>
                  <a:cubicBezTo>
                    <a:pt x="16" y="111"/>
                    <a:pt x="16" y="111"/>
                    <a:pt x="16" y="111"/>
                  </a:cubicBezTo>
                  <a:cubicBezTo>
                    <a:pt x="16" y="111"/>
                    <a:pt x="16" y="111"/>
                    <a:pt x="16" y="111"/>
                  </a:cubicBezTo>
                  <a:cubicBezTo>
                    <a:pt x="18" y="126"/>
                    <a:pt x="18" y="126"/>
                    <a:pt x="18" y="126"/>
                  </a:cubicBezTo>
                  <a:cubicBezTo>
                    <a:pt x="26" y="136"/>
                    <a:pt x="31" y="141"/>
                    <a:pt x="34" y="143"/>
                  </a:cubicBezTo>
                  <a:cubicBezTo>
                    <a:pt x="42" y="145"/>
                    <a:pt x="42" y="145"/>
                    <a:pt x="42" y="145"/>
                  </a:cubicBezTo>
                  <a:cubicBezTo>
                    <a:pt x="44" y="145"/>
                    <a:pt x="44" y="145"/>
                    <a:pt x="44" y="145"/>
                  </a:cubicBezTo>
                  <a:cubicBezTo>
                    <a:pt x="44" y="145"/>
                    <a:pt x="44" y="145"/>
                    <a:pt x="44" y="145"/>
                  </a:cubicBezTo>
                  <a:cubicBezTo>
                    <a:pt x="45" y="147"/>
                    <a:pt x="48" y="149"/>
                    <a:pt x="53" y="150"/>
                  </a:cubicBezTo>
                  <a:cubicBezTo>
                    <a:pt x="77" y="151"/>
                    <a:pt x="77" y="151"/>
                    <a:pt x="77" y="151"/>
                  </a:cubicBezTo>
                  <a:cubicBezTo>
                    <a:pt x="94" y="151"/>
                    <a:pt x="104" y="153"/>
                    <a:pt x="106" y="155"/>
                  </a:cubicBezTo>
                  <a:cubicBezTo>
                    <a:pt x="108" y="156"/>
                    <a:pt x="109" y="160"/>
                    <a:pt x="108" y="166"/>
                  </a:cubicBezTo>
                  <a:cubicBezTo>
                    <a:pt x="108" y="170"/>
                    <a:pt x="108" y="173"/>
                    <a:pt x="109" y="173"/>
                  </a:cubicBezTo>
                  <a:cubicBezTo>
                    <a:pt x="118" y="171"/>
                    <a:pt x="118" y="171"/>
                    <a:pt x="118" y="171"/>
                  </a:cubicBezTo>
                  <a:cubicBezTo>
                    <a:pt x="124" y="169"/>
                    <a:pt x="128" y="169"/>
                    <a:pt x="130" y="171"/>
                  </a:cubicBezTo>
                  <a:cubicBezTo>
                    <a:pt x="134" y="175"/>
                    <a:pt x="134" y="175"/>
                    <a:pt x="134" y="175"/>
                  </a:cubicBezTo>
                  <a:cubicBezTo>
                    <a:pt x="138" y="181"/>
                    <a:pt x="142" y="183"/>
                    <a:pt x="142" y="183"/>
                  </a:cubicBezTo>
                  <a:cubicBezTo>
                    <a:pt x="145" y="182"/>
                    <a:pt x="148" y="179"/>
                    <a:pt x="150" y="175"/>
                  </a:cubicBezTo>
                  <a:cubicBezTo>
                    <a:pt x="151" y="174"/>
                    <a:pt x="151" y="174"/>
                    <a:pt x="151" y="174"/>
                  </a:cubicBezTo>
                  <a:cubicBezTo>
                    <a:pt x="158" y="179"/>
                    <a:pt x="158" y="179"/>
                    <a:pt x="158" y="179"/>
                  </a:cubicBezTo>
                  <a:cubicBezTo>
                    <a:pt x="163" y="175"/>
                    <a:pt x="163" y="175"/>
                    <a:pt x="163" y="175"/>
                  </a:cubicBezTo>
                  <a:cubicBezTo>
                    <a:pt x="164" y="169"/>
                    <a:pt x="167" y="167"/>
                    <a:pt x="172" y="166"/>
                  </a:cubicBezTo>
                  <a:cubicBezTo>
                    <a:pt x="174" y="165"/>
                    <a:pt x="174" y="165"/>
                    <a:pt x="174" y="165"/>
                  </a:cubicBezTo>
                  <a:cubicBezTo>
                    <a:pt x="173" y="164"/>
                    <a:pt x="173" y="164"/>
                    <a:pt x="173" y="164"/>
                  </a:cubicBezTo>
                  <a:cubicBezTo>
                    <a:pt x="172" y="163"/>
                    <a:pt x="172" y="163"/>
                    <a:pt x="172" y="163"/>
                  </a:cubicBezTo>
                  <a:cubicBezTo>
                    <a:pt x="172" y="163"/>
                    <a:pt x="172" y="163"/>
                    <a:pt x="172" y="163"/>
                  </a:cubicBezTo>
                  <a:cubicBezTo>
                    <a:pt x="173" y="153"/>
                    <a:pt x="173" y="153"/>
                    <a:pt x="173" y="153"/>
                  </a:cubicBezTo>
                  <a:cubicBezTo>
                    <a:pt x="170" y="148"/>
                    <a:pt x="166" y="146"/>
                    <a:pt x="161" y="147"/>
                  </a:cubicBezTo>
                  <a:cubicBezTo>
                    <a:pt x="157" y="148"/>
                    <a:pt x="154" y="148"/>
                    <a:pt x="152" y="147"/>
                  </a:cubicBezTo>
                  <a:cubicBezTo>
                    <a:pt x="152" y="145"/>
                    <a:pt x="152" y="145"/>
                    <a:pt x="152" y="143"/>
                  </a:cubicBezTo>
                  <a:cubicBezTo>
                    <a:pt x="149" y="138"/>
                    <a:pt x="146" y="134"/>
                    <a:pt x="142" y="131"/>
                  </a:cubicBezTo>
                  <a:cubicBezTo>
                    <a:pt x="138" y="127"/>
                    <a:pt x="136" y="123"/>
                    <a:pt x="138" y="119"/>
                  </a:cubicBezTo>
                  <a:cubicBezTo>
                    <a:pt x="138" y="118"/>
                    <a:pt x="138" y="118"/>
                    <a:pt x="138" y="118"/>
                  </a:cubicBezTo>
                  <a:cubicBezTo>
                    <a:pt x="150" y="120"/>
                    <a:pt x="150" y="120"/>
                    <a:pt x="150" y="120"/>
                  </a:cubicBezTo>
                  <a:cubicBezTo>
                    <a:pt x="149" y="113"/>
                    <a:pt x="149" y="113"/>
                    <a:pt x="149" y="113"/>
                  </a:cubicBezTo>
                  <a:cubicBezTo>
                    <a:pt x="148" y="109"/>
                    <a:pt x="149" y="107"/>
                    <a:pt x="151" y="105"/>
                  </a:cubicBezTo>
                  <a:cubicBezTo>
                    <a:pt x="152" y="103"/>
                    <a:pt x="154" y="102"/>
                    <a:pt x="156" y="102"/>
                  </a:cubicBezTo>
                  <a:cubicBezTo>
                    <a:pt x="160" y="100"/>
                    <a:pt x="160" y="100"/>
                    <a:pt x="160" y="100"/>
                  </a:cubicBezTo>
                  <a:cubicBezTo>
                    <a:pt x="160" y="98"/>
                    <a:pt x="160" y="98"/>
                    <a:pt x="160" y="98"/>
                  </a:cubicBezTo>
                  <a:cubicBezTo>
                    <a:pt x="157" y="91"/>
                    <a:pt x="156" y="85"/>
                    <a:pt x="157" y="83"/>
                  </a:cubicBezTo>
                  <a:cubicBezTo>
                    <a:pt x="160" y="81"/>
                    <a:pt x="160" y="81"/>
                    <a:pt x="160" y="81"/>
                  </a:cubicBezTo>
                  <a:cubicBezTo>
                    <a:pt x="161" y="80"/>
                    <a:pt x="165" y="81"/>
                    <a:pt x="170" y="83"/>
                  </a:cubicBezTo>
                  <a:cubicBezTo>
                    <a:pt x="170" y="83"/>
                    <a:pt x="170" y="83"/>
                    <a:pt x="170" y="83"/>
                  </a:cubicBezTo>
                  <a:cubicBezTo>
                    <a:pt x="171" y="83"/>
                    <a:pt x="171" y="83"/>
                    <a:pt x="171" y="83"/>
                  </a:cubicBezTo>
                  <a:cubicBezTo>
                    <a:pt x="171" y="84"/>
                    <a:pt x="171" y="84"/>
                    <a:pt x="171" y="84"/>
                  </a:cubicBezTo>
                  <a:cubicBezTo>
                    <a:pt x="175" y="89"/>
                    <a:pt x="178" y="93"/>
                    <a:pt x="179" y="93"/>
                  </a:cubicBezTo>
                  <a:cubicBezTo>
                    <a:pt x="186" y="81"/>
                    <a:pt x="186" y="81"/>
                    <a:pt x="186" y="81"/>
                  </a:cubicBezTo>
                  <a:cubicBezTo>
                    <a:pt x="180" y="73"/>
                    <a:pt x="176" y="67"/>
                    <a:pt x="175" y="64"/>
                  </a:cubicBezTo>
                  <a:cubicBezTo>
                    <a:pt x="169" y="68"/>
                    <a:pt x="169" y="68"/>
                    <a:pt x="169" y="68"/>
                  </a:cubicBezTo>
                  <a:cubicBezTo>
                    <a:pt x="168" y="67"/>
                    <a:pt x="168" y="67"/>
                    <a:pt x="168" y="67"/>
                  </a:cubicBezTo>
                  <a:cubicBezTo>
                    <a:pt x="152" y="63"/>
                    <a:pt x="152" y="63"/>
                    <a:pt x="152" y="63"/>
                  </a:cubicBezTo>
                  <a:cubicBezTo>
                    <a:pt x="152" y="63"/>
                    <a:pt x="152" y="63"/>
                    <a:pt x="152" y="63"/>
                  </a:cubicBezTo>
                  <a:cubicBezTo>
                    <a:pt x="152" y="63"/>
                    <a:pt x="152" y="63"/>
                    <a:pt x="152" y="63"/>
                  </a:cubicBezTo>
                  <a:cubicBezTo>
                    <a:pt x="145" y="60"/>
                    <a:pt x="141" y="56"/>
                    <a:pt x="140" y="53"/>
                  </a:cubicBezTo>
                  <a:cubicBezTo>
                    <a:pt x="131" y="48"/>
                    <a:pt x="131" y="48"/>
                    <a:pt x="131" y="48"/>
                  </a:cubicBezTo>
                  <a:cubicBezTo>
                    <a:pt x="131" y="39"/>
                    <a:pt x="131" y="39"/>
                    <a:pt x="131" y="39"/>
                  </a:cubicBezTo>
                  <a:cubicBezTo>
                    <a:pt x="148" y="29"/>
                    <a:pt x="148" y="29"/>
                    <a:pt x="148" y="29"/>
                  </a:cubicBezTo>
                  <a:cubicBezTo>
                    <a:pt x="148" y="24"/>
                    <a:pt x="146" y="19"/>
                    <a:pt x="144" y="15"/>
                  </a:cubicBezTo>
                  <a:cubicBezTo>
                    <a:pt x="142" y="9"/>
                    <a:pt x="142" y="9"/>
                    <a:pt x="142" y="9"/>
                  </a:cubicBezTo>
                  <a:cubicBezTo>
                    <a:pt x="130" y="11"/>
                    <a:pt x="130" y="11"/>
                    <a:pt x="130" y="11"/>
                  </a:cubicBezTo>
                  <a:cubicBezTo>
                    <a:pt x="124" y="13"/>
                    <a:pt x="119" y="14"/>
                    <a:pt x="114" y="14"/>
                  </a:cubicBezTo>
                  <a:cubicBezTo>
                    <a:pt x="101" y="11"/>
                    <a:pt x="101" y="11"/>
                    <a:pt x="101" y="11"/>
                  </a:cubicBezTo>
                  <a:cubicBezTo>
                    <a:pt x="101" y="7"/>
                    <a:pt x="101" y="7"/>
                    <a:pt x="101" y="7"/>
                  </a:cubicBezTo>
                  <a:cubicBezTo>
                    <a:pt x="99" y="7"/>
                    <a:pt x="99" y="7"/>
                    <a:pt x="99" y="7"/>
                  </a:cubicBezTo>
                  <a:cubicBezTo>
                    <a:pt x="96" y="5"/>
                    <a:pt x="96" y="5"/>
                    <a:pt x="96" y="5"/>
                  </a:cubicBezTo>
                  <a:cubicBezTo>
                    <a:pt x="95" y="3"/>
                    <a:pt x="95" y="3"/>
                    <a:pt x="95" y="3"/>
                  </a:cubicBezTo>
                  <a:cubicBezTo>
                    <a:pt x="95" y="3"/>
                    <a:pt x="95" y="3"/>
                    <a:pt x="95" y="3"/>
                  </a:cubicBezTo>
                  <a:cubicBezTo>
                    <a:pt x="95" y="3"/>
                    <a:pt x="95" y="3"/>
                    <a:pt x="95" y="3"/>
                  </a:cubicBezTo>
                  <a:cubicBezTo>
                    <a:pt x="95" y="3"/>
                    <a:pt x="95" y="3"/>
                    <a:pt x="95" y="3"/>
                  </a:cubicBezTo>
                  <a:cubicBezTo>
                    <a:pt x="95" y="3"/>
                    <a:pt x="95" y="3"/>
                    <a:pt x="95" y="3"/>
                  </a:cubicBezTo>
                  <a:cubicBezTo>
                    <a:pt x="94" y="1"/>
                    <a:pt x="94" y="1"/>
                    <a:pt x="94" y="1"/>
                  </a:cubicBezTo>
                  <a:cubicBezTo>
                    <a:pt x="94" y="1"/>
                    <a:pt x="94" y="1"/>
                    <a:pt x="94" y="1"/>
                  </a:cubicBezTo>
                  <a:cubicBezTo>
                    <a:pt x="94" y="0"/>
                    <a:pt x="94" y="0"/>
                    <a:pt x="94" y="0"/>
                  </a:cubicBezTo>
                  <a:cubicBezTo>
                    <a:pt x="94" y="0"/>
                    <a:pt x="94" y="0"/>
                    <a:pt x="94" y="0"/>
                  </a:cubicBezTo>
                  <a:cubicBezTo>
                    <a:pt x="93" y="11"/>
                    <a:pt x="93" y="11"/>
                    <a:pt x="93" y="11"/>
                  </a:cubicBezTo>
                  <a:cubicBezTo>
                    <a:pt x="92" y="14"/>
                    <a:pt x="92" y="14"/>
                    <a:pt x="92" y="14"/>
                  </a:cubicBezTo>
                  <a:cubicBezTo>
                    <a:pt x="92" y="16"/>
                    <a:pt x="91" y="17"/>
                    <a:pt x="92" y="18"/>
                  </a:cubicBezTo>
                  <a:cubicBezTo>
                    <a:pt x="94" y="21"/>
                    <a:pt x="93" y="24"/>
                    <a:pt x="91" y="27"/>
                  </a:cubicBezTo>
                  <a:cubicBezTo>
                    <a:pt x="93" y="34"/>
                    <a:pt x="93" y="34"/>
                    <a:pt x="93" y="34"/>
                  </a:cubicBezTo>
                  <a:cubicBezTo>
                    <a:pt x="92" y="34"/>
                    <a:pt x="92" y="34"/>
                    <a:pt x="92" y="34"/>
                  </a:cubicBezTo>
                  <a:cubicBezTo>
                    <a:pt x="92" y="35"/>
                    <a:pt x="92" y="35"/>
                    <a:pt x="92" y="35"/>
                  </a:cubicBezTo>
                  <a:cubicBezTo>
                    <a:pt x="87" y="39"/>
                    <a:pt x="87" y="39"/>
                    <a:pt x="87" y="39"/>
                  </a:cubicBezTo>
                  <a:cubicBezTo>
                    <a:pt x="87" y="48"/>
                    <a:pt x="87" y="48"/>
                    <a:pt x="87" y="48"/>
                  </a:cubicBezTo>
                  <a:cubicBezTo>
                    <a:pt x="86" y="49"/>
                    <a:pt x="86" y="49"/>
                    <a:pt x="86" y="49"/>
                  </a:cubicBezTo>
                  <a:cubicBezTo>
                    <a:pt x="77" y="53"/>
                    <a:pt x="71" y="55"/>
                    <a:pt x="67" y="55"/>
                  </a:cubicBezTo>
                  <a:cubicBezTo>
                    <a:pt x="50" y="53"/>
                    <a:pt x="50" y="53"/>
                    <a:pt x="50" y="53"/>
                  </a:cubicBezTo>
                  <a:cubicBezTo>
                    <a:pt x="42" y="60"/>
                    <a:pt x="42" y="60"/>
                    <a:pt x="42" y="60"/>
                  </a:cubicBez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5" name="Freeform 35"/>
            <p:cNvSpPr/>
            <p:nvPr/>
          </p:nvSpPr>
          <p:spPr bwMode="auto">
            <a:xfrm>
              <a:off x="6231233" y="4794097"/>
              <a:ext cx="152259" cy="369076"/>
            </a:xfrm>
            <a:custGeom>
              <a:avLst/>
              <a:gdLst>
                <a:gd name="T0" fmla="*/ 40 w 53"/>
                <a:gd name="T1" fmla="*/ 0 h 128"/>
                <a:gd name="T2" fmla="*/ 12 w 53"/>
                <a:gd name="T3" fmla="*/ 35 h 128"/>
                <a:gd name="T4" fmla="*/ 0 w 53"/>
                <a:gd name="T5" fmla="*/ 54 h 128"/>
                <a:gd name="T6" fmla="*/ 3 w 53"/>
                <a:gd name="T7" fmla="*/ 76 h 128"/>
                <a:gd name="T8" fmla="*/ 3 w 53"/>
                <a:gd name="T9" fmla="*/ 77 h 128"/>
                <a:gd name="T10" fmla="*/ 3 w 53"/>
                <a:gd name="T11" fmla="*/ 77 h 128"/>
                <a:gd name="T12" fmla="*/ 1 w 53"/>
                <a:gd name="T13" fmla="*/ 92 h 128"/>
                <a:gd name="T14" fmla="*/ 2 w 53"/>
                <a:gd name="T15" fmla="*/ 101 h 128"/>
                <a:gd name="T16" fmla="*/ 18 w 53"/>
                <a:gd name="T17" fmla="*/ 112 h 128"/>
                <a:gd name="T18" fmla="*/ 18 w 53"/>
                <a:gd name="T19" fmla="*/ 112 h 128"/>
                <a:gd name="T20" fmla="*/ 19 w 53"/>
                <a:gd name="T21" fmla="*/ 112 h 128"/>
                <a:gd name="T22" fmla="*/ 19 w 53"/>
                <a:gd name="T23" fmla="*/ 113 h 128"/>
                <a:gd name="T24" fmla="*/ 19 w 53"/>
                <a:gd name="T25" fmla="*/ 113 h 128"/>
                <a:gd name="T26" fmla="*/ 25 w 53"/>
                <a:gd name="T27" fmla="*/ 124 h 128"/>
                <a:gd name="T28" fmla="*/ 31 w 53"/>
                <a:gd name="T29" fmla="*/ 128 h 128"/>
                <a:gd name="T30" fmla="*/ 33 w 53"/>
                <a:gd name="T31" fmla="*/ 102 h 128"/>
                <a:gd name="T32" fmla="*/ 33 w 53"/>
                <a:gd name="T33" fmla="*/ 101 h 128"/>
                <a:gd name="T34" fmla="*/ 45 w 53"/>
                <a:gd name="T35" fmla="*/ 73 h 128"/>
                <a:gd name="T36" fmla="*/ 49 w 53"/>
                <a:gd name="T37" fmla="*/ 40 h 128"/>
                <a:gd name="T38" fmla="*/ 49 w 53"/>
                <a:gd name="T39" fmla="*/ 39 h 128"/>
                <a:gd name="T40" fmla="*/ 49 w 53"/>
                <a:gd name="T41" fmla="*/ 39 h 128"/>
                <a:gd name="T42" fmla="*/ 53 w 53"/>
                <a:gd name="T43" fmla="*/ 30 h 128"/>
                <a:gd name="T44" fmla="*/ 50 w 53"/>
                <a:gd name="T45" fmla="*/ 22 h 128"/>
                <a:gd name="T46" fmla="*/ 50 w 53"/>
                <a:gd name="T47" fmla="*/ 22 h 128"/>
                <a:gd name="T48" fmla="*/ 49 w 53"/>
                <a:gd name="T49" fmla="*/ 22 h 128"/>
                <a:gd name="T50" fmla="*/ 49 w 53"/>
                <a:gd name="T51" fmla="*/ 12 h 128"/>
                <a:gd name="T52" fmla="*/ 49 w 53"/>
                <a:gd name="T53" fmla="*/ 11 h 128"/>
                <a:gd name="T54" fmla="*/ 49 w 53"/>
                <a:gd name="T55" fmla="*/ 11 h 128"/>
                <a:gd name="T56" fmla="*/ 51 w 53"/>
                <a:gd name="T57" fmla="*/ 8 h 128"/>
                <a:gd name="T58" fmla="*/ 53 w 53"/>
                <a:gd name="T59" fmla="*/ 6 h 128"/>
                <a:gd name="T60" fmla="*/ 40 w 53"/>
                <a:gd name="T61"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3" h="128">
                  <a:moveTo>
                    <a:pt x="40" y="0"/>
                  </a:moveTo>
                  <a:cubicBezTo>
                    <a:pt x="27" y="9"/>
                    <a:pt x="18" y="21"/>
                    <a:pt x="12" y="35"/>
                  </a:cubicBezTo>
                  <a:cubicBezTo>
                    <a:pt x="7" y="47"/>
                    <a:pt x="3" y="53"/>
                    <a:pt x="0" y="54"/>
                  </a:cubicBezTo>
                  <a:cubicBezTo>
                    <a:pt x="3" y="76"/>
                    <a:pt x="3" y="76"/>
                    <a:pt x="3" y="76"/>
                  </a:cubicBezTo>
                  <a:cubicBezTo>
                    <a:pt x="3" y="77"/>
                    <a:pt x="3" y="77"/>
                    <a:pt x="3" y="77"/>
                  </a:cubicBezTo>
                  <a:cubicBezTo>
                    <a:pt x="3" y="77"/>
                    <a:pt x="3" y="77"/>
                    <a:pt x="3" y="77"/>
                  </a:cubicBezTo>
                  <a:cubicBezTo>
                    <a:pt x="1" y="92"/>
                    <a:pt x="1" y="92"/>
                    <a:pt x="1" y="92"/>
                  </a:cubicBezTo>
                  <a:cubicBezTo>
                    <a:pt x="0" y="97"/>
                    <a:pt x="1" y="100"/>
                    <a:pt x="2" y="101"/>
                  </a:cubicBezTo>
                  <a:cubicBezTo>
                    <a:pt x="18" y="112"/>
                    <a:pt x="18" y="112"/>
                    <a:pt x="18" y="112"/>
                  </a:cubicBezTo>
                  <a:cubicBezTo>
                    <a:pt x="18" y="112"/>
                    <a:pt x="18" y="112"/>
                    <a:pt x="18" y="112"/>
                  </a:cubicBezTo>
                  <a:cubicBezTo>
                    <a:pt x="19" y="112"/>
                    <a:pt x="19" y="112"/>
                    <a:pt x="19" y="112"/>
                  </a:cubicBezTo>
                  <a:cubicBezTo>
                    <a:pt x="19" y="113"/>
                    <a:pt x="19" y="113"/>
                    <a:pt x="19" y="113"/>
                  </a:cubicBezTo>
                  <a:cubicBezTo>
                    <a:pt x="19" y="113"/>
                    <a:pt x="19" y="113"/>
                    <a:pt x="19" y="113"/>
                  </a:cubicBezTo>
                  <a:cubicBezTo>
                    <a:pt x="20" y="116"/>
                    <a:pt x="22" y="120"/>
                    <a:pt x="25" y="124"/>
                  </a:cubicBezTo>
                  <a:cubicBezTo>
                    <a:pt x="27" y="126"/>
                    <a:pt x="29" y="127"/>
                    <a:pt x="31" y="128"/>
                  </a:cubicBezTo>
                  <a:cubicBezTo>
                    <a:pt x="33" y="102"/>
                    <a:pt x="33" y="102"/>
                    <a:pt x="33" y="102"/>
                  </a:cubicBezTo>
                  <a:cubicBezTo>
                    <a:pt x="33" y="101"/>
                    <a:pt x="33" y="101"/>
                    <a:pt x="33" y="101"/>
                  </a:cubicBezTo>
                  <a:cubicBezTo>
                    <a:pt x="45" y="73"/>
                    <a:pt x="45" y="73"/>
                    <a:pt x="45" y="73"/>
                  </a:cubicBezTo>
                  <a:cubicBezTo>
                    <a:pt x="49" y="40"/>
                    <a:pt x="49" y="40"/>
                    <a:pt x="49" y="40"/>
                  </a:cubicBezTo>
                  <a:cubicBezTo>
                    <a:pt x="49" y="39"/>
                    <a:pt x="49" y="39"/>
                    <a:pt x="49" y="39"/>
                  </a:cubicBezTo>
                  <a:cubicBezTo>
                    <a:pt x="49" y="39"/>
                    <a:pt x="49" y="39"/>
                    <a:pt x="49" y="39"/>
                  </a:cubicBezTo>
                  <a:cubicBezTo>
                    <a:pt x="53" y="30"/>
                    <a:pt x="53" y="30"/>
                    <a:pt x="53" y="30"/>
                  </a:cubicBezTo>
                  <a:cubicBezTo>
                    <a:pt x="50" y="22"/>
                    <a:pt x="50" y="22"/>
                    <a:pt x="50" y="22"/>
                  </a:cubicBezTo>
                  <a:cubicBezTo>
                    <a:pt x="50" y="22"/>
                    <a:pt x="50" y="22"/>
                    <a:pt x="50" y="22"/>
                  </a:cubicBezTo>
                  <a:cubicBezTo>
                    <a:pt x="49" y="22"/>
                    <a:pt x="49" y="22"/>
                    <a:pt x="49" y="22"/>
                  </a:cubicBezTo>
                  <a:cubicBezTo>
                    <a:pt x="49" y="12"/>
                    <a:pt x="49" y="12"/>
                    <a:pt x="49" y="12"/>
                  </a:cubicBezTo>
                  <a:cubicBezTo>
                    <a:pt x="49" y="11"/>
                    <a:pt x="49" y="11"/>
                    <a:pt x="49" y="11"/>
                  </a:cubicBezTo>
                  <a:cubicBezTo>
                    <a:pt x="49" y="11"/>
                    <a:pt x="49" y="11"/>
                    <a:pt x="49" y="11"/>
                  </a:cubicBezTo>
                  <a:cubicBezTo>
                    <a:pt x="51" y="8"/>
                    <a:pt x="51" y="8"/>
                    <a:pt x="51" y="8"/>
                  </a:cubicBezTo>
                  <a:cubicBezTo>
                    <a:pt x="53" y="6"/>
                    <a:pt x="53" y="6"/>
                    <a:pt x="53" y="6"/>
                  </a:cubicBezTo>
                  <a:lnTo>
                    <a:pt x="40" y="0"/>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6" name="Freeform 36"/>
            <p:cNvSpPr/>
            <p:nvPr/>
          </p:nvSpPr>
          <p:spPr bwMode="auto">
            <a:xfrm>
              <a:off x="5103298" y="5448201"/>
              <a:ext cx="237524" cy="202200"/>
            </a:xfrm>
            <a:custGeom>
              <a:avLst/>
              <a:gdLst>
                <a:gd name="T0" fmla="*/ 37 w 82"/>
                <a:gd name="T1" fmla="*/ 7 h 70"/>
                <a:gd name="T2" fmla="*/ 36 w 82"/>
                <a:gd name="T3" fmla="*/ 9 h 70"/>
                <a:gd name="T4" fmla="*/ 36 w 82"/>
                <a:gd name="T5" fmla="*/ 9 h 70"/>
                <a:gd name="T6" fmla="*/ 35 w 82"/>
                <a:gd name="T7" fmla="*/ 10 h 70"/>
                <a:gd name="T8" fmla="*/ 19 w 82"/>
                <a:gd name="T9" fmla="*/ 14 h 70"/>
                <a:gd name="T10" fmla="*/ 20 w 82"/>
                <a:gd name="T11" fmla="*/ 16 h 70"/>
                <a:gd name="T12" fmla="*/ 25 w 82"/>
                <a:gd name="T13" fmla="*/ 22 h 70"/>
                <a:gd name="T14" fmla="*/ 23 w 82"/>
                <a:gd name="T15" fmla="*/ 23 h 70"/>
                <a:gd name="T16" fmla="*/ 16 w 82"/>
                <a:gd name="T17" fmla="*/ 27 h 70"/>
                <a:gd name="T18" fmla="*/ 4 w 82"/>
                <a:gd name="T19" fmla="*/ 36 h 70"/>
                <a:gd name="T20" fmla="*/ 6 w 82"/>
                <a:gd name="T21" fmla="*/ 63 h 70"/>
                <a:gd name="T22" fmla="*/ 18 w 82"/>
                <a:gd name="T23" fmla="*/ 64 h 70"/>
                <a:gd name="T24" fmla="*/ 19 w 82"/>
                <a:gd name="T25" fmla="*/ 64 h 70"/>
                <a:gd name="T26" fmla="*/ 19 w 82"/>
                <a:gd name="T27" fmla="*/ 64 h 70"/>
                <a:gd name="T28" fmla="*/ 31 w 82"/>
                <a:gd name="T29" fmla="*/ 70 h 70"/>
                <a:gd name="T30" fmla="*/ 44 w 82"/>
                <a:gd name="T31" fmla="*/ 68 h 70"/>
                <a:gd name="T32" fmla="*/ 62 w 82"/>
                <a:gd name="T33" fmla="*/ 53 h 70"/>
                <a:gd name="T34" fmla="*/ 63 w 82"/>
                <a:gd name="T35" fmla="*/ 53 h 70"/>
                <a:gd name="T36" fmla="*/ 64 w 82"/>
                <a:gd name="T37" fmla="*/ 52 h 70"/>
                <a:gd name="T38" fmla="*/ 69 w 82"/>
                <a:gd name="T39" fmla="*/ 50 h 70"/>
                <a:gd name="T40" fmla="*/ 68 w 82"/>
                <a:gd name="T41" fmla="*/ 33 h 70"/>
                <a:gd name="T42" fmla="*/ 68 w 82"/>
                <a:gd name="T43" fmla="*/ 33 h 70"/>
                <a:gd name="T44" fmla="*/ 75 w 82"/>
                <a:gd name="T45" fmla="*/ 22 h 70"/>
                <a:gd name="T46" fmla="*/ 75 w 82"/>
                <a:gd name="T47" fmla="*/ 22 h 70"/>
                <a:gd name="T48" fmla="*/ 75 w 82"/>
                <a:gd name="T49" fmla="*/ 22 h 70"/>
                <a:gd name="T50" fmla="*/ 81 w 82"/>
                <a:gd name="T51" fmla="*/ 17 h 70"/>
                <a:gd name="T52" fmla="*/ 79 w 82"/>
                <a:gd name="T53" fmla="*/ 5 h 70"/>
                <a:gd name="T54" fmla="*/ 74 w 82"/>
                <a:gd name="T55" fmla="*/ 0 h 70"/>
                <a:gd name="T56" fmla="*/ 74 w 82"/>
                <a:gd name="T57" fmla="*/ 6 h 70"/>
                <a:gd name="T58" fmla="*/ 64 w 82"/>
                <a:gd name="T59" fmla="*/ 4 h 70"/>
                <a:gd name="T60" fmla="*/ 59 w 82"/>
                <a:gd name="T61" fmla="*/ 7 h 70"/>
                <a:gd name="T62" fmla="*/ 58 w 82"/>
                <a:gd name="T63" fmla="*/ 7 h 70"/>
                <a:gd name="T64" fmla="*/ 58 w 82"/>
                <a:gd name="T65" fmla="*/ 7 h 70"/>
                <a:gd name="T66" fmla="*/ 37 w 82"/>
                <a:gd name="T67"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2" h="70">
                  <a:moveTo>
                    <a:pt x="37" y="7"/>
                  </a:moveTo>
                  <a:cubicBezTo>
                    <a:pt x="36" y="9"/>
                    <a:pt x="36" y="9"/>
                    <a:pt x="36" y="9"/>
                  </a:cubicBezTo>
                  <a:cubicBezTo>
                    <a:pt x="36" y="9"/>
                    <a:pt x="36" y="9"/>
                    <a:pt x="36" y="9"/>
                  </a:cubicBezTo>
                  <a:cubicBezTo>
                    <a:pt x="35" y="10"/>
                    <a:pt x="35" y="10"/>
                    <a:pt x="35" y="10"/>
                  </a:cubicBezTo>
                  <a:cubicBezTo>
                    <a:pt x="19" y="14"/>
                    <a:pt x="19" y="14"/>
                    <a:pt x="19" y="14"/>
                  </a:cubicBezTo>
                  <a:cubicBezTo>
                    <a:pt x="20" y="16"/>
                    <a:pt x="20" y="16"/>
                    <a:pt x="20" y="16"/>
                  </a:cubicBezTo>
                  <a:cubicBezTo>
                    <a:pt x="25" y="22"/>
                    <a:pt x="25" y="22"/>
                    <a:pt x="25" y="22"/>
                  </a:cubicBezTo>
                  <a:cubicBezTo>
                    <a:pt x="24" y="22"/>
                    <a:pt x="24" y="23"/>
                    <a:pt x="23" y="23"/>
                  </a:cubicBezTo>
                  <a:cubicBezTo>
                    <a:pt x="16" y="27"/>
                    <a:pt x="16" y="27"/>
                    <a:pt x="16" y="27"/>
                  </a:cubicBezTo>
                  <a:cubicBezTo>
                    <a:pt x="4" y="36"/>
                    <a:pt x="4" y="36"/>
                    <a:pt x="4" y="36"/>
                  </a:cubicBezTo>
                  <a:cubicBezTo>
                    <a:pt x="0" y="41"/>
                    <a:pt x="0" y="49"/>
                    <a:pt x="6" y="63"/>
                  </a:cubicBezTo>
                  <a:cubicBezTo>
                    <a:pt x="18" y="64"/>
                    <a:pt x="18" y="64"/>
                    <a:pt x="18" y="64"/>
                  </a:cubicBezTo>
                  <a:cubicBezTo>
                    <a:pt x="19" y="64"/>
                    <a:pt x="19" y="64"/>
                    <a:pt x="19" y="64"/>
                  </a:cubicBezTo>
                  <a:cubicBezTo>
                    <a:pt x="19" y="64"/>
                    <a:pt x="19" y="64"/>
                    <a:pt x="19" y="64"/>
                  </a:cubicBezTo>
                  <a:cubicBezTo>
                    <a:pt x="31" y="70"/>
                    <a:pt x="31" y="70"/>
                    <a:pt x="31" y="70"/>
                  </a:cubicBezTo>
                  <a:cubicBezTo>
                    <a:pt x="44" y="68"/>
                    <a:pt x="44" y="68"/>
                    <a:pt x="44" y="68"/>
                  </a:cubicBezTo>
                  <a:cubicBezTo>
                    <a:pt x="49" y="67"/>
                    <a:pt x="55" y="62"/>
                    <a:pt x="62" y="53"/>
                  </a:cubicBezTo>
                  <a:cubicBezTo>
                    <a:pt x="63" y="53"/>
                    <a:pt x="63" y="53"/>
                    <a:pt x="63" y="53"/>
                  </a:cubicBezTo>
                  <a:cubicBezTo>
                    <a:pt x="64" y="52"/>
                    <a:pt x="64" y="52"/>
                    <a:pt x="64" y="52"/>
                  </a:cubicBezTo>
                  <a:cubicBezTo>
                    <a:pt x="69" y="50"/>
                    <a:pt x="69" y="50"/>
                    <a:pt x="69" y="50"/>
                  </a:cubicBezTo>
                  <a:cubicBezTo>
                    <a:pt x="68" y="33"/>
                    <a:pt x="68" y="33"/>
                    <a:pt x="68" y="33"/>
                  </a:cubicBezTo>
                  <a:cubicBezTo>
                    <a:pt x="68" y="33"/>
                    <a:pt x="68" y="33"/>
                    <a:pt x="68" y="33"/>
                  </a:cubicBezTo>
                  <a:cubicBezTo>
                    <a:pt x="75" y="22"/>
                    <a:pt x="75" y="22"/>
                    <a:pt x="75" y="22"/>
                  </a:cubicBezTo>
                  <a:cubicBezTo>
                    <a:pt x="75" y="22"/>
                    <a:pt x="75" y="22"/>
                    <a:pt x="75" y="22"/>
                  </a:cubicBezTo>
                  <a:cubicBezTo>
                    <a:pt x="75" y="22"/>
                    <a:pt x="75" y="22"/>
                    <a:pt x="75" y="22"/>
                  </a:cubicBezTo>
                  <a:cubicBezTo>
                    <a:pt x="81" y="17"/>
                    <a:pt x="81" y="17"/>
                    <a:pt x="81" y="17"/>
                  </a:cubicBezTo>
                  <a:cubicBezTo>
                    <a:pt x="82" y="13"/>
                    <a:pt x="81" y="8"/>
                    <a:pt x="79" y="5"/>
                  </a:cubicBezTo>
                  <a:cubicBezTo>
                    <a:pt x="78" y="1"/>
                    <a:pt x="76" y="0"/>
                    <a:pt x="74" y="0"/>
                  </a:cubicBezTo>
                  <a:cubicBezTo>
                    <a:pt x="74" y="6"/>
                    <a:pt x="74" y="6"/>
                    <a:pt x="74" y="6"/>
                  </a:cubicBezTo>
                  <a:cubicBezTo>
                    <a:pt x="64" y="4"/>
                    <a:pt x="64" y="4"/>
                    <a:pt x="64" y="4"/>
                  </a:cubicBezTo>
                  <a:cubicBezTo>
                    <a:pt x="59" y="7"/>
                    <a:pt x="59" y="7"/>
                    <a:pt x="59" y="7"/>
                  </a:cubicBezTo>
                  <a:cubicBezTo>
                    <a:pt x="58" y="7"/>
                    <a:pt x="58" y="7"/>
                    <a:pt x="58" y="7"/>
                  </a:cubicBezTo>
                  <a:cubicBezTo>
                    <a:pt x="58" y="7"/>
                    <a:pt x="58" y="7"/>
                    <a:pt x="58" y="7"/>
                  </a:cubicBezTo>
                  <a:lnTo>
                    <a:pt x="37" y="7"/>
                  </a:lnTo>
                  <a:close/>
                </a:path>
              </a:pathLst>
            </a:custGeom>
            <a:grpFill/>
            <a:ln>
              <a:noFill/>
            </a:ln>
          </p:spPr>
          <p:txBody>
            <a:bodyPr vert="horz" wrap="square" lIns="91440" tIns="45720" rIns="91440" bIns="45720" numCol="1" anchor="t" anchorCtr="0" compatLnSpc="1"/>
            <a:lstStyle/>
            <a:p>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grpSp>
        <p:nvGrpSpPr>
          <p:cNvPr id="37" name="组合 36"/>
          <p:cNvGrpSpPr/>
          <p:nvPr/>
        </p:nvGrpSpPr>
        <p:grpSpPr>
          <a:xfrm>
            <a:off x="5555435" y="2014763"/>
            <a:ext cx="381098" cy="397089"/>
            <a:chOff x="965087" y="2280592"/>
            <a:chExt cx="3484125" cy="3484125"/>
          </a:xfrm>
          <a:solidFill>
            <a:srgbClr val="00AA90"/>
          </a:solidFill>
        </p:grpSpPr>
        <p:sp>
          <p:nvSpPr>
            <p:cNvPr id="38" name="椭圆 37"/>
            <p:cNvSpPr/>
            <p:nvPr/>
          </p:nvSpPr>
          <p:spPr>
            <a:xfrm>
              <a:off x="1771739" y="3075020"/>
              <a:ext cx="1887166" cy="1887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9" name="同心圆 38"/>
            <p:cNvSpPr/>
            <p:nvPr/>
          </p:nvSpPr>
          <p:spPr>
            <a:xfrm>
              <a:off x="1518807" y="2822088"/>
              <a:ext cx="2393030" cy="2393030"/>
            </a:xfrm>
            <a:prstGeom prst="donut">
              <a:avLst>
                <a:gd name="adj" fmla="val 47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0" name="同心圆 39"/>
            <p:cNvSpPr/>
            <p:nvPr/>
          </p:nvSpPr>
          <p:spPr>
            <a:xfrm>
              <a:off x="1237462" y="2552968"/>
              <a:ext cx="2939376" cy="2939376"/>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1" name="同心圆 40"/>
            <p:cNvSpPr/>
            <p:nvPr/>
          </p:nvSpPr>
          <p:spPr>
            <a:xfrm>
              <a:off x="965087" y="2280592"/>
              <a:ext cx="3484125" cy="3484125"/>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cxnSp>
        <p:nvCxnSpPr>
          <p:cNvPr id="42" name="直接连接符 41"/>
          <p:cNvCxnSpPr>
            <a:stCxn id="38" idx="6"/>
          </p:cNvCxnSpPr>
          <p:nvPr/>
        </p:nvCxnSpPr>
        <p:spPr>
          <a:xfrm flipV="1">
            <a:off x="5850089" y="2195988"/>
            <a:ext cx="1570483" cy="16858"/>
          </a:xfrm>
          <a:prstGeom prst="line">
            <a:avLst/>
          </a:prstGeom>
          <a:ln w="25400">
            <a:solidFill>
              <a:srgbClr val="00AA90"/>
            </a:solidFill>
          </a:ln>
        </p:spPr>
        <p:style>
          <a:lnRef idx="1">
            <a:schemeClr val="accent1"/>
          </a:lnRef>
          <a:fillRef idx="0">
            <a:schemeClr val="accent1"/>
          </a:fillRef>
          <a:effectRef idx="0">
            <a:schemeClr val="accent1"/>
          </a:effectRef>
          <a:fontRef idx="minor">
            <a:schemeClr val="tx1"/>
          </a:fontRef>
        </p:style>
      </p:cxnSp>
      <p:sp>
        <p:nvSpPr>
          <p:cNvPr id="43" name="圆角矩形 42"/>
          <p:cNvSpPr/>
          <p:nvPr/>
        </p:nvSpPr>
        <p:spPr>
          <a:xfrm>
            <a:off x="7624420" y="1725846"/>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44" name="文本框 43"/>
          <p:cNvSpPr txBox="1"/>
          <p:nvPr/>
        </p:nvSpPr>
        <p:spPr>
          <a:xfrm>
            <a:off x="7498128" y="2259908"/>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5" name="圆角矩形 44"/>
          <p:cNvSpPr/>
          <p:nvPr/>
        </p:nvSpPr>
        <p:spPr>
          <a:xfrm>
            <a:off x="7624420" y="4789944"/>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46" name="文本框 45"/>
          <p:cNvSpPr txBox="1"/>
          <p:nvPr/>
        </p:nvSpPr>
        <p:spPr>
          <a:xfrm>
            <a:off x="7498128" y="5324006"/>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nvGrpSpPr>
          <p:cNvPr id="47" name="组合 46"/>
          <p:cNvGrpSpPr/>
          <p:nvPr/>
        </p:nvGrpSpPr>
        <p:grpSpPr>
          <a:xfrm>
            <a:off x="2267498" y="3956783"/>
            <a:ext cx="381098" cy="397089"/>
            <a:chOff x="965087" y="2280592"/>
            <a:chExt cx="3484125" cy="3484125"/>
          </a:xfrm>
          <a:solidFill>
            <a:srgbClr val="00AA90"/>
          </a:solidFill>
        </p:grpSpPr>
        <p:sp>
          <p:nvSpPr>
            <p:cNvPr id="48" name="椭圆 47"/>
            <p:cNvSpPr/>
            <p:nvPr/>
          </p:nvSpPr>
          <p:spPr>
            <a:xfrm>
              <a:off x="1771739" y="3075020"/>
              <a:ext cx="1887166" cy="1887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9" name="同心圆 48"/>
            <p:cNvSpPr/>
            <p:nvPr/>
          </p:nvSpPr>
          <p:spPr>
            <a:xfrm>
              <a:off x="1518807" y="2822088"/>
              <a:ext cx="2393030" cy="2393030"/>
            </a:xfrm>
            <a:prstGeom prst="donut">
              <a:avLst>
                <a:gd name="adj" fmla="val 47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0" name="同心圆 49"/>
            <p:cNvSpPr/>
            <p:nvPr/>
          </p:nvSpPr>
          <p:spPr>
            <a:xfrm>
              <a:off x="1237462" y="2552968"/>
              <a:ext cx="2939376" cy="2939376"/>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1" name="同心圆 50"/>
            <p:cNvSpPr/>
            <p:nvPr/>
          </p:nvSpPr>
          <p:spPr>
            <a:xfrm>
              <a:off x="965087" y="2280592"/>
              <a:ext cx="3484125" cy="3484125"/>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cxnSp>
        <p:nvCxnSpPr>
          <p:cNvPr id="52" name="直接连接符 51"/>
          <p:cNvCxnSpPr/>
          <p:nvPr/>
        </p:nvCxnSpPr>
        <p:spPr>
          <a:xfrm flipV="1">
            <a:off x="5615210" y="3998199"/>
            <a:ext cx="962054" cy="1"/>
          </a:xfrm>
          <a:prstGeom prst="line">
            <a:avLst/>
          </a:prstGeom>
          <a:ln w="25400">
            <a:solidFill>
              <a:srgbClr val="00AA90"/>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endCxn id="48" idx="4"/>
          </p:cNvCxnSpPr>
          <p:nvPr/>
        </p:nvCxnSpPr>
        <p:spPr>
          <a:xfrm rot="10800000">
            <a:off x="2458942" y="4262408"/>
            <a:ext cx="4961630" cy="1061601"/>
          </a:xfrm>
          <a:prstGeom prst="bentConnector2">
            <a:avLst/>
          </a:prstGeom>
          <a:ln w="25400">
            <a:solidFill>
              <a:srgbClr val="00AA90"/>
            </a:solidFill>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5313530" y="3794572"/>
            <a:ext cx="381098" cy="397089"/>
            <a:chOff x="965087" y="2280592"/>
            <a:chExt cx="3484125" cy="3484125"/>
          </a:xfrm>
          <a:solidFill>
            <a:srgbClr val="00AA90"/>
          </a:solidFill>
        </p:grpSpPr>
        <p:sp>
          <p:nvSpPr>
            <p:cNvPr id="55" name="椭圆 54"/>
            <p:cNvSpPr/>
            <p:nvPr/>
          </p:nvSpPr>
          <p:spPr>
            <a:xfrm>
              <a:off x="1771739" y="3075020"/>
              <a:ext cx="1887166" cy="188716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6" name="同心圆 55"/>
            <p:cNvSpPr/>
            <p:nvPr/>
          </p:nvSpPr>
          <p:spPr>
            <a:xfrm>
              <a:off x="1518807" y="2822088"/>
              <a:ext cx="2393030" cy="2393030"/>
            </a:xfrm>
            <a:prstGeom prst="donut">
              <a:avLst>
                <a:gd name="adj" fmla="val 473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7" name="同心圆 56"/>
            <p:cNvSpPr/>
            <p:nvPr/>
          </p:nvSpPr>
          <p:spPr>
            <a:xfrm>
              <a:off x="1237462" y="2552968"/>
              <a:ext cx="2939376" cy="2939376"/>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8" name="同心圆 57"/>
            <p:cNvSpPr/>
            <p:nvPr/>
          </p:nvSpPr>
          <p:spPr>
            <a:xfrm>
              <a:off x="965087" y="2280592"/>
              <a:ext cx="3484125" cy="3484125"/>
            </a:xfrm>
            <a:prstGeom prst="donut">
              <a:avLst>
                <a:gd name="adj" fmla="val 343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sp>
        <p:nvSpPr>
          <p:cNvPr id="59" name="圆角矩形 58"/>
          <p:cNvSpPr/>
          <p:nvPr/>
        </p:nvSpPr>
        <p:spPr>
          <a:xfrm>
            <a:off x="6848991" y="3481509"/>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60" name="文本框 59"/>
          <p:cNvSpPr txBox="1"/>
          <p:nvPr/>
        </p:nvSpPr>
        <p:spPr>
          <a:xfrm>
            <a:off x="6722699" y="4015571"/>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矩形 2"/>
          <p:cNvSpPr/>
          <p:nvPr/>
        </p:nvSpPr>
        <p:spPr>
          <a:xfrm>
            <a:off x="1165122" y="2324166"/>
            <a:ext cx="425988" cy="425988"/>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FuturaBookC" pitchFamily="2" charset="-52"/>
                <a:ea typeface="微软雅黑" panose="020B0503020204020204" pitchFamily="34" charset="-122"/>
              </a:rPr>
              <a:t>1</a:t>
            </a:r>
            <a:endParaRPr lang="zh-CN" altLang="en-US" sz="2400" dirty="0">
              <a:solidFill>
                <a:schemeClr val="bg1"/>
              </a:solidFill>
              <a:latin typeface="FuturaBookC" pitchFamily="2" charset="-52"/>
              <a:ea typeface="微软雅黑" panose="020B0503020204020204" pitchFamily="34" charset="-122"/>
            </a:endParaRPr>
          </a:p>
        </p:txBody>
      </p:sp>
      <p:sp>
        <p:nvSpPr>
          <p:cNvPr id="4" name="矩形 3"/>
          <p:cNvSpPr/>
          <p:nvPr/>
        </p:nvSpPr>
        <p:spPr>
          <a:xfrm>
            <a:off x="3847616" y="2295838"/>
            <a:ext cx="425988" cy="425988"/>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FuturaBookC" pitchFamily="2" charset="-52"/>
                <a:ea typeface="微软雅黑" panose="020B0503020204020204" pitchFamily="34" charset="-122"/>
              </a:rPr>
              <a:t>2</a:t>
            </a:r>
            <a:endParaRPr lang="zh-CN" altLang="en-US" sz="2400" dirty="0">
              <a:solidFill>
                <a:schemeClr val="bg1"/>
              </a:solidFill>
              <a:latin typeface="FuturaBookC" pitchFamily="2" charset="-52"/>
              <a:ea typeface="微软雅黑" panose="020B0503020204020204" pitchFamily="34" charset="-122"/>
            </a:endParaRPr>
          </a:p>
        </p:txBody>
      </p:sp>
      <p:sp>
        <p:nvSpPr>
          <p:cNvPr id="5" name="矩形 4"/>
          <p:cNvSpPr/>
          <p:nvPr/>
        </p:nvSpPr>
        <p:spPr>
          <a:xfrm>
            <a:off x="1165122" y="3189596"/>
            <a:ext cx="425988" cy="425988"/>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FuturaBookC" pitchFamily="2" charset="-52"/>
                <a:ea typeface="微软雅黑" panose="020B0503020204020204" pitchFamily="34" charset="-122"/>
              </a:rPr>
              <a:t>3</a:t>
            </a:r>
            <a:endParaRPr lang="zh-CN" altLang="en-US" sz="2400" dirty="0">
              <a:solidFill>
                <a:schemeClr val="bg1"/>
              </a:solidFill>
              <a:latin typeface="FuturaBookC" pitchFamily="2" charset="-52"/>
              <a:ea typeface="微软雅黑" panose="020B0503020204020204" pitchFamily="34" charset="-122"/>
            </a:endParaRPr>
          </a:p>
        </p:txBody>
      </p:sp>
      <p:sp>
        <p:nvSpPr>
          <p:cNvPr id="7" name="矩形 6"/>
          <p:cNvSpPr/>
          <p:nvPr/>
        </p:nvSpPr>
        <p:spPr>
          <a:xfrm>
            <a:off x="3847616" y="3189596"/>
            <a:ext cx="425988" cy="425988"/>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bg1"/>
                </a:solidFill>
                <a:latin typeface="FuturaBookC" pitchFamily="2" charset="-52"/>
                <a:ea typeface="微软雅黑" panose="020B0503020204020204" pitchFamily="34" charset="-122"/>
              </a:rPr>
              <a:t>4</a:t>
            </a:r>
            <a:endParaRPr lang="zh-CN" altLang="en-US" sz="2400" dirty="0">
              <a:solidFill>
                <a:schemeClr val="bg1"/>
              </a:solidFill>
              <a:latin typeface="FuturaBookC" pitchFamily="2" charset="-52"/>
              <a:ea typeface="微软雅黑" panose="020B0503020204020204" pitchFamily="34" charset="-122"/>
            </a:endParaRPr>
          </a:p>
        </p:txBody>
      </p:sp>
      <p:sp>
        <p:nvSpPr>
          <p:cNvPr id="8" name="文本框 7"/>
          <p:cNvSpPr txBox="1"/>
          <p:nvPr/>
        </p:nvSpPr>
        <p:spPr>
          <a:xfrm>
            <a:off x="1591110" y="2352494"/>
            <a:ext cx="2092558"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点击输入您的内容</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9" name="文本框 8"/>
          <p:cNvSpPr txBox="1"/>
          <p:nvPr/>
        </p:nvSpPr>
        <p:spPr>
          <a:xfrm>
            <a:off x="1591110" y="3226493"/>
            <a:ext cx="2092558"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点击输入您的内容</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文本框 9"/>
          <p:cNvSpPr txBox="1"/>
          <p:nvPr/>
        </p:nvSpPr>
        <p:spPr>
          <a:xfrm>
            <a:off x="4273604" y="2342759"/>
            <a:ext cx="2038703"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点击输入您的内容</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文本框 10"/>
          <p:cNvSpPr txBox="1"/>
          <p:nvPr/>
        </p:nvSpPr>
        <p:spPr>
          <a:xfrm>
            <a:off x="4273604" y="3227662"/>
            <a:ext cx="2038703"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点击输入您的内容</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文本框 11"/>
          <p:cNvSpPr txBox="1"/>
          <p:nvPr/>
        </p:nvSpPr>
        <p:spPr>
          <a:xfrm>
            <a:off x="1165120" y="4072164"/>
            <a:ext cx="5147185" cy="1077218"/>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微信支付是集成在微信客户端的支付功能，用户可以通过手机完成快速的支付流程。微信支付向用户提供安全、快捷、高效的支付服务，以绑定银行卡的快捷支付为基础。</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1165121" y="5288677"/>
            <a:ext cx="5147184"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用户在支付时只需在自己的智能手机上输入密码，无需任何刷卡步骤即可完成支付，整个过程简便流畅。</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文本框 13"/>
          <p:cNvSpPr txBox="1"/>
          <p:nvPr/>
        </p:nvSpPr>
        <p:spPr>
          <a:xfrm>
            <a:off x="6902241" y="4796234"/>
            <a:ext cx="4247019" cy="1077218"/>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支持支付场景：微信公众平台支付、</a:t>
            </a:r>
            <a:r>
              <a:rPr lang="en-US" altLang="zh-CN" sz="1600" dirty="0">
                <a:solidFill>
                  <a:schemeClr val="tx1">
                    <a:lumMod val="75000"/>
                    <a:lumOff val="25000"/>
                  </a:schemeClr>
                </a:solidFill>
                <a:latin typeface="FZZhengHeiS-DB-GB" panose="02000000000000000000" pitchFamily="2" charset="-122"/>
                <a:ea typeface="FZZhengHeiS-DB-GB" panose="02000000000000000000" pitchFamily="2" charset="-122"/>
              </a:rPr>
              <a:t>APP</a:t>
            </a:r>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（第三方应用商城）支付、二维码扫描支付、刷卡支付，用户展示条码，商户扫描后，完成支付。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graphicFrame>
        <p:nvGraphicFramePr>
          <p:cNvPr id="15" name="图表 14"/>
          <p:cNvGraphicFramePr/>
          <p:nvPr/>
        </p:nvGraphicFramePr>
        <p:xfrm>
          <a:off x="6902241" y="1438608"/>
          <a:ext cx="4247019" cy="332734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606730" y="781050"/>
          <a:ext cx="5368491" cy="363719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186362" y="2305050"/>
            <a:ext cx="1819275" cy="830997"/>
          </a:xfrm>
          <a:prstGeom prst="rect">
            <a:avLst/>
          </a:prstGeom>
          <a:noFill/>
        </p:spPr>
        <p:txBody>
          <a:bodyPr wrap="square" rtlCol="0">
            <a:spAutoFit/>
          </a:bodyPr>
          <a:lstStyle/>
          <a:p>
            <a:pPr algn="ctr"/>
            <a:r>
              <a:rPr lang="en-US" altLang="zh-CN" sz="4800" b="1" dirty="0">
                <a:solidFill>
                  <a:schemeClr val="bg1"/>
                </a:solidFill>
                <a:latin typeface="FZZhengHeiS-DB-GB" panose="02000000000000000000" pitchFamily="2" charset="-122"/>
                <a:ea typeface="FZZhengHeiS-DB-GB" panose="02000000000000000000" pitchFamily="2" charset="-122"/>
              </a:rPr>
              <a:t>03</a:t>
            </a:r>
            <a:endParaRPr lang="zh-CN" altLang="en-US" sz="4400" b="1" dirty="0">
              <a:solidFill>
                <a:schemeClr val="bg1"/>
              </a:solidFill>
              <a:latin typeface="FZZhengHeiS-DB-GB" panose="02000000000000000000" pitchFamily="2" charset="-122"/>
              <a:ea typeface="FZZhengHeiS-DB-GB" panose="02000000000000000000" pitchFamily="2" charset="-122"/>
            </a:endParaRPr>
          </a:p>
        </p:txBody>
      </p:sp>
      <p:sp>
        <p:nvSpPr>
          <p:cNvPr id="6" name="文本框 5"/>
          <p:cNvSpPr txBox="1"/>
          <p:nvPr/>
        </p:nvSpPr>
        <p:spPr>
          <a:xfrm>
            <a:off x="3521441" y="5128818"/>
            <a:ext cx="5149121"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uturaBookC" pitchFamily="2" charset="-52"/>
              </a:rPr>
              <a:t>Life was like a box of chocolates, you never know what you’re go to get.</a:t>
            </a:r>
            <a:endParaRPr lang="en-US" altLang="zh-CN" dirty="0">
              <a:solidFill>
                <a:schemeClr val="tx1">
                  <a:lumMod val="75000"/>
                  <a:lumOff val="25000"/>
                </a:schemeClr>
              </a:solidFill>
              <a:latin typeface="FuturaBookC" pitchFamily="2" charset="-52"/>
            </a:endParaRPr>
          </a:p>
        </p:txBody>
      </p:sp>
      <p:sp>
        <p:nvSpPr>
          <p:cNvPr id="7" name="文本框 6"/>
          <p:cNvSpPr txBox="1"/>
          <p:nvPr/>
        </p:nvSpPr>
        <p:spPr>
          <a:xfrm>
            <a:off x="3842480" y="4218341"/>
            <a:ext cx="4507042" cy="523220"/>
          </a:xfrm>
          <a:prstGeom prst="rect">
            <a:avLst/>
          </a:prstGeom>
          <a:noFill/>
        </p:spPr>
        <p:txBody>
          <a:bodyPr wrap="square" rtlCol="0">
            <a:spAutoFit/>
          </a:bodyPr>
          <a:lstStyle/>
          <a:p>
            <a:pPr algn="dist"/>
            <a:r>
              <a:rPr lang="zh-CN" altLang="en-US" sz="2800" dirty="0">
                <a:latin typeface="FZZhengHeiS-DB-GB" panose="02000000000000000000" pitchFamily="2" charset="-122"/>
                <a:ea typeface="FZZhengHeiS-DB-GB" panose="02000000000000000000" pitchFamily="2" charset="-122"/>
              </a:rPr>
              <a:t>输入你的标题</a:t>
            </a:r>
            <a:endParaRPr lang="zh-CN" altLang="en-US" sz="2800" dirty="0">
              <a:latin typeface="FZZhengHeiS-DB-GB" panose="02000000000000000000" pitchFamily="2" charset="-122"/>
              <a:ea typeface="FZZhengHeiS-DB-GB" panose="02000000000000000000" pitchFamily="2" charset="-122"/>
            </a:endParaRPr>
          </a:p>
        </p:txBody>
      </p:sp>
      <p:cxnSp>
        <p:nvCxnSpPr>
          <p:cNvPr id="8" name="直接连接符 7"/>
          <p:cNvCxnSpPr/>
          <p:nvPr/>
        </p:nvCxnSpPr>
        <p:spPr>
          <a:xfrm>
            <a:off x="5705476" y="4896331"/>
            <a:ext cx="781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856013">
            <a:off x="9531200" y="3248573"/>
            <a:ext cx="364541" cy="314259"/>
          </a:xfrm>
          <a:prstGeom prst="triangle">
            <a:avLst>
              <a:gd name="adj" fmla="val 29009"/>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629828">
            <a:off x="8281475" y="2828842"/>
            <a:ext cx="371529" cy="421175"/>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4505228">
            <a:off x="4044987" y="1924399"/>
            <a:ext cx="265370" cy="300831"/>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4505228">
            <a:off x="7971821" y="2585614"/>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3562434" y="1672294"/>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930739">
            <a:off x="2382084" y="1438949"/>
            <a:ext cx="371529" cy="421175"/>
          </a:xfrm>
          <a:prstGeom prst="triangle">
            <a:avLst>
              <a:gd name="adj" fmla="val 15182"/>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10745162" y="3151640"/>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856013">
            <a:off x="1346696" y="1757354"/>
            <a:ext cx="364541" cy="314259"/>
          </a:xfrm>
          <a:prstGeom prst="triangle">
            <a:avLst>
              <a:gd name="adj" fmla="val 2900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pic>
        <p:nvPicPr>
          <p:cNvPr id="3" name="图片 2"/>
          <p:cNvPicPr>
            <a:picLocks noChangeAspect="1"/>
          </p:cNvPicPr>
          <p:nvPr/>
        </p:nvPicPr>
        <p:blipFill>
          <a:blip r:embed="rId1" cstate="print">
            <a:extLst>
              <a:ext uri="{BEBA8EAE-BF5A-486C-A8C5-ECC9F3942E4B}">
                <a14:imgProps xmlns:a14="http://schemas.microsoft.com/office/drawing/2010/main">
                  <a14:imgLayer r:embed="rId2">
                    <a14:imgEffect>
                      <a14:saturation sat="33000"/>
                    </a14:imgEffect>
                  </a14:imgLayer>
                </a14:imgProps>
              </a:ext>
              <a:ext uri="{28A0092B-C50C-407E-A947-70E740481C1C}">
                <a14:useLocalDpi xmlns:a14="http://schemas.microsoft.com/office/drawing/2010/main" val="0"/>
              </a:ext>
            </a:extLst>
          </a:blip>
          <a:srcRect/>
          <a:stretch>
            <a:fillRect/>
          </a:stretch>
        </p:blipFill>
        <p:spPr>
          <a:xfrm>
            <a:off x="3774512" y="1871520"/>
            <a:ext cx="2249554" cy="2249554"/>
          </a:xfrm>
          <a:custGeom>
            <a:avLst/>
            <a:gdLst>
              <a:gd name="connsiteX0" fmla="*/ 1356040 w 2712080"/>
              <a:gd name="connsiteY0" fmla="*/ 0 h 2712080"/>
              <a:gd name="connsiteX1" fmla="*/ 2712080 w 2712080"/>
              <a:gd name="connsiteY1" fmla="*/ 1356040 h 2712080"/>
              <a:gd name="connsiteX2" fmla="*/ 1356040 w 2712080"/>
              <a:gd name="connsiteY2" fmla="*/ 2712080 h 2712080"/>
              <a:gd name="connsiteX3" fmla="*/ 0 w 2712080"/>
              <a:gd name="connsiteY3" fmla="*/ 1356040 h 2712080"/>
              <a:gd name="connsiteX4" fmla="*/ 1356040 w 2712080"/>
              <a:gd name="connsiteY4" fmla="*/ 0 h 2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2080" h="2712080">
                <a:moveTo>
                  <a:pt x="1356040" y="0"/>
                </a:moveTo>
                <a:cubicBezTo>
                  <a:pt x="2104960" y="0"/>
                  <a:pt x="2712080" y="607120"/>
                  <a:pt x="2712080" y="1356040"/>
                </a:cubicBezTo>
                <a:cubicBezTo>
                  <a:pt x="2712080" y="2104960"/>
                  <a:pt x="2104960" y="2712080"/>
                  <a:pt x="1356040" y="2712080"/>
                </a:cubicBezTo>
                <a:cubicBezTo>
                  <a:pt x="607120" y="2712080"/>
                  <a:pt x="0" y="2104960"/>
                  <a:pt x="0" y="1356040"/>
                </a:cubicBezTo>
                <a:cubicBezTo>
                  <a:pt x="0" y="607120"/>
                  <a:pt x="607120" y="0"/>
                  <a:pt x="1356040" y="0"/>
                </a:cubicBezTo>
                <a:close/>
              </a:path>
            </a:pathLst>
          </a:cu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421593" y="1860632"/>
            <a:ext cx="2249554" cy="2249554"/>
          </a:xfrm>
          <a:custGeom>
            <a:avLst/>
            <a:gdLst>
              <a:gd name="connsiteX0" fmla="*/ 1356040 w 2712080"/>
              <a:gd name="connsiteY0" fmla="*/ 0 h 2712080"/>
              <a:gd name="connsiteX1" fmla="*/ 2712080 w 2712080"/>
              <a:gd name="connsiteY1" fmla="*/ 1356040 h 2712080"/>
              <a:gd name="connsiteX2" fmla="*/ 1356040 w 2712080"/>
              <a:gd name="connsiteY2" fmla="*/ 2712080 h 2712080"/>
              <a:gd name="connsiteX3" fmla="*/ 0 w 2712080"/>
              <a:gd name="connsiteY3" fmla="*/ 1356040 h 2712080"/>
              <a:gd name="connsiteX4" fmla="*/ 1356040 w 2712080"/>
              <a:gd name="connsiteY4" fmla="*/ 0 h 2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2080" h="2712080">
                <a:moveTo>
                  <a:pt x="1356040" y="0"/>
                </a:moveTo>
                <a:cubicBezTo>
                  <a:pt x="2104960" y="0"/>
                  <a:pt x="2712080" y="607120"/>
                  <a:pt x="2712080" y="1356040"/>
                </a:cubicBezTo>
                <a:cubicBezTo>
                  <a:pt x="2712080" y="2104960"/>
                  <a:pt x="2104960" y="2712080"/>
                  <a:pt x="1356040" y="2712080"/>
                </a:cubicBezTo>
                <a:cubicBezTo>
                  <a:pt x="607120" y="2712080"/>
                  <a:pt x="0" y="2104960"/>
                  <a:pt x="0" y="1356040"/>
                </a:cubicBezTo>
                <a:cubicBezTo>
                  <a:pt x="0" y="607120"/>
                  <a:pt x="607120" y="0"/>
                  <a:pt x="1356040" y="0"/>
                </a:cubicBezTo>
                <a:close/>
              </a:path>
            </a:pathLst>
          </a:cu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6127431" y="1887849"/>
            <a:ext cx="2249554" cy="2249554"/>
          </a:xfrm>
          <a:custGeom>
            <a:avLst/>
            <a:gdLst>
              <a:gd name="connsiteX0" fmla="*/ 1356040 w 2712080"/>
              <a:gd name="connsiteY0" fmla="*/ 0 h 2712080"/>
              <a:gd name="connsiteX1" fmla="*/ 2712080 w 2712080"/>
              <a:gd name="connsiteY1" fmla="*/ 1356040 h 2712080"/>
              <a:gd name="connsiteX2" fmla="*/ 1356040 w 2712080"/>
              <a:gd name="connsiteY2" fmla="*/ 2712080 h 2712080"/>
              <a:gd name="connsiteX3" fmla="*/ 0 w 2712080"/>
              <a:gd name="connsiteY3" fmla="*/ 1356040 h 2712080"/>
              <a:gd name="connsiteX4" fmla="*/ 1356040 w 2712080"/>
              <a:gd name="connsiteY4" fmla="*/ 0 h 2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2080" h="2712080">
                <a:moveTo>
                  <a:pt x="1356040" y="0"/>
                </a:moveTo>
                <a:cubicBezTo>
                  <a:pt x="2104960" y="0"/>
                  <a:pt x="2712080" y="607120"/>
                  <a:pt x="2712080" y="1356040"/>
                </a:cubicBezTo>
                <a:cubicBezTo>
                  <a:pt x="2712080" y="2104960"/>
                  <a:pt x="2104960" y="2712080"/>
                  <a:pt x="1356040" y="2712080"/>
                </a:cubicBezTo>
                <a:cubicBezTo>
                  <a:pt x="607120" y="2712080"/>
                  <a:pt x="0" y="2104960"/>
                  <a:pt x="0" y="1356040"/>
                </a:cubicBezTo>
                <a:cubicBezTo>
                  <a:pt x="0" y="607120"/>
                  <a:pt x="607120" y="0"/>
                  <a:pt x="1356040" y="0"/>
                </a:cubicBezTo>
                <a:close/>
              </a:path>
            </a:pathLst>
          </a:cu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8480350" y="1871520"/>
            <a:ext cx="2249554" cy="2249554"/>
          </a:xfrm>
          <a:custGeom>
            <a:avLst/>
            <a:gdLst>
              <a:gd name="connsiteX0" fmla="*/ 1356040 w 2712080"/>
              <a:gd name="connsiteY0" fmla="*/ 0 h 2712080"/>
              <a:gd name="connsiteX1" fmla="*/ 2712080 w 2712080"/>
              <a:gd name="connsiteY1" fmla="*/ 1356040 h 2712080"/>
              <a:gd name="connsiteX2" fmla="*/ 1356040 w 2712080"/>
              <a:gd name="connsiteY2" fmla="*/ 2712080 h 2712080"/>
              <a:gd name="connsiteX3" fmla="*/ 0 w 2712080"/>
              <a:gd name="connsiteY3" fmla="*/ 1356040 h 2712080"/>
              <a:gd name="connsiteX4" fmla="*/ 1356040 w 2712080"/>
              <a:gd name="connsiteY4" fmla="*/ 0 h 2712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2080" h="2712080">
                <a:moveTo>
                  <a:pt x="1356040" y="0"/>
                </a:moveTo>
                <a:cubicBezTo>
                  <a:pt x="2104960" y="0"/>
                  <a:pt x="2712080" y="607120"/>
                  <a:pt x="2712080" y="1356040"/>
                </a:cubicBezTo>
                <a:cubicBezTo>
                  <a:pt x="2712080" y="2104960"/>
                  <a:pt x="2104960" y="2712080"/>
                  <a:pt x="1356040" y="2712080"/>
                </a:cubicBezTo>
                <a:cubicBezTo>
                  <a:pt x="607120" y="2712080"/>
                  <a:pt x="0" y="2104960"/>
                  <a:pt x="0" y="1356040"/>
                </a:cubicBezTo>
                <a:cubicBezTo>
                  <a:pt x="0" y="607120"/>
                  <a:pt x="607120" y="0"/>
                  <a:pt x="1356040" y="0"/>
                </a:cubicBezTo>
                <a:close/>
              </a:path>
            </a:pathLst>
          </a:custGeom>
        </p:spPr>
      </p:pic>
      <p:sp>
        <p:nvSpPr>
          <p:cNvPr id="8" name="任意多边形 7"/>
          <p:cNvSpPr/>
          <p:nvPr/>
        </p:nvSpPr>
        <p:spPr>
          <a:xfrm>
            <a:off x="1272220" y="1763487"/>
            <a:ext cx="9588992" cy="2443848"/>
          </a:xfrm>
          <a:custGeom>
            <a:avLst/>
            <a:gdLst>
              <a:gd name="connsiteX0" fmla="*/ 5949346 w 9588992"/>
              <a:gd name="connsiteY0" fmla="*/ 223 h 2443848"/>
              <a:gd name="connsiteX1" fmla="*/ 7236712 w 9588992"/>
              <a:gd name="connsiteY1" fmla="*/ 1226858 h 2443848"/>
              <a:gd name="connsiteX2" fmla="*/ 7234167 w 9588992"/>
              <a:gd name="connsiteY2" fmla="*/ 1226953 h 2443848"/>
              <a:gd name="connsiteX3" fmla="*/ 7261661 w 9588992"/>
              <a:gd name="connsiteY3" fmla="*/ 1428779 h 2443848"/>
              <a:gd name="connsiteX4" fmla="*/ 8344530 w 9588992"/>
              <a:gd name="connsiteY4" fmla="*/ 2270675 h 2443848"/>
              <a:gd name="connsiteX5" fmla="*/ 9417289 w 9588992"/>
              <a:gd name="connsiteY5" fmla="*/ 1169685 h 2443848"/>
              <a:gd name="connsiteX6" fmla="*/ 9588992 w 9588992"/>
              <a:gd name="connsiteY6" fmla="*/ 1169685 h 2443848"/>
              <a:gd name="connsiteX7" fmla="*/ 8347717 w 9588992"/>
              <a:gd name="connsiteY7" fmla="*/ 2443625 h 2443848"/>
              <a:gd name="connsiteX8" fmla="*/ 7060350 w 9588992"/>
              <a:gd name="connsiteY8" fmla="*/ 1216989 h 2443848"/>
              <a:gd name="connsiteX9" fmla="*/ 7062894 w 9588992"/>
              <a:gd name="connsiteY9" fmla="*/ 1216894 h 2443848"/>
              <a:gd name="connsiteX10" fmla="*/ 7035401 w 9588992"/>
              <a:gd name="connsiteY10" fmla="*/ 1015069 h 2443848"/>
              <a:gd name="connsiteX11" fmla="*/ 5952533 w 9588992"/>
              <a:gd name="connsiteY11" fmla="*/ 173173 h 2443848"/>
              <a:gd name="connsiteX12" fmla="*/ 4879773 w 9588992"/>
              <a:gd name="connsiteY12" fmla="*/ 1274162 h 2443848"/>
              <a:gd name="connsiteX13" fmla="*/ 4870596 w 9588992"/>
              <a:gd name="connsiteY13" fmla="*/ 1274162 h 2443848"/>
              <a:gd name="connsiteX14" fmla="*/ 4855855 w 9588992"/>
              <a:gd name="connsiteY14" fmla="*/ 1423288 h 2443848"/>
              <a:gd name="connsiteX15" fmla="*/ 3639647 w 9588992"/>
              <a:gd name="connsiteY15" fmla="*/ 2443625 h 2443848"/>
              <a:gd name="connsiteX16" fmla="*/ 2352280 w 9588992"/>
              <a:gd name="connsiteY16" fmla="*/ 1216991 h 2443848"/>
              <a:gd name="connsiteX17" fmla="*/ 2354825 w 9588992"/>
              <a:gd name="connsiteY17" fmla="*/ 1216896 h 2443848"/>
              <a:gd name="connsiteX18" fmla="*/ 2327332 w 9588992"/>
              <a:gd name="connsiteY18" fmla="*/ 1015071 h 2443848"/>
              <a:gd name="connsiteX19" fmla="*/ 1244463 w 9588992"/>
              <a:gd name="connsiteY19" fmla="*/ 173176 h 2443848"/>
              <a:gd name="connsiteX20" fmla="*/ 171703 w 9588992"/>
              <a:gd name="connsiteY20" fmla="*/ 1274164 h 2443848"/>
              <a:gd name="connsiteX21" fmla="*/ 0 w 9588992"/>
              <a:gd name="connsiteY21" fmla="*/ 1274164 h 2443848"/>
              <a:gd name="connsiteX22" fmla="*/ 1241276 w 9588992"/>
              <a:gd name="connsiteY22" fmla="*/ 226 h 2443848"/>
              <a:gd name="connsiteX23" fmla="*/ 2528642 w 9588992"/>
              <a:gd name="connsiteY23" fmla="*/ 1226860 h 2443848"/>
              <a:gd name="connsiteX24" fmla="*/ 2526099 w 9588992"/>
              <a:gd name="connsiteY24" fmla="*/ 1226955 h 2443848"/>
              <a:gd name="connsiteX25" fmla="*/ 2553592 w 9588992"/>
              <a:gd name="connsiteY25" fmla="*/ 1428780 h 2443848"/>
              <a:gd name="connsiteX26" fmla="*/ 3636460 w 9588992"/>
              <a:gd name="connsiteY26" fmla="*/ 2270676 h 2443848"/>
              <a:gd name="connsiteX27" fmla="*/ 4709219 w 9588992"/>
              <a:gd name="connsiteY27" fmla="*/ 1169687 h 2443848"/>
              <a:gd name="connsiteX28" fmla="*/ 4718397 w 9588992"/>
              <a:gd name="connsiteY28" fmla="*/ 1169687 h 2443848"/>
              <a:gd name="connsiteX29" fmla="*/ 4733137 w 9588992"/>
              <a:gd name="connsiteY29" fmla="*/ 1020561 h 2443848"/>
              <a:gd name="connsiteX30" fmla="*/ 5949346 w 9588992"/>
              <a:gd name="connsiteY30" fmla="*/ 223 h 2443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88992" h="2443848">
                <a:moveTo>
                  <a:pt x="5949346" y="223"/>
                </a:moveTo>
                <a:cubicBezTo>
                  <a:pt x="6638580" y="-12671"/>
                  <a:pt x="7211119" y="532860"/>
                  <a:pt x="7236712" y="1226858"/>
                </a:cubicBezTo>
                <a:lnTo>
                  <a:pt x="7234167" y="1226953"/>
                </a:lnTo>
                <a:lnTo>
                  <a:pt x="7261661" y="1428779"/>
                </a:lnTo>
                <a:cubicBezTo>
                  <a:pt x="7379333" y="1920675"/>
                  <a:pt x="7823323" y="2280425"/>
                  <a:pt x="8344530" y="2270675"/>
                </a:cubicBezTo>
                <a:cubicBezTo>
                  <a:pt x="8940193" y="2259531"/>
                  <a:pt x="9417289" y="1769881"/>
                  <a:pt x="9417289" y="1169685"/>
                </a:cubicBezTo>
                <a:lnTo>
                  <a:pt x="9588992" y="1169685"/>
                </a:lnTo>
                <a:cubicBezTo>
                  <a:pt x="9588992" y="1864162"/>
                  <a:pt x="9036951" y="2430730"/>
                  <a:pt x="8347717" y="2443625"/>
                </a:cubicBezTo>
                <a:cubicBezTo>
                  <a:pt x="7658482" y="2456518"/>
                  <a:pt x="7085943" y="1910987"/>
                  <a:pt x="7060350" y="1216989"/>
                </a:cubicBezTo>
                <a:lnTo>
                  <a:pt x="7062894" y="1216894"/>
                </a:lnTo>
                <a:lnTo>
                  <a:pt x="7035401" y="1015069"/>
                </a:lnTo>
                <a:cubicBezTo>
                  <a:pt x="6917729" y="523172"/>
                  <a:pt x="6473738" y="163422"/>
                  <a:pt x="5952533" y="173173"/>
                </a:cubicBezTo>
                <a:cubicBezTo>
                  <a:pt x="5356870" y="184316"/>
                  <a:pt x="4879773" y="673967"/>
                  <a:pt x="4879773" y="1274162"/>
                </a:cubicBezTo>
                <a:lnTo>
                  <a:pt x="4870596" y="1274162"/>
                </a:lnTo>
                <a:lnTo>
                  <a:pt x="4855855" y="1423288"/>
                </a:lnTo>
                <a:cubicBezTo>
                  <a:pt x="4740768" y="1997154"/>
                  <a:pt x="4242727" y="2432343"/>
                  <a:pt x="3639647" y="2443625"/>
                </a:cubicBezTo>
                <a:cubicBezTo>
                  <a:pt x="2950413" y="2456519"/>
                  <a:pt x="2377873" y="1910989"/>
                  <a:pt x="2352280" y="1216991"/>
                </a:cubicBezTo>
                <a:lnTo>
                  <a:pt x="2354825" y="1216896"/>
                </a:lnTo>
                <a:lnTo>
                  <a:pt x="2327332" y="1015071"/>
                </a:lnTo>
                <a:cubicBezTo>
                  <a:pt x="2209660" y="523175"/>
                  <a:pt x="1765669" y="163425"/>
                  <a:pt x="1244463" y="173176"/>
                </a:cubicBezTo>
                <a:cubicBezTo>
                  <a:pt x="648799" y="184319"/>
                  <a:pt x="171703" y="673969"/>
                  <a:pt x="171703" y="1274164"/>
                </a:cubicBezTo>
                <a:lnTo>
                  <a:pt x="0" y="1274164"/>
                </a:lnTo>
                <a:cubicBezTo>
                  <a:pt x="0" y="579688"/>
                  <a:pt x="552042" y="13120"/>
                  <a:pt x="1241276" y="226"/>
                </a:cubicBezTo>
                <a:cubicBezTo>
                  <a:pt x="1930510" y="-12668"/>
                  <a:pt x="2503050" y="532862"/>
                  <a:pt x="2528642" y="1226860"/>
                </a:cubicBezTo>
                <a:lnTo>
                  <a:pt x="2526099" y="1226955"/>
                </a:lnTo>
                <a:lnTo>
                  <a:pt x="2553592" y="1428780"/>
                </a:lnTo>
                <a:cubicBezTo>
                  <a:pt x="2671263" y="1920677"/>
                  <a:pt x="3115254" y="2280426"/>
                  <a:pt x="3636460" y="2270676"/>
                </a:cubicBezTo>
                <a:cubicBezTo>
                  <a:pt x="4232123" y="2259532"/>
                  <a:pt x="4709219" y="1769882"/>
                  <a:pt x="4709219" y="1169687"/>
                </a:cubicBezTo>
                <a:lnTo>
                  <a:pt x="4718397" y="1169687"/>
                </a:lnTo>
                <a:lnTo>
                  <a:pt x="4733137" y="1020561"/>
                </a:lnTo>
                <a:cubicBezTo>
                  <a:pt x="4848224" y="446694"/>
                  <a:pt x="5346266" y="11505"/>
                  <a:pt x="5949346" y="223"/>
                </a:cubicBezTo>
                <a:close/>
              </a:path>
            </a:pathLst>
          </a:custGeom>
          <a:solidFill>
            <a:srgbClr val="A8D8B9">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锐字逼格青春粗黑体简2.0" panose="02010604000000000000" pitchFamily="2" charset="-122"/>
              <a:ea typeface="锐字逼格青春粗黑体简2.0" panose="02010604000000000000" pitchFamily="2" charset="-122"/>
            </a:endParaRPr>
          </a:p>
        </p:txBody>
      </p:sp>
      <p:sp>
        <p:nvSpPr>
          <p:cNvPr id="9" name="任意多边形 8"/>
          <p:cNvSpPr/>
          <p:nvPr/>
        </p:nvSpPr>
        <p:spPr>
          <a:xfrm rot="10800000" flipV="1">
            <a:off x="1272220" y="1763489"/>
            <a:ext cx="9588993" cy="2443846"/>
          </a:xfrm>
          <a:custGeom>
            <a:avLst/>
            <a:gdLst>
              <a:gd name="connsiteX0" fmla="*/ 5949347 w 9588993"/>
              <a:gd name="connsiteY0" fmla="*/ 224 h 2443846"/>
              <a:gd name="connsiteX1" fmla="*/ 4733138 w 9588993"/>
              <a:gd name="connsiteY1" fmla="*/ 1020561 h 2443846"/>
              <a:gd name="connsiteX2" fmla="*/ 4718398 w 9588993"/>
              <a:gd name="connsiteY2" fmla="*/ 1169685 h 2443846"/>
              <a:gd name="connsiteX3" fmla="*/ 4709219 w 9588993"/>
              <a:gd name="connsiteY3" fmla="*/ 1169685 h 2443846"/>
              <a:gd name="connsiteX4" fmla="*/ 3636459 w 9588993"/>
              <a:gd name="connsiteY4" fmla="*/ 2270674 h 2443846"/>
              <a:gd name="connsiteX5" fmla="*/ 2553592 w 9588993"/>
              <a:gd name="connsiteY5" fmla="*/ 1428778 h 2443846"/>
              <a:gd name="connsiteX6" fmla="*/ 2526098 w 9588993"/>
              <a:gd name="connsiteY6" fmla="*/ 1226953 h 2443846"/>
              <a:gd name="connsiteX7" fmla="*/ 2528642 w 9588993"/>
              <a:gd name="connsiteY7" fmla="*/ 1226858 h 2443846"/>
              <a:gd name="connsiteX8" fmla="*/ 1241276 w 9588993"/>
              <a:gd name="connsiteY8" fmla="*/ 224 h 2443846"/>
              <a:gd name="connsiteX9" fmla="*/ 0 w 9588993"/>
              <a:gd name="connsiteY9" fmla="*/ 1274162 h 2443846"/>
              <a:gd name="connsiteX10" fmla="*/ 171703 w 9588993"/>
              <a:gd name="connsiteY10" fmla="*/ 1274162 h 2443846"/>
              <a:gd name="connsiteX11" fmla="*/ 1244462 w 9588993"/>
              <a:gd name="connsiteY11" fmla="*/ 173174 h 2443846"/>
              <a:gd name="connsiteX12" fmla="*/ 2327331 w 9588993"/>
              <a:gd name="connsiteY12" fmla="*/ 1015069 h 2443846"/>
              <a:gd name="connsiteX13" fmla="*/ 2354824 w 9588993"/>
              <a:gd name="connsiteY13" fmla="*/ 1216894 h 2443846"/>
              <a:gd name="connsiteX14" fmla="*/ 2352280 w 9588993"/>
              <a:gd name="connsiteY14" fmla="*/ 1216989 h 2443846"/>
              <a:gd name="connsiteX15" fmla="*/ 3639646 w 9588993"/>
              <a:gd name="connsiteY15" fmla="*/ 2443623 h 2443846"/>
              <a:gd name="connsiteX16" fmla="*/ 4855855 w 9588993"/>
              <a:gd name="connsiteY16" fmla="*/ 1423286 h 2443846"/>
              <a:gd name="connsiteX17" fmla="*/ 4870595 w 9588993"/>
              <a:gd name="connsiteY17" fmla="*/ 1274162 h 2443846"/>
              <a:gd name="connsiteX18" fmla="*/ 4879774 w 9588993"/>
              <a:gd name="connsiteY18" fmla="*/ 1274162 h 2443846"/>
              <a:gd name="connsiteX19" fmla="*/ 5952534 w 9588993"/>
              <a:gd name="connsiteY19" fmla="*/ 173174 h 2443846"/>
              <a:gd name="connsiteX20" fmla="*/ 7035402 w 9588993"/>
              <a:gd name="connsiteY20" fmla="*/ 1015069 h 2443846"/>
              <a:gd name="connsiteX21" fmla="*/ 7062895 w 9588993"/>
              <a:gd name="connsiteY21" fmla="*/ 1216894 h 2443846"/>
              <a:gd name="connsiteX22" fmla="*/ 7060351 w 9588993"/>
              <a:gd name="connsiteY22" fmla="*/ 1216989 h 2443846"/>
              <a:gd name="connsiteX23" fmla="*/ 8347718 w 9588993"/>
              <a:gd name="connsiteY23" fmla="*/ 2443623 h 2443846"/>
              <a:gd name="connsiteX24" fmla="*/ 9588993 w 9588993"/>
              <a:gd name="connsiteY24" fmla="*/ 1169685 h 2443846"/>
              <a:gd name="connsiteX25" fmla="*/ 9417290 w 9588993"/>
              <a:gd name="connsiteY25" fmla="*/ 1169685 h 2443846"/>
              <a:gd name="connsiteX26" fmla="*/ 8344530 w 9588993"/>
              <a:gd name="connsiteY26" fmla="*/ 2270674 h 2443846"/>
              <a:gd name="connsiteX27" fmla="*/ 7261662 w 9588993"/>
              <a:gd name="connsiteY27" fmla="*/ 1428778 h 2443846"/>
              <a:gd name="connsiteX28" fmla="*/ 7234169 w 9588993"/>
              <a:gd name="connsiteY28" fmla="*/ 1226953 h 2443846"/>
              <a:gd name="connsiteX29" fmla="*/ 7236713 w 9588993"/>
              <a:gd name="connsiteY29" fmla="*/ 1226858 h 2443846"/>
              <a:gd name="connsiteX30" fmla="*/ 5949347 w 9588993"/>
              <a:gd name="connsiteY30" fmla="*/ 224 h 2443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588993" h="2443846">
                <a:moveTo>
                  <a:pt x="5949347" y="224"/>
                </a:moveTo>
                <a:cubicBezTo>
                  <a:pt x="5346267" y="11506"/>
                  <a:pt x="4848225" y="446695"/>
                  <a:pt x="4733138" y="1020561"/>
                </a:cubicBezTo>
                <a:lnTo>
                  <a:pt x="4718398" y="1169685"/>
                </a:lnTo>
                <a:lnTo>
                  <a:pt x="4709219" y="1169685"/>
                </a:lnTo>
                <a:cubicBezTo>
                  <a:pt x="4709219" y="1769880"/>
                  <a:pt x="4232122" y="2259530"/>
                  <a:pt x="3636459" y="2270674"/>
                </a:cubicBezTo>
                <a:cubicBezTo>
                  <a:pt x="3115254" y="2280424"/>
                  <a:pt x="2671263" y="1920675"/>
                  <a:pt x="2553592" y="1428778"/>
                </a:cubicBezTo>
                <a:lnTo>
                  <a:pt x="2526098" y="1226953"/>
                </a:lnTo>
                <a:lnTo>
                  <a:pt x="2528642" y="1226858"/>
                </a:lnTo>
                <a:cubicBezTo>
                  <a:pt x="2503049" y="532860"/>
                  <a:pt x="1930510" y="-12670"/>
                  <a:pt x="1241276" y="224"/>
                </a:cubicBezTo>
                <a:cubicBezTo>
                  <a:pt x="552041" y="13118"/>
                  <a:pt x="0" y="579686"/>
                  <a:pt x="0" y="1274162"/>
                </a:cubicBezTo>
                <a:lnTo>
                  <a:pt x="171703" y="1274162"/>
                </a:lnTo>
                <a:cubicBezTo>
                  <a:pt x="171703" y="673967"/>
                  <a:pt x="648799" y="184317"/>
                  <a:pt x="1244462" y="173174"/>
                </a:cubicBezTo>
                <a:cubicBezTo>
                  <a:pt x="1765669" y="163423"/>
                  <a:pt x="2209659" y="523173"/>
                  <a:pt x="2327331" y="1015069"/>
                </a:cubicBezTo>
                <a:lnTo>
                  <a:pt x="2354824" y="1216894"/>
                </a:lnTo>
                <a:lnTo>
                  <a:pt x="2352280" y="1216989"/>
                </a:lnTo>
                <a:cubicBezTo>
                  <a:pt x="2377873" y="1910987"/>
                  <a:pt x="2950412" y="2456517"/>
                  <a:pt x="3639646" y="2443623"/>
                </a:cubicBezTo>
                <a:cubicBezTo>
                  <a:pt x="4242726" y="2432341"/>
                  <a:pt x="4740768" y="1997152"/>
                  <a:pt x="4855855" y="1423286"/>
                </a:cubicBezTo>
                <a:lnTo>
                  <a:pt x="4870595" y="1274162"/>
                </a:lnTo>
                <a:lnTo>
                  <a:pt x="4879774" y="1274162"/>
                </a:lnTo>
                <a:cubicBezTo>
                  <a:pt x="4879774" y="673967"/>
                  <a:pt x="5356870" y="184317"/>
                  <a:pt x="5952534" y="173174"/>
                </a:cubicBezTo>
                <a:cubicBezTo>
                  <a:pt x="6473740" y="163423"/>
                  <a:pt x="6917730" y="523173"/>
                  <a:pt x="7035402" y="1015069"/>
                </a:cubicBezTo>
                <a:lnTo>
                  <a:pt x="7062895" y="1216894"/>
                </a:lnTo>
                <a:lnTo>
                  <a:pt x="7060351" y="1216989"/>
                </a:lnTo>
                <a:cubicBezTo>
                  <a:pt x="7085944" y="1910987"/>
                  <a:pt x="7658483" y="2456517"/>
                  <a:pt x="8347718" y="2443623"/>
                </a:cubicBezTo>
                <a:cubicBezTo>
                  <a:pt x="9036951" y="2430729"/>
                  <a:pt x="9588993" y="1864162"/>
                  <a:pt x="9588993" y="1169685"/>
                </a:cubicBezTo>
                <a:lnTo>
                  <a:pt x="9417290" y="1169685"/>
                </a:lnTo>
                <a:cubicBezTo>
                  <a:pt x="9417290" y="1769880"/>
                  <a:pt x="8940193" y="2259530"/>
                  <a:pt x="8344530" y="2270674"/>
                </a:cubicBezTo>
                <a:cubicBezTo>
                  <a:pt x="7823325" y="2280424"/>
                  <a:pt x="7379334" y="1920675"/>
                  <a:pt x="7261662" y="1428778"/>
                </a:cubicBezTo>
                <a:lnTo>
                  <a:pt x="7234169" y="1226953"/>
                </a:lnTo>
                <a:lnTo>
                  <a:pt x="7236713" y="1226858"/>
                </a:lnTo>
                <a:cubicBezTo>
                  <a:pt x="7211120" y="532860"/>
                  <a:pt x="6638581" y="-12670"/>
                  <a:pt x="5949347" y="224"/>
                </a:cubicBez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锐字逼格青春粗黑体简2.0" panose="02010604000000000000" pitchFamily="2" charset="-122"/>
              <a:ea typeface="锐字逼格青春粗黑体简2.0" panose="02010604000000000000" pitchFamily="2" charset="-122"/>
            </a:endParaRPr>
          </a:p>
        </p:txBody>
      </p:sp>
      <p:sp>
        <p:nvSpPr>
          <p:cNvPr id="10" name="文本框 9"/>
          <p:cNvSpPr txBox="1"/>
          <p:nvPr/>
        </p:nvSpPr>
        <p:spPr>
          <a:xfrm>
            <a:off x="1272220" y="4471110"/>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1" name="文本框 10"/>
          <p:cNvSpPr txBox="1"/>
          <p:nvPr/>
        </p:nvSpPr>
        <p:spPr>
          <a:xfrm>
            <a:off x="1272220" y="4853847"/>
            <a:ext cx="2225040"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文本框 11"/>
          <p:cNvSpPr txBox="1"/>
          <p:nvPr/>
        </p:nvSpPr>
        <p:spPr>
          <a:xfrm>
            <a:off x="3703127" y="4444300"/>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3" name="文本框 12"/>
          <p:cNvSpPr txBox="1"/>
          <p:nvPr/>
        </p:nvSpPr>
        <p:spPr>
          <a:xfrm>
            <a:off x="3703127" y="4827037"/>
            <a:ext cx="2225040"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文本框 13"/>
          <p:cNvSpPr txBox="1"/>
          <p:nvPr/>
        </p:nvSpPr>
        <p:spPr>
          <a:xfrm>
            <a:off x="6073957" y="4444300"/>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5" name="文本框 14"/>
          <p:cNvSpPr txBox="1"/>
          <p:nvPr/>
        </p:nvSpPr>
        <p:spPr>
          <a:xfrm>
            <a:off x="6073957" y="4827037"/>
            <a:ext cx="2225040"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6" name="文本框 15"/>
          <p:cNvSpPr txBox="1"/>
          <p:nvPr/>
        </p:nvSpPr>
        <p:spPr>
          <a:xfrm>
            <a:off x="8504864" y="4471110"/>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7" name="文本框 16"/>
          <p:cNvSpPr txBox="1"/>
          <p:nvPr/>
        </p:nvSpPr>
        <p:spPr>
          <a:xfrm>
            <a:off x="8504864" y="4853847"/>
            <a:ext cx="2225040" cy="1169551"/>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任意多边形 2"/>
          <p:cNvSpPr/>
          <p:nvPr/>
        </p:nvSpPr>
        <p:spPr>
          <a:xfrm>
            <a:off x="3385177" y="2401125"/>
            <a:ext cx="5486121" cy="2457459"/>
          </a:xfrm>
          <a:custGeom>
            <a:avLst/>
            <a:gdLst>
              <a:gd name="connsiteX0" fmla="*/ 0 w 7876370"/>
              <a:gd name="connsiteY0" fmla="*/ 4683271 h 4782420"/>
              <a:gd name="connsiteX1" fmla="*/ 6580415 w 7876370"/>
              <a:gd name="connsiteY1" fmla="*/ 4699599 h 4782420"/>
              <a:gd name="connsiteX2" fmla="*/ 7445829 w 7876370"/>
              <a:gd name="connsiteY2" fmla="*/ 3785199 h 4782420"/>
              <a:gd name="connsiteX3" fmla="*/ 1469572 w 7876370"/>
              <a:gd name="connsiteY3" fmla="*/ 3703557 h 4782420"/>
              <a:gd name="connsiteX4" fmla="*/ 832758 w 7876370"/>
              <a:gd name="connsiteY4" fmla="*/ 2887128 h 4782420"/>
              <a:gd name="connsiteX5" fmla="*/ 6466115 w 7876370"/>
              <a:gd name="connsiteY5" fmla="*/ 2968771 h 4782420"/>
              <a:gd name="connsiteX6" fmla="*/ 7037615 w 7876370"/>
              <a:gd name="connsiteY6" fmla="*/ 2152342 h 4782420"/>
              <a:gd name="connsiteX7" fmla="*/ 1583872 w 7876370"/>
              <a:gd name="connsiteY7" fmla="*/ 2184999 h 4782420"/>
              <a:gd name="connsiteX8" fmla="*/ 1289958 w 7876370"/>
              <a:gd name="connsiteY8" fmla="*/ 1368571 h 4782420"/>
              <a:gd name="connsiteX9" fmla="*/ 6515100 w 7876370"/>
              <a:gd name="connsiteY9" fmla="*/ 1646157 h 4782420"/>
              <a:gd name="connsiteX10" fmla="*/ 6890658 w 7876370"/>
              <a:gd name="connsiteY10" fmla="*/ 862385 h 4782420"/>
              <a:gd name="connsiteX11" fmla="*/ 2090058 w 7876370"/>
              <a:gd name="connsiteY11" fmla="*/ 699099 h 4782420"/>
              <a:gd name="connsiteX12" fmla="*/ 1926772 w 7876370"/>
              <a:gd name="connsiteY12" fmla="*/ 78614 h 4782420"/>
              <a:gd name="connsiteX13" fmla="*/ 6008915 w 7876370"/>
              <a:gd name="connsiteY13" fmla="*/ 62285 h 4782420"/>
              <a:gd name="connsiteX0-1" fmla="*/ 0 w 7876370"/>
              <a:gd name="connsiteY0-2" fmla="*/ 4683271 h 4782420"/>
              <a:gd name="connsiteX1-3" fmla="*/ 6580415 w 7876370"/>
              <a:gd name="connsiteY1-4" fmla="*/ 4699599 h 4782420"/>
              <a:gd name="connsiteX2-5" fmla="*/ 7445829 w 7876370"/>
              <a:gd name="connsiteY2-6" fmla="*/ 3785199 h 4782420"/>
              <a:gd name="connsiteX3-7" fmla="*/ 1469572 w 7876370"/>
              <a:gd name="connsiteY3-8" fmla="*/ 3703557 h 4782420"/>
              <a:gd name="connsiteX4-9" fmla="*/ 832758 w 7876370"/>
              <a:gd name="connsiteY4-10" fmla="*/ 2887128 h 4782420"/>
              <a:gd name="connsiteX5-11" fmla="*/ 6466115 w 7876370"/>
              <a:gd name="connsiteY5-12" fmla="*/ 2968771 h 4782420"/>
              <a:gd name="connsiteX6-13" fmla="*/ 7037615 w 7876370"/>
              <a:gd name="connsiteY6-14" fmla="*/ 2152342 h 4782420"/>
              <a:gd name="connsiteX7-15" fmla="*/ 1583872 w 7876370"/>
              <a:gd name="connsiteY7-16" fmla="*/ 2184999 h 4782420"/>
              <a:gd name="connsiteX8-17" fmla="*/ 1289958 w 7876370"/>
              <a:gd name="connsiteY8-18" fmla="*/ 1368571 h 4782420"/>
              <a:gd name="connsiteX9-19" fmla="*/ 6482443 w 7876370"/>
              <a:gd name="connsiteY9-20" fmla="*/ 1254272 h 4782420"/>
              <a:gd name="connsiteX10-21" fmla="*/ 6890658 w 7876370"/>
              <a:gd name="connsiteY10-22" fmla="*/ 862385 h 4782420"/>
              <a:gd name="connsiteX11-23" fmla="*/ 2090058 w 7876370"/>
              <a:gd name="connsiteY11-24" fmla="*/ 699099 h 4782420"/>
              <a:gd name="connsiteX12-25" fmla="*/ 1926772 w 7876370"/>
              <a:gd name="connsiteY12-26" fmla="*/ 78614 h 4782420"/>
              <a:gd name="connsiteX13-27" fmla="*/ 6008915 w 7876370"/>
              <a:gd name="connsiteY13-28" fmla="*/ 62285 h 4782420"/>
              <a:gd name="connsiteX0-29" fmla="*/ 0 w 7876370"/>
              <a:gd name="connsiteY0-30" fmla="*/ 4683271 h 4782420"/>
              <a:gd name="connsiteX1-31" fmla="*/ 6580415 w 7876370"/>
              <a:gd name="connsiteY1-32" fmla="*/ 4699599 h 4782420"/>
              <a:gd name="connsiteX2-33" fmla="*/ 7445829 w 7876370"/>
              <a:gd name="connsiteY2-34" fmla="*/ 3785199 h 4782420"/>
              <a:gd name="connsiteX3-35" fmla="*/ 1469572 w 7876370"/>
              <a:gd name="connsiteY3-36" fmla="*/ 3703557 h 4782420"/>
              <a:gd name="connsiteX4-37" fmla="*/ 832758 w 7876370"/>
              <a:gd name="connsiteY4-38" fmla="*/ 2887128 h 4782420"/>
              <a:gd name="connsiteX5-39" fmla="*/ 6466115 w 7876370"/>
              <a:gd name="connsiteY5-40" fmla="*/ 2968771 h 4782420"/>
              <a:gd name="connsiteX6-41" fmla="*/ 7037615 w 7876370"/>
              <a:gd name="connsiteY6-42" fmla="*/ 2152342 h 4782420"/>
              <a:gd name="connsiteX7-43" fmla="*/ 1583872 w 7876370"/>
              <a:gd name="connsiteY7-44" fmla="*/ 2184999 h 4782420"/>
              <a:gd name="connsiteX8-45" fmla="*/ 1289958 w 7876370"/>
              <a:gd name="connsiteY8-46" fmla="*/ 1368571 h 4782420"/>
              <a:gd name="connsiteX9-47" fmla="*/ 6482443 w 7876370"/>
              <a:gd name="connsiteY9-48" fmla="*/ 1254272 h 4782420"/>
              <a:gd name="connsiteX10-49" fmla="*/ 6890658 w 7876370"/>
              <a:gd name="connsiteY10-50" fmla="*/ 862385 h 4782420"/>
              <a:gd name="connsiteX11-51" fmla="*/ 2090058 w 7876370"/>
              <a:gd name="connsiteY11-52" fmla="*/ 699099 h 4782420"/>
              <a:gd name="connsiteX12-53" fmla="*/ 1926772 w 7876370"/>
              <a:gd name="connsiteY12-54" fmla="*/ 78614 h 4782420"/>
              <a:gd name="connsiteX13-55" fmla="*/ 6008915 w 7876370"/>
              <a:gd name="connsiteY13-56" fmla="*/ 62285 h 4782420"/>
              <a:gd name="connsiteX0-57" fmla="*/ 0 w 7876370"/>
              <a:gd name="connsiteY0-58" fmla="*/ 4683271 h 4782420"/>
              <a:gd name="connsiteX1-59" fmla="*/ 6580415 w 7876370"/>
              <a:gd name="connsiteY1-60" fmla="*/ 4699599 h 4782420"/>
              <a:gd name="connsiteX2-61" fmla="*/ 7445829 w 7876370"/>
              <a:gd name="connsiteY2-62" fmla="*/ 3785199 h 4782420"/>
              <a:gd name="connsiteX3-63" fmla="*/ 1469572 w 7876370"/>
              <a:gd name="connsiteY3-64" fmla="*/ 3703557 h 4782420"/>
              <a:gd name="connsiteX4-65" fmla="*/ 832758 w 7876370"/>
              <a:gd name="connsiteY4-66" fmla="*/ 2887128 h 4782420"/>
              <a:gd name="connsiteX5-67" fmla="*/ 6466115 w 7876370"/>
              <a:gd name="connsiteY5-68" fmla="*/ 2968771 h 4782420"/>
              <a:gd name="connsiteX6-69" fmla="*/ 7037615 w 7876370"/>
              <a:gd name="connsiteY6-70" fmla="*/ 2152342 h 4782420"/>
              <a:gd name="connsiteX7-71" fmla="*/ 1583872 w 7876370"/>
              <a:gd name="connsiteY7-72" fmla="*/ 2184999 h 4782420"/>
              <a:gd name="connsiteX8-73" fmla="*/ 1289958 w 7876370"/>
              <a:gd name="connsiteY8-74" fmla="*/ 1368571 h 4782420"/>
              <a:gd name="connsiteX9-75" fmla="*/ 6498772 w 7876370"/>
              <a:gd name="connsiteY9-76" fmla="*/ 1286929 h 4782420"/>
              <a:gd name="connsiteX10-77" fmla="*/ 6890658 w 7876370"/>
              <a:gd name="connsiteY10-78" fmla="*/ 862385 h 4782420"/>
              <a:gd name="connsiteX11-79" fmla="*/ 2090058 w 7876370"/>
              <a:gd name="connsiteY11-80" fmla="*/ 699099 h 4782420"/>
              <a:gd name="connsiteX12-81" fmla="*/ 1926772 w 7876370"/>
              <a:gd name="connsiteY12-82" fmla="*/ 78614 h 4782420"/>
              <a:gd name="connsiteX13-83" fmla="*/ 6008915 w 7876370"/>
              <a:gd name="connsiteY13-84" fmla="*/ 62285 h 4782420"/>
              <a:gd name="connsiteX0-85" fmla="*/ 0 w 7876370"/>
              <a:gd name="connsiteY0-86" fmla="*/ 4683271 h 4782420"/>
              <a:gd name="connsiteX1-87" fmla="*/ 6580415 w 7876370"/>
              <a:gd name="connsiteY1-88" fmla="*/ 4699599 h 4782420"/>
              <a:gd name="connsiteX2-89" fmla="*/ 7445829 w 7876370"/>
              <a:gd name="connsiteY2-90" fmla="*/ 3785199 h 4782420"/>
              <a:gd name="connsiteX3-91" fmla="*/ 1469572 w 7876370"/>
              <a:gd name="connsiteY3-92" fmla="*/ 3703557 h 4782420"/>
              <a:gd name="connsiteX4-93" fmla="*/ 832758 w 7876370"/>
              <a:gd name="connsiteY4-94" fmla="*/ 2887128 h 4782420"/>
              <a:gd name="connsiteX5-95" fmla="*/ 6466115 w 7876370"/>
              <a:gd name="connsiteY5-96" fmla="*/ 2968771 h 4782420"/>
              <a:gd name="connsiteX6-97" fmla="*/ 7037615 w 7876370"/>
              <a:gd name="connsiteY6-98" fmla="*/ 2152342 h 4782420"/>
              <a:gd name="connsiteX7-99" fmla="*/ 1583872 w 7876370"/>
              <a:gd name="connsiteY7-100" fmla="*/ 2184999 h 4782420"/>
              <a:gd name="connsiteX8-101" fmla="*/ 1289958 w 7876370"/>
              <a:gd name="connsiteY8-102" fmla="*/ 1368571 h 4782420"/>
              <a:gd name="connsiteX9-103" fmla="*/ 6890658 w 7876370"/>
              <a:gd name="connsiteY9-104" fmla="*/ 862385 h 4782420"/>
              <a:gd name="connsiteX10-105" fmla="*/ 2090058 w 7876370"/>
              <a:gd name="connsiteY10-106" fmla="*/ 699099 h 4782420"/>
              <a:gd name="connsiteX11-107" fmla="*/ 1926772 w 7876370"/>
              <a:gd name="connsiteY11-108" fmla="*/ 78614 h 4782420"/>
              <a:gd name="connsiteX12-109" fmla="*/ 6008915 w 7876370"/>
              <a:gd name="connsiteY12-110" fmla="*/ 62285 h 4782420"/>
              <a:gd name="connsiteX0-111" fmla="*/ 0 w 7876370"/>
              <a:gd name="connsiteY0-112" fmla="*/ 4683271 h 4782420"/>
              <a:gd name="connsiteX1-113" fmla="*/ 6580415 w 7876370"/>
              <a:gd name="connsiteY1-114" fmla="*/ 4699599 h 4782420"/>
              <a:gd name="connsiteX2-115" fmla="*/ 7445829 w 7876370"/>
              <a:gd name="connsiteY2-116" fmla="*/ 3785199 h 4782420"/>
              <a:gd name="connsiteX3-117" fmla="*/ 1469572 w 7876370"/>
              <a:gd name="connsiteY3-118" fmla="*/ 3703557 h 4782420"/>
              <a:gd name="connsiteX4-119" fmla="*/ 832758 w 7876370"/>
              <a:gd name="connsiteY4-120" fmla="*/ 2887128 h 4782420"/>
              <a:gd name="connsiteX5-121" fmla="*/ 6466115 w 7876370"/>
              <a:gd name="connsiteY5-122" fmla="*/ 2968771 h 4782420"/>
              <a:gd name="connsiteX6-123" fmla="*/ 7037615 w 7876370"/>
              <a:gd name="connsiteY6-124" fmla="*/ 2152342 h 4782420"/>
              <a:gd name="connsiteX7-125" fmla="*/ 1583872 w 7876370"/>
              <a:gd name="connsiteY7-126" fmla="*/ 2184999 h 4782420"/>
              <a:gd name="connsiteX8-127" fmla="*/ 1289958 w 7876370"/>
              <a:gd name="connsiteY8-128" fmla="*/ 1368571 h 4782420"/>
              <a:gd name="connsiteX9-129" fmla="*/ 2090058 w 7876370"/>
              <a:gd name="connsiteY9-130" fmla="*/ 699099 h 4782420"/>
              <a:gd name="connsiteX10-131" fmla="*/ 1926772 w 7876370"/>
              <a:gd name="connsiteY10-132" fmla="*/ 78614 h 4782420"/>
              <a:gd name="connsiteX11-133" fmla="*/ 6008915 w 7876370"/>
              <a:gd name="connsiteY11-134" fmla="*/ 62285 h 4782420"/>
              <a:gd name="connsiteX0-135" fmla="*/ 0 w 7876370"/>
              <a:gd name="connsiteY0-136" fmla="*/ 4620986 h 4720135"/>
              <a:gd name="connsiteX1-137" fmla="*/ 6580415 w 7876370"/>
              <a:gd name="connsiteY1-138" fmla="*/ 4637314 h 4720135"/>
              <a:gd name="connsiteX2-139" fmla="*/ 7445829 w 7876370"/>
              <a:gd name="connsiteY2-140" fmla="*/ 3722914 h 4720135"/>
              <a:gd name="connsiteX3-141" fmla="*/ 1469572 w 7876370"/>
              <a:gd name="connsiteY3-142" fmla="*/ 3641272 h 4720135"/>
              <a:gd name="connsiteX4-143" fmla="*/ 832758 w 7876370"/>
              <a:gd name="connsiteY4-144" fmla="*/ 2824843 h 4720135"/>
              <a:gd name="connsiteX5-145" fmla="*/ 6466115 w 7876370"/>
              <a:gd name="connsiteY5-146" fmla="*/ 2906486 h 4720135"/>
              <a:gd name="connsiteX6-147" fmla="*/ 7037615 w 7876370"/>
              <a:gd name="connsiteY6-148" fmla="*/ 2090057 h 4720135"/>
              <a:gd name="connsiteX7-149" fmla="*/ 1583872 w 7876370"/>
              <a:gd name="connsiteY7-150" fmla="*/ 2122714 h 4720135"/>
              <a:gd name="connsiteX8-151" fmla="*/ 1289958 w 7876370"/>
              <a:gd name="connsiteY8-152" fmla="*/ 1306286 h 4720135"/>
              <a:gd name="connsiteX9-153" fmla="*/ 2090058 w 7876370"/>
              <a:gd name="connsiteY9-154" fmla="*/ 636814 h 4720135"/>
              <a:gd name="connsiteX10-155" fmla="*/ 6008915 w 7876370"/>
              <a:gd name="connsiteY10-156" fmla="*/ 0 h 4720135"/>
              <a:gd name="connsiteX0-157" fmla="*/ 0 w 7876370"/>
              <a:gd name="connsiteY0-158" fmla="*/ 3984172 h 4083321"/>
              <a:gd name="connsiteX1-159" fmla="*/ 6580415 w 7876370"/>
              <a:gd name="connsiteY1-160" fmla="*/ 4000500 h 4083321"/>
              <a:gd name="connsiteX2-161" fmla="*/ 7445829 w 7876370"/>
              <a:gd name="connsiteY2-162" fmla="*/ 3086100 h 4083321"/>
              <a:gd name="connsiteX3-163" fmla="*/ 1469572 w 7876370"/>
              <a:gd name="connsiteY3-164" fmla="*/ 3004458 h 4083321"/>
              <a:gd name="connsiteX4-165" fmla="*/ 832758 w 7876370"/>
              <a:gd name="connsiteY4-166" fmla="*/ 2188029 h 4083321"/>
              <a:gd name="connsiteX5-167" fmla="*/ 6466115 w 7876370"/>
              <a:gd name="connsiteY5-168" fmla="*/ 2269672 h 4083321"/>
              <a:gd name="connsiteX6-169" fmla="*/ 7037615 w 7876370"/>
              <a:gd name="connsiteY6-170" fmla="*/ 1453243 h 4083321"/>
              <a:gd name="connsiteX7-171" fmla="*/ 1583872 w 7876370"/>
              <a:gd name="connsiteY7-172" fmla="*/ 1485900 h 4083321"/>
              <a:gd name="connsiteX8-173" fmla="*/ 1289958 w 7876370"/>
              <a:gd name="connsiteY8-174" fmla="*/ 669472 h 4083321"/>
              <a:gd name="connsiteX9-175" fmla="*/ 2090058 w 7876370"/>
              <a:gd name="connsiteY9-176" fmla="*/ 0 h 4083321"/>
              <a:gd name="connsiteX0-177" fmla="*/ 0 w 7876370"/>
              <a:gd name="connsiteY0-178" fmla="*/ 3412672 h 3511821"/>
              <a:gd name="connsiteX1-179" fmla="*/ 6580415 w 7876370"/>
              <a:gd name="connsiteY1-180" fmla="*/ 3429000 h 3511821"/>
              <a:gd name="connsiteX2-181" fmla="*/ 7445829 w 7876370"/>
              <a:gd name="connsiteY2-182" fmla="*/ 2514600 h 3511821"/>
              <a:gd name="connsiteX3-183" fmla="*/ 1469572 w 7876370"/>
              <a:gd name="connsiteY3-184" fmla="*/ 2432958 h 3511821"/>
              <a:gd name="connsiteX4-185" fmla="*/ 832758 w 7876370"/>
              <a:gd name="connsiteY4-186" fmla="*/ 1616529 h 3511821"/>
              <a:gd name="connsiteX5-187" fmla="*/ 6466115 w 7876370"/>
              <a:gd name="connsiteY5-188" fmla="*/ 1698172 h 3511821"/>
              <a:gd name="connsiteX6-189" fmla="*/ 7037615 w 7876370"/>
              <a:gd name="connsiteY6-190" fmla="*/ 881743 h 3511821"/>
              <a:gd name="connsiteX7-191" fmla="*/ 1583872 w 7876370"/>
              <a:gd name="connsiteY7-192" fmla="*/ 914400 h 3511821"/>
              <a:gd name="connsiteX8-193" fmla="*/ 1289958 w 7876370"/>
              <a:gd name="connsiteY8-194" fmla="*/ 97972 h 3511821"/>
              <a:gd name="connsiteX9-195" fmla="*/ 6955972 w 7876370"/>
              <a:gd name="connsiteY9-196" fmla="*/ 0 h 3511821"/>
              <a:gd name="connsiteX0-197" fmla="*/ 0 w 7876370"/>
              <a:gd name="connsiteY0-198" fmla="*/ 3429001 h 3528150"/>
              <a:gd name="connsiteX1-199" fmla="*/ 6580415 w 7876370"/>
              <a:gd name="connsiteY1-200" fmla="*/ 3445329 h 3528150"/>
              <a:gd name="connsiteX2-201" fmla="*/ 7445829 w 7876370"/>
              <a:gd name="connsiteY2-202" fmla="*/ 2530929 h 3528150"/>
              <a:gd name="connsiteX3-203" fmla="*/ 1469572 w 7876370"/>
              <a:gd name="connsiteY3-204" fmla="*/ 2449287 h 3528150"/>
              <a:gd name="connsiteX4-205" fmla="*/ 832758 w 7876370"/>
              <a:gd name="connsiteY4-206" fmla="*/ 1632858 h 3528150"/>
              <a:gd name="connsiteX5-207" fmla="*/ 6466115 w 7876370"/>
              <a:gd name="connsiteY5-208" fmla="*/ 1714501 h 3528150"/>
              <a:gd name="connsiteX6-209" fmla="*/ 7037615 w 7876370"/>
              <a:gd name="connsiteY6-210" fmla="*/ 898072 h 3528150"/>
              <a:gd name="connsiteX7-211" fmla="*/ 1583872 w 7876370"/>
              <a:gd name="connsiteY7-212" fmla="*/ 930729 h 3528150"/>
              <a:gd name="connsiteX8-213" fmla="*/ 1289958 w 7876370"/>
              <a:gd name="connsiteY8-214" fmla="*/ 114301 h 3528150"/>
              <a:gd name="connsiteX9-215" fmla="*/ 5927272 w 7876370"/>
              <a:gd name="connsiteY9-216" fmla="*/ 0 h 3528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7876370" h="3528150">
                <a:moveTo>
                  <a:pt x="0" y="3429001"/>
                </a:moveTo>
                <a:cubicBezTo>
                  <a:pt x="2669722" y="3512004"/>
                  <a:pt x="5339444" y="3595008"/>
                  <a:pt x="6580415" y="3445329"/>
                </a:cubicBezTo>
                <a:cubicBezTo>
                  <a:pt x="7821386" y="3295650"/>
                  <a:pt x="8297636" y="2696936"/>
                  <a:pt x="7445829" y="2530929"/>
                </a:cubicBezTo>
                <a:cubicBezTo>
                  <a:pt x="6594022" y="2364922"/>
                  <a:pt x="2571750" y="2598965"/>
                  <a:pt x="1469572" y="2449287"/>
                </a:cubicBezTo>
                <a:cubicBezTo>
                  <a:pt x="367394" y="2299609"/>
                  <a:pt x="1" y="1755322"/>
                  <a:pt x="832758" y="1632858"/>
                </a:cubicBezTo>
                <a:cubicBezTo>
                  <a:pt x="1665515" y="1510394"/>
                  <a:pt x="5431972" y="1836965"/>
                  <a:pt x="6466115" y="1714501"/>
                </a:cubicBezTo>
                <a:cubicBezTo>
                  <a:pt x="7500258" y="1592037"/>
                  <a:pt x="7851322" y="1028701"/>
                  <a:pt x="7037615" y="898072"/>
                </a:cubicBezTo>
                <a:cubicBezTo>
                  <a:pt x="6223908" y="767443"/>
                  <a:pt x="2541815" y="1061357"/>
                  <a:pt x="1583872" y="930729"/>
                </a:cubicBezTo>
                <a:cubicBezTo>
                  <a:pt x="625929" y="800101"/>
                  <a:pt x="566058" y="269422"/>
                  <a:pt x="1289958" y="114301"/>
                </a:cubicBezTo>
                <a:cubicBezTo>
                  <a:pt x="2013858" y="-40820"/>
                  <a:pt x="5821136" y="214993"/>
                  <a:pt x="5927272" y="0"/>
                </a:cubicBezTo>
              </a:path>
            </a:pathLst>
          </a:custGeom>
          <a:noFill/>
          <a:ln w="25400">
            <a:solidFill>
              <a:srgbClr val="A8D8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4" name="任意多边形 3"/>
          <p:cNvSpPr/>
          <p:nvPr/>
        </p:nvSpPr>
        <p:spPr>
          <a:xfrm>
            <a:off x="3094289" y="4035095"/>
            <a:ext cx="574292" cy="752492"/>
          </a:xfrm>
          <a:custGeom>
            <a:avLst/>
            <a:gdLst>
              <a:gd name="connsiteX0" fmla="*/ 767443 w 1534886"/>
              <a:gd name="connsiteY0" fmla="*/ 0 h 2008415"/>
              <a:gd name="connsiteX1" fmla="*/ 1534886 w 1534886"/>
              <a:gd name="connsiteY1" fmla="*/ 767443 h 2008415"/>
              <a:gd name="connsiteX2" fmla="*/ 1474577 w 1534886"/>
              <a:gd name="connsiteY2" fmla="*/ 1066166 h 2008415"/>
              <a:gd name="connsiteX3" fmla="*/ 1435592 w 1534886"/>
              <a:gd name="connsiteY3" fmla="*/ 1137989 h 2008415"/>
              <a:gd name="connsiteX4" fmla="*/ 1439361 w 1534886"/>
              <a:gd name="connsiteY4" fmla="*/ 1142853 h 2008415"/>
              <a:gd name="connsiteX5" fmla="*/ 1417964 w 1534886"/>
              <a:gd name="connsiteY5" fmla="*/ 1170467 h 2008415"/>
              <a:gd name="connsiteX6" fmla="*/ 1403819 w 1534886"/>
              <a:gd name="connsiteY6" fmla="*/ 1196528 h 2008415"/>
              <a:gd name="connsiteX7" fmla="*/ 1310107 w 1534886"/>
              <a:gd name="connsiteY7" fmla="*/ 1310107 h 2008415"/>
              <a:gd name="connsiteX8" fmla="*/ 1309150 w 1534886"/>
              <a:gd name="connsiteY8" fmla="*/ 1310897 h 2008415"/>
              <a:gd name="connsiteX9" fmla="*/ 768668 w 1534886"/>
              <a:gd name="connsiteY9" fmla="*/ 2008415 h 2008415"/>
              <a:gd name="connsiteX10" fmla="*/ 232529 w 1534886"/>
              <a:gd name="connsiteY10" fmla="*/ 1316502 h 2008415"/>
              <a:gd name="connsiteX11" fmla="*/ 224779 w 1534886"/>
              <a:gd name="connsiteY11" fmla="*/ 1310107 h 2008415"/>
              <a:gd name="connsiteX12" fmla="*/ 131067 w 1534886"/>
              <a:gd name="connsiteY12" fmla="*/ 1196528 h 2008415"/>
              <a:gd name="connsiteX13" fmla="*/ 111192 w 1534886"/>
              <a:gd name="connsiteY13" fmla="*/ 1159910 h 2008415"/>
              <a:gd name="connsiteX14" fmla="*/ 97975 w 1534886"/>
              <a:gd name="connsiteY14" fmla="*/ 1142853 h 2008415"/>
              <a:gd name="connsiteX15" fmla="*/ 100303 w 1534886"/>
              <a:gd name="connsiteY15" fmla="*/ 1139849 h 2008415"/>
              <a:gd name="connsiteX16" fmla="*/ 60310 w 1534886"/>
              <a:gd name="connsiteY16" fmla="*/ 1066166 h 2008415"/>
              <a:gd name="connsiteX17" fmla="*/ 0 w 1534886"/>
              <a:gd name="connsiteY17" fmla="*/ 767443 h 2008415"/>
              <a:gd name="connsiteX18" fmla="*/ 767443 w 1534886"/>
              <a:gd name="connsiteY18" fmla="*/ 0 h 20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4886" h="2008415">
                <a:moveTo>
                  <a:pt x="767443" y="0"/>
                </a:moveTo>
                <a:cubicBezTo>
                  <a:pt x="1191290" y="0"/>
                  <a:pt x="1534886" y="343596"/>
                  <a:pt x="1534886" y="767443"/>
                </a:cubicBezTo>
                <a:cubicBezTo>
                  <a:pt x="1534886" y="873405"/>
                  <a:pt x="1513411" y="974351"/>
                  <a:pt x="1474577" y="1066166"/>
                </a:cubicBezTo>
                <a:lnTo>
                  <a:pt x="1435592" y="1137989"/>
                </a:lnTo>
                <a:lnTo>
                  <a:pt x="1439361" y="1142853"/>
                </a:lnTo>
                <a:lnTo>
                  <a:pt x="1417964" y="1170467"/>
                </a:lnTo>
                <a:lnTo>
                  <a:pt x="1403819" y="1196528"/>
                </a:lnTo>
                <a:cubicBezTo>
                  <a:pt x="1376236" y="1237356"/>
                  <a:pt x="1344827" y="1275387"/>
                  <a:pt x="1310107" y="1310107"/>
                </a:cubicBezTo>
                <a:lnTo>
                  <a:pt x="1309150" y="1310897"/>
                </a:lnTo>
                <a:lnTo>
                  <a:pt x="768668" y="2008415"/>
                </a:lnTo>
                <a:lnTo>
                  <a:pt x="232529" y="1316502"/>
                </a:lnTo>
                <a:lnTo>
                  <a:pt x="224779" y="1310107"/>
                </a:lnTo>
                <a:cubicBezTo>
                  <a:pt x="190059" y="1275387"/>
                  <a:pt x="158650" y="1237356"/>
                  <a:pt x="131067" y="1196528"/>
                </a:cubicBezTo>
                <a:lnTo>
                  <a:pt x="111192" y="1159910"/>
                </a:lnTo>
                <a:lnTo>
                  <a:pt x="97975" y="1142853"/>
                </a:lnTo>
                <a:lnTo>
                  <a:pt x="100303" y="1139849"/>
                </a:lnTo>
                <a:lnTo>
                  <a:pt x="60310" y="1066166"/>
                </a:lnTo>
                <a:cubicBezTo>
                  <a:pt x="21475" y="974351"/>
                  <a:pt x="0" y="873405"/>
                  <a:pt x="0" y="767443"/>
                </a:cubicBezTo>
                <a:cubicBezTo>
                  <a:pt x="0" y="343596"/>
                  <a:pt x="343596" y="0"/>
                  <a:pt x="767443" y="0"/>
                </a:cubicBez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任意多边形 4"/>
          <p:cNvSpPr/>
          <p:nvPr/>
        </p:nvSpPr>
        <p:spPr>
          <a:xfrm>
            <a:off x="7296021" y="1851048"/>
            <a:ext cx="392480" cy="576270"/>
          </a:xfrm>
          <a:custGeom>
            <a:avLst/>
            <a:gdLst>
              <a:gd name="connsiteX0" fmla="*/ 767443 w 1534886"/>
              <a:gd name="connsiteY0" fmla="*/ 0 h 2008415"/>
              <a:gd name="connsiteX1" fmla="*/ 1534886 w 1534886"/>
              <a:gd name="connsiteY1" fmla="*/ 767443 h 2008415"/>
              <a:gd name="connsiteX2" fmla="*/ 1474577 w 1534886"/>
              <a:gd name="connsiteY2" fmla="*/ 1066166 h 2008415"/>
              <a:gd name="connsiteX3" fmla="*/ 1435592 w 1534886"/>
              <a:gd name="connsiteY3" fmla="*/ 1137989 h 2008415"/>
              <a:gd name="connsiteX4" fmla="*/ 1439361 w 1534886"/>
              <a:gd name="connsiteY4" fmla="*/ 1142853 h 2008415"/>
              <a:gd name="connsiteX5" fmla="*/ 1417964 w 1534886"/>
              <a:gd name="connsiteY5" fmla="*/ 1170467 h 2008415"/>
              <a:gd name="connsiteX6" fmla="*/ 1403819 w 1534886"/>
              <a:gd name="connsiteY6" fmla="*/ 1196528 h 2008415"/>
              <a:gd name="connsiteX7" fmla="*/ 1310107 w 1534886"/>
              <a:gd name="connsiteY7" fmla="*/ 1310107 h 2008415"/>
              <a:gd name="connsiteX8" fmla="*/ 1309150 w 1534886"/>
              <a:gd name="connsiteY8" fmla="*/ 1310897 h 2008415"/>
              <a:gd name="connsiteX9" fmla="*/ 768668 w 1534886"/>
              <a:gd name="connsiteY9" fmla="*/ 2008415 h 2008415"/>
              <a:gd name="connsiteX10" fmla="*/ 232529 w 1534886"/>
              <a:gd name="connsiteY10" fmla="*/ 1316502 h 2008415"/>
              <a:gd name="connsiteX11" fmla="*/ 224779 w 1534886"/>
              <a:gd name="connsiteY11" fmla="*/ 1310107 h 2008415"/>
              <a:gd name="connsiteX12" fmla="*/ 131067 w 1534886"/>
              <a:gd name="connsiteY12" fmla="*/ 1196528 h 2008415"/>
              <a:gd name="connsiteX13" fmla="*/ 111192 w 1534886"/>
              <a:gd name="connsiteY13" fmla="*/ 1159910 h 2008415"/>
              <a:gd name="connsiteX14" fmla="*/ 97975 w 1534886"/>
              <a:gd name="connsiteY14" fmla="*/ 1142853 h 2008415"/>
              <a:gd name="connsiteX15" fmla="*/ 100303 w 1534886"/>
              <a:gd name="connsiteY15" fmla="*/ 1139849 h 2008415"/>
              <a:gd name="connsiteX16" fmla="*/ 60310 w 1534886"/>
              <a:gd name="connsiteY16" fmla="*/ 1066166 h 2008415"/>
              <a:gd name="connsiteX17" fmla="*/ 0 w 1534886"/>
              <a:gd name="connsiteY17" fmla="*/ 767443 h 2008415"/>
              <a:gd name="connsiteX18" fmla="*/ 767443 w 1534886"/>
              <a:gd name="connsiteY18" fmla="*/ 0 h 20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4886" h="2008415">
                <a:moveTo>
                  <a:pt x="767443" y="0"/>
                </a:moveTo>
                <a:cubicBezTo>
                  <a:pt x="1191290" y="0"/>
                  <a:pt x="1534886" y="343596"/>
                  <a:pt x="1534886" y="767443"/>
                </a:cubicBezTo>
                <a:cubicBezTo>
                  <a:pt x="1534886" y="873405"/>
                  <a:pt x="1513411" y="974351"/>
                  <a:pt x="1474577" y="1066166"/>
                </a:cubicBezTo>
                <a:lnTo>
                  <a:pt x="1435592" y="1137989"/>
                </a:lnTo>
                <a:lnTo>
                  <a:pt x="1439361" y="1142853"/>
                </a:lnTo>
                <a:lnTo>
                  <a:pt x="1417964" y="1170467"/>
                </a:lnTo>
                <a:lnTo>
                  <a:pt x="1403819" y="1196528"/>
                </a:lnTo>
                <a:cubicBezTo>
                  <a:pt x="1376236" y="1237356"/>
                  <a:pt x="1344827" y="1275387"/>
                  <a:pt x="1310107" y="1310107"/>
                </a:cubicBezTo>
                <a:lnTo>
                  <a:pt x="1309150" y="1310897"/>
                </a:lnTo>
                <a:lnTo>
                  <a:pt x="768668" y="2008415"/>
                </a:lnTo>
                <a:lnTo>
                  <a:pt x="232529" y="1316502"/>
                </a:lnTo>
                <a:lnTo>
                  <a:pt x="224779" y="1310107"/>
                </a:lnTo>
                <a:cubicBezTo>
                  <a:pt x="190059" y="1275387"/>
                  <a:pt x="158650" y="1237356"/>
                  <a:pt x="131067" y="1196528"/>
                </a:cubicBezTo>
                <a:lnTo>
                  <a:pt x="111192" y="1159910"/>
                </a:lnTo>
                <a:lnTo>
                  <a:pt x="97975" y="1142853"/>
                </a:lnTo>
                <a:lnTo>
                  <a:pt x="100303" y="1139849"/>
                </a:lnTo>
                <a:lnTo>
                  <a:pt x="60310" y="1066166"/>
                </a:lnTo>
                <a:cubicBezTo>
                  <a:pt x="21475" y="974351"/>
                  <a:pt x="0" y="873405"/>
                  <a:pt x="0" y="767443"/>
                </a:cubicBezTo>
                <a:cubicBezTo>
                  <a:pt x="0" y="343596"/>
                  <a:pt x="343596" y="0"/>
                  <a:pt x="767443" y="0"/>
                </a:cubicBez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任意多边形 6"/>
          <p:cNvSpPr/>
          <p:nvPr/>
        </p:nvSpPr>
        <p:spPr>
          <a:xfrm>
            <a:off x="3927458" y="2936244"/>
            <a:ext cx="456990" cy="622266"/>
          </a:xfrm>
          <a:custGeom>
            <a:avLst/>
            <a:gdLst>
              <a:gd name="connsiteX0" fmla="*/ 767443 w 1534886"/>
              <a:gd name="connsiteY0" fmla="*/ 0 h 2008415"/>
              <a:gd name="connsiteX1" fmla="*/ 1534886 w 1534886"/>
              <a:gd name="connsiteY1" fmla="*/ 767443 h 2008415"/>
              <a:gd name="connsiteX2" fmla="*/ 1474577 w 1534886"/>
              <a:gd name="connsiteY2" fmla="*/ 1066166 h 2008415"/>
              <a:gd name="connsiteX3" fmla="*/ 1435592 w 1534886"/>
              <a:gd name="connsiteY3" fmla="*/ 1137989 h 2008415"/>
              <a:gd name="connsiteX4" fmla="*/ 1439361 w 1534886"/>
              <a:gd name="connsiteY4" fmla="*/ 1142853 h 2008415"/>
              <a:gd name="connsiteX5" fmla="*/ 1417964 w 1534886"/>
              <a:gd name="connsiteY5" fmla="*/ 1170467 h 2008415"/>
              <a:gd name="connsiteX6" fmla="*/ 1403819 w 1534886"/>
              <a:gd name="connsiteY6" fmla="*/ 1196528 h 2008415"/>
              <a:gd name="connsiteX7" fmla="*/ 1310107 w 1534886"/>
              <a:gd name="connsiteY7" fmla="*/ 1310107 h 2008415"/>
              <a:gd name="connsiteX8" fmla="*/ 1309150 w 1534886"/>
              <a:gd name="connsiteY8" fmla="*/ 1310897 h 2008415"/>
              <a:gd name="connsiteX9" fmla="*/ 768668 w 1534886"/>
              <a:gd name="connsiteY9" fmla="*/ 2008415 h 2008415"/>
              <a:gd name="connsiteX10" fmla="*/ 232529 w 1534886"/>
              <a:gd name="connsiteY10" fmla="*/ 1316502 h 2008415"/>
              <a:gd name="connsiteX11" fmla="*/ 224779 w 1534886"/>
              <a:gd name="connsiteY11" fmla="*/ 1310107 h 2008415"/>
              <a:gd name="connsiteX12" fmla="*/ 131067 w 1534886"/>
              <a:gd name="connsiteY12" fmla="*/ 1196528 h 2008415"/>
              <a:gd name="connsiteX13" fmla="*/ 111192 w 1534886"/>
              <a:gd name="connsiteY13" fmla="*/ 1159910 h 2008415"/>
              <a:gd name="connsiteX14" fmla="*/ 97975 w 1534886"/>
              <a:gd name="connsiteY14" fmla="*/ 1142853 h 2008415"/>
              <a:gd name="connsiteX15" fmla="*/ 100303 w 1534886"/>
              <a:gd name="connsiteY15" fmla="*/ 1139849 h 2008415"/>
              <a:gd name="connsiteX16" fmla="*/ 60310 w 1534886"/>
              <a:gd name="connsiteY16" fmla="*/ 1066166 h 2008415"/>
              <a:gd name="connsiteX17" fmla="*/ 0 w 1534886"/>
              <a:gd name="connsiteY17" fmla="*/ 767443 h 2008415"/>
              <a:gd name="connsiteX18" fmla="*/ 767443 w 1534886"/>
              <a:gd name="connsiteY18" fmla="*/ 0 h 20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4886" h="2008415">
                <a:moveTo>
                  <a:pt x="767443" y="0"/>
                </a:moveTo>
                <a:cubicBezTo>
                  <a:pt x="1191290" y="0"/>
                  <a:pt x="1534886" y="343596"/>
                  <a:pt x="1534886" y="767443"/>
                </a:cubicBezTo>
                <a:cubicBezTo>
                  <a:pt x="1534886" y="873405"/>
                  <a:pt x="1513411" y="974351"/>
                  <a:pt x="1474577" y="1066166"/>
                </a:cubicBezTo>
                <a:lnTo>
                  <a:pt x="1435592" y="1137989"/>
                </a:lnTo>
                <a:lnTo>
                  <a:pt x="1439361" y="1142853"/>
                </a:lnTo>
                <a:lnTo>
                  <a:pt x="1417964" y="1170467"/>
                </a:lnTo>
                <a:lnTo>
                  <a:pt x="1403819" y="1196528"/>
                </a:lnTo>
                <a:cubicBezTo>
                  <a:pt x="1376236" y="1237356"/>
                  <a:pt x="1344827" y="1275387"/>
                  <a:pt x="1310107" y="1310107"/>
                </a:cubicBezTo>
                <a:lnTo>
                  <a:pt x="1309150" y="1310897"/>
                </a:lnTo>
                <a:lnTo>
                  <a:pt x="768668" y="2008415"/>
                </a:lnTo>
                <a:lnTo>
                  <a:pt x="232529" y="1316502"/>
                </a:lnTo>
                <a:lnTo>
                  <a:pt x="224779" y="1310107"/>
                </a:lnTo>
                <a:cubicBezTo>
                  <a:pt x="190059" y="1275387"/>
                  <a:pt x="158650" y="1237356"/>
                  <a:pt x="131067" y="1196528"/>
                </a:cubicBezTo>
                <a:lnTo>
                  <a:pt x="111192" y="1159910"/>
                </a:lnTo>
                <a:lnTo>
                  <a:pt x="97975" y="1142853"/>
                </a:lnTo>
                <a:lnTo>
                  <a:pt x="100303" y="1139849"/>
                </a:lnTo>
                <a:lnTo>
                  <a:pt x="60310" y="1066166"/>
                </a:lnTo>
                <a:cubicBezTo>
                  <a:pt x="21475" y="974351"/>
                  <a:pt x="0" y="873405"/>
                  <a:pt x="0" y="767443"/>
                </a:cubicBezTo>
                <a:cubicBezTo>
                  <a:pt x="0" y="343596"/>
                  <a:pt x="343596" y="0"/>
                  <a:pt x="767443" y="0"/>
                </a:cubicBez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任意多边形 7"/>
          <p:cNvSpPr/>
          <p:nvPr/>
        </p:nvSpPr>
        <p:spPr>
          <a:xfrm>
            <a:off x="8357873" y="3526660"/>
            <a:ext cx="536856" cy="670130"/>
          </a:xfrm>
          <a:custGeom>
            <a:avLst/>
            <a:gdLst>
              <a:gd name="connsiteX0" fmla="*/ 767443 w 1534886"/>
              <a:gd name="connsiteY0" fmla="*/ 0 h 2008415"/>
              <a:gd name="connsiteX1" fmla="*/ 1534886 w 1534886"/>
              <a:gd name="connsiteY1" fmla="*/ 767443 h 2008415"/>
              <a:gd name="connsiteX2" fmla="*/ 1474577 w 1534886"/>
              <a:gd name="connsiteY2" fmla="*/ 1066166 h 2008415"/>
              <a:gd name="connsiteX3" fmla="*/ 1435592 w 1534886"/>
              <a:gd name="connsiteY3" fmla="*/ 1137989 h 2008415"/>
              <a:gd name="connsiteX4" fmla="*/ 1439361 w 1534886"/>
              <a:gd name="connsiteY4" fmla="*/ 1142853 h 2008415"/>
              <a:gd name="connsiteX5" fmla="*/ 1417964 w 1534886"/>
              <a:gd name="connsiteY5" fmla="*/ 1170467 h 2008415"/>
              <a:gd name="connsiteX6" fmla="*/ 1403819 w 1534886"/>
              <a:gd name="connsiteY6" fmla="*/ 1196528 h 2008415"/>
              <a:gd name="connsiteX7" fmla="*/ 1310107 w 1534886"/>
              <a:gd name="connsiteY7" fmla="*/ 1310107 h 2008415"/>
              <a:gd name="connsiteX8" fmla="*/ 1309150 w 1534886"/>
              <a:gd name="connsiteY8" fmla="*/ 1310897 h 2008415"/>
              <a:gd name="connsiteX9" fmla="*/ 768668 w 1534886"/>
              <a:gd name="connsiteY9" fmla="*/ 2008415 h 2008415"/>
              <a:gd name="connsiteX10" fmla="*/ 232529 w 1534886"/>
              <a:gd name="connsiteY10" fmla="*/ 1316502 h 2008415"/>
              <a:gd name="connsiteX11" fmla="*/ 224779 w 1534886"/>
              <a:gd name="connsiteY11" fmla="*/ 1310107 h 2008415"/>
              <a:gd name="connsiteX12" fmla="*/ 131067 w 1534886"/>
              <a:gd name="connsiteY12" fmla="*/ 1196528 h 2008415"/>
              <a:gd name="connsiteX13" fmla="*/ 111192 w 1534886"/>
              <a:gd name="connsiteY13" fmla="*/ 1159910 h 2008415"/>
              <a:gd name="connsiteX14" fmla="*/ 97975 w 1534886"/>
              <a:gd name="connsiteY14" fmla="*/ 1142853 h 2008415"/>
              <a:gd name="connsiteX15" fmla="*/ 100303 w 1534886"/>
              <a:gd name="connsiteY15" fmla="*/ 1139849 h 2008415"/>
              <a:gd name="connsiteX16" fmla="*/ 60310 w 1534886"/>
              <a:gd name="connsiteY16" fmla="*/ 1066166 h 2008415"/>
              <a:gd name="connsiteX17" fmla="*/ 0 w 1534886"/>
              <a:gd name="connsiteY17" fmla="*/ 767443 h 2008415"/>
              <a:gd name="connsiteX18" fmla="*/ 767443 w 1534886"/>
              <a:gd name="connsiteY18" fmla="*/ 0 h 20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34886" h="2008415">
                <a:moveTo>
                  <a:pt x="767443" y="0"/>
                </a:moveTo>
                <a:cubicBezTo>
                  <a:pt x="1191290" y="0"/>
                  <a:pt x="1534886" y="343596"/>
                  <a:pt x="1534886" y="767443"/>
                </a:cubicBezTo>
                <a:cubicBezTo>
                  <a:pt x="1534886" y="873405"/>
                  <a:pt x="1513411" y="974351"/>
                  <a:pt x="1474577" y="1066166"/>
                </a:cubicBezTo>
                <a:lnTo>
                  <a:pt x="1435592" y="1137989"/>
                </a:lnTo>
                <a:lnTo>
                  <a:pt x="1439361" y="1142853"/>
                </a:lnTo>
                <a:lnTo>
                  <a:pt x="1417964" y="1170467"/>
                </a:lnTo>
                <a:lnTo>
                  <a:pt x="1403819" y="1196528"/>
                </a:lnTo>
                <a:cubicBezTo>
                  <a:pt x="1376236" y="1237356"/>
                  <a:pt x="1344827" y="1275387"/>
                  <a:pt x="1310107" y="1310107"/>
                </a:cubicBezTo>
                <a:lnTo>
                  <a:pt x="1309150" y="1310897"/>
                </a:lnTo>
                <a:lnTo>
                  <a:pt x="768668" y="2008415"/>
                </a:lnTo>
                <a:lnTo>
                  <a:pt x="232529" y="1316502"/>
                </a:lnTo>
                <a:lnTo>
                  <a:pt x="224779" y="1310107"/>
                </a:lnTo>
                <a:cubicBezTo>
                  <a:pt x="190059" y="1275387"/>
                  <a:pt x="158650" y="1237356"/>
                  <a:pt x="131067" y="1196528"/>
                </a:cubicBezTo>
                <a:lnTo>
                  <a:pt x="111192" y="1159910"/>
                </a:lnTo>
                <a:lnTo>
                  <a:pt x="97975" y="1142853"/>
                </a:lnTo>
                <a:lnTo>
                  <a:pt x="100303" y="1139849"/>
                </a:lnTo>
                <a:lnTo>
                  <a:pt x="60310" y="1066166"/>
                </a:lnTo>
                <a:cubicBezTo>
                  <a:pt x="21475" y="974351"/>
                  <a:pt x="0" y="873405"/>
                  <a:pt x="0" y="767443"/>
                </a:cubicBezTo>
                <a:cubicBezTo>
                  <a:pt x="0" y="343596"/>
                  <a:pt x="343596" y="0"/>
                  <a:pt x="767443" y="0"/>
                </a:cubicBez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文本框 8"/>
          <p:cNvSpPr txBox="1"/>
          <p:nvPr/>
        </p:nvSpPr>
        <p:spPr>
          <a:xfrm>
            <a:off x="1651991" y="2955871"/>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0" name="文本框 9"/>
          <p:cNvSpPr txBox="1"/>
          <p:nvPr/>
        </p:nvSpPr>
        <p:spPr>
          <a:xfrm>
            <a:off x="1331951" y="3325203"/>
            <a:ext cx="286512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用户破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亿，耗时</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433</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天</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文本框 10"/>
          <p:cNvSpPr txBox="1"/>
          <p:nvPr/>
        </p:nvSpPr>
        <p:spPr>
          <a:xfrm>
            <a:off x="2212809" y="4948241"/>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2" name="文本框 11"/>
          <p:cNvSpPr txBox="1"/>
          <p:nvPr/>
        </p:nvSpPr>
        <p:spPr>
          <a:xfrm>
            <a:off x="1892769" y="5317573"/>
            <a:ext cx="286512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用户破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亿，不到</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6</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个月</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8871298" y="3887749"/>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4" name="文本框 13"/>
          <p:cNvSpPr txBox="1"/>
          <p:nvPr/>
        </p:nvSpPr>
        <p:spPr>
          <a:xfrm>
            <a:off x="8551258" y="4257081"/>
            <a:ext cx="286512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海外用户超过了</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亿</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文本框 14"/>
          <p:cNvSpPr txBox="1"/>
          <p:nvPr/>
        </p:nvSpPr>
        <p:spPr>
          <a:xfrm>
            <a:off x="7598758" y="1757470"/>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6" name="文本框 15"/>
          <p:cNvSpPr txBox="1"/>
          <p:nvPr/>
        </p:nvSpPr>
        <p:spPr>
          <a:xfrm>
            <a:off x="7278718" y="2126802"/>
            <a:ext cx="2865120" cy="307777"/>
          </a:xfrm>
          <a:prstGeom prst="rect">
            <a:avLst/>
          </a:prstGeom>
          <a:noFill/>
        </p:spPr>
        <p:txBody>
          <a:bodyPr wrap="square" rtlCol="0">
            <a:spAutoFit/>
          </a:bodyPr>
          <a:lstStyle/>
          <a:p>
            <a:pPr algn="ct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用户达</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3</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亿</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nvGrpSpPr>
          <p:cNvPr id="3" name="组合 2"/>
          <p:cNvGrpSpPr/>
          <p:nvPr/>
        </p:nvGrpSpPr>
        <p:grpSpPr>
          <a:xfrm>
            <a:off x="4304618" y="2821027"/>
            <a:ext cx="3514522" cy="1387364"/>
            <a:chOff x="3945590" y="2305060"/>
            <a:chExt cx="4393158" cy="1734207"/>
          </a:xfrm>
        </p:grpSpPr>
        <p:sp>
          <p:nvSpPr>
            <p:cNvPr id="4" name="平行四边形 3"/>
            <p:cNvSpPr/>
            <p:nvPr/>
          </p:nvSpPr>
          <p:spPr>
            <a:xfrm>
              <a:off x="3945593" y="2806260"/>
              <a:ext cx="411293" cy="378373"/>
            </a:xfrm>
            <a:prstGeom prst="parallelogram">
              <a:avLst>
                <a:gd name="adj" fmla="val 35847"/>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 name="平行四边形 4"/>
            <p:cNvSpPr/>
            <p:nvPr/>
          </p:nvSpPr>
          <p:spPr>
            <a:xfrm flipH="1">
              <a:off x="3945590" y="3184635"/>
              <a:ext cx="411295" cy="378371"/>
            </a:xfrm>
            <a:prstGeom prst="parallelogram">
              <a:avLst>
                <a:gd name="adj" fmla="val 39412"/>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7" name="菱形 6"/>
            <p:cNvSpPr/>
            <p:nvPr/>
          </p:nvSpPr>
          <p:spPr>
            <a:xfrm>
              <a:off x="4219382" y="2837792"/>
              <a:ext cx="269183" cy="716777"/>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8" name="平行四边形 7"/>
            <p:cNvSpPr/>
            <p:nvPr/>
          </p:nvSpPr>
          <p:spPr>
            <a:xfrm flipH="1">
              <a:off x="7882032" y="2822028"/>
              <a:ext cx="456716" cy="359312"/>
            </a:xfrm>
            <a:prstGeom prst="parallelogram">
              <a:avLst>
                <a:gd name="adj" fmla="val 35847"/>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9" name="平行四边形 8"/>
            <p:cNvSpPr/>
            <p:nvPr/>
          </p:nvSpPr>
          <p:spPr>
            <a:xfrm>
              <a:off x="7866264" y="3168871"/>
              <a:ext cx="456718" cy="359310"/>
            </a:xfrm>
            <a:prstGeom prst="parallelogram">
              <a:avLst>
                <a:gd name="adj" fmla="val 39412"/>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菱形 9"/>
            <p:cNvSpPr/>
            <p:nvPr/>
          </p:nvSpPr>
          <p:spPr>
            <a:xfrm>
              <a:off x="7760294" y="2822027"/>
              <a:ext cx="269183" cy="716777"/>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平行四边形 10"/>
            <p:cNvSpPr/>
            <p:nvPr/>
          </p:nvSpPr>
          <p:spPr>
            <a:xfrm flipH="1">
              <a:off x="7172353" y="2615546"/>
              <a:ext cx="701555" cy="569089"/>
            </a:xfrm>
            <a:prstGeom prst="parallelogram">
              <a:avLst>
                <a:gd name="adj" fmla="val 35847"/>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平行四边形 11"/>
            <p:cNvSpPr/>
            <p:nvPr/>
          </p:nvSpPr>
          <p:spPr>
            <a:xfrm>
              <a:off x="7172353" y="3165573"/>
              <a:ext cx="701555" cy="526853"/>
            </a:xfrm>
            <a:prstGeom prst="parallelogram">
              <a:avLst>
                <a:gd name="adj" fmla="val 3941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菱形 12"/>
            <p:cNvSpPr/>
            <p:nvPr/>
          </p:nvSpPr>
          <p:spPr>
            <a:xfrm>
              <a:off x="7001604" y="2651903"/>
              <a:ext cx="380690" cy="106032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平行四边形 13"/>
            <p:cNvSpPr/>
            <p:nvPr/>
          </p:nvSpPr>
          <p:spPr>
            <a:xfrm flipH="1">
              <a:off x="6500948" y="2446438"/>
              <a:ext cx="618564" cy="722431"/>
            </a:xfrm>
            <a:prstGeom prst="parallelogram">
              <a:avLst>
                <a:gd name="adj" fmla="val 3009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平行四边形 14"/>
            <p:cNvSpPr/>
            <p:nvPr/>
          </p:nvSpPr>
          <p:spPr>
            <a:xfrm>
              <a:off x="6500948" y="3168870"/>
              <a:ext cx="618564" cy="743762"/>
            </a:xfrm>
            <a:prstGeom prst="parallelogram">
              <a:avLst>
                <a:gd name="adj" fmla="val 3009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6" name="菱形 15"/>
            <p:cNvSpPr/>
            <p:nvPr/>
          </p:nvSpPr>
          <p:spPr>
            <a:xfrm>
              <a:off x="6294835" y="2425617"/>
              <a:ext cx="396458" cy="1486504"/>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7" name="平行四边形 16"/>
            <p:cNvSpPr/>
            <p:nvPr/>
          </p:nvSpPr>
          <p:spPr>
            <a:xfrm>
              <a:off x="4384685" y="2620371"/>
              <a:ext cx="618564" cy="548498"/>
            </a:xfrm>
            <a:prstGeom prst="parallelogram">
              <a:avLst>
                <a:gd name="adj" fmla="val 35847"/>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8" name="平行四边形 17"/>
            <p:cNvSpPr/>
            <p:nvPr/>
          </p:nvSpPr>
          <p:spPr>
            <a:xfrm flipH="1">
              <a:off x="4384685" y="3168870"/>
              <a:ext cx="618564" cy="507790"/>
            </a:xfrm>
            <a:prstGeom prst="parallelogram">
              <a:avLst>
                <a:gd name="adj" fmla="val 3941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菱形 18"/>
            <p:cNvSpPr/>
            <p:nvPr/>
          </p:nvSpPr>
          <p:spPr>
            <a:xfrm>
              <a:off x="4798298" y="2636137"/>
              <a:ext cx="380690" cy="1060322"/>
            </a:xfrm>
            <a:prstGeom prst="diamond">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0" name="平行四边形 19"/>
            <p:cNvSpPr/>
            <p:nvPr/>
          </p:nvSpPr>
          <p:spPr>
            <a:xfrm>
              <a:off x="5046831" y="2446949"/>
              <a:ext cx="618564" cy="722431"/>
            </a:xfrm>
            <a:prstGeom prst="parallelogram">
              <a:avLst>
                <a:gd name="adj" fmla="val 3009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1" name="平行四边形 20"/>
            <p:cNvSpPr/>
            <p:nvPr/>
          </p:nvSpPr>
          <p:spPr>
            <a:xfrm flipH="1">
              <a:off x="5046831" y="3169381"/>
              <a:ext cx="618564" cy="743762"/>
            </a:xfrm>
            <a:prstGeom prst="parallelogram">
              <a:avLst>
                <a:gd name="adj" fmla="val 30098"/>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2" name="菱形 21"/>
            <p:cNvSpPr/>
            <p:nvPr/>
          </p:nvSpPr>
          <p:spPr>
            <a:xfrm>
              <a:off x="5475050" y="2426128"/>
              <a:ext cx="380690" cy="1486504"/>
            </a:xfrm>
            <a:prstGeom prst="diamond">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3" name="梯形 22"/>
            <p:cNvSpPr/>
            <p:nvPr/>
          </p:nvSpPr>
          <p:spPr>
            <a:xfrm>
              <a:off x="5754413" y="2305060"/>
              <a:ext cx="630621" cy="860514"/>
            </a:xfrm>
            <a:prstGeom prst="trapezoid">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4" name="梯形 23"/>
            <p:cNvSpPr/>
            <p:nvPr/>
          </p:nvSpPr>
          <p:spPr>
            <a:xfrm flipV="1">
              <a:off x="5752093" y="3165573"/>
              <a:ext cx="630621" cy="873694"/>
            </a:xfrm>
            <a:prstGeom prst="trapezoid">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grpSp>
      <p:sp>
        <p:nvSpPr>
          <p:cNvPr id="25" name="圆角矩形 24"/>
          <p:cNvSpPr/>
          <p:nvPr/>
        </p:nvSpPr>
        <p:spPr>
          <a:xfrm>
            <a:off x="985588" y="2195463"/>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26" name="文本框 25"/>
          <p:cNvSpPr txBox="1"/>
          <p:nvPr/>
        </p:nvSpPr>
        <p:spPr>
          <a:xfrm>
            <a:off x="895431" y="2702393"/>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7" name="圆角矩形 26"/>
          <p:cNvSpPr/>
          <p:nvPr/>
        </p:nvSpPr>
        <p:spPr>
          <a:xfrm>
            <a:off x="1039996" y="4142250"/>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28" name="文本框 27"/>
          <p:cNvSpPr txBox="1"/>
          <p:nvPr/>
        </p:nvSpPr>
        <p:spPr>
          <a:xfrm>
            <a:off x="949839" y="4649180"/>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9" name="圆角矩形 28"/>
          <p:cNvSpPr/>
          <p:nvPr/>
        </p:nvSpPr>
        <p:spPr>
          <a:xfrm>
            <a:off x="8237209" y="2195463"/>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30" name="文本框 29"/>
          <p:cNvSpPr txBox="1"/>
          <p:nvPr/>
        </p:nvSpPr>
        <p:spPr>
          <a:xfrm>
            <a:off x="8147052" y="2702393"/>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1" name="圆角矩形 30"/>
          <p:cNvSpPr/>
          <p:nvPr/>
        </p:nvSpPr>
        <p:spPr>
          <a:xfrm>
            <a:off x="8237209" y="4142250"/>
            <a:ext cx="2598270" cy="396785"/>
          </a:xfrm>
          <a:prstGeom prst="round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zh-CN" altLang="en-US" sz="2400" dirty="0">
                <a:solidFill>
                  <a:schemeClr val="bg1"/>
                </a:solidFill>
                <a:latin typeface="FZZhengHeiS-DB-GB" panose="02000000000000000000" pitchFamily="2" charset="-122"/>
                <a:ea typeface="FZZhengHeiS-DB-GB" panose="02000000000000000000" pitchFamily="2" charset="-122"/>
              </a:rPr>
              <a:t>输入你的标题</a:t>
            </a:r>
            <a:endParaRPr lang="zh-CN" altLang="en-US" sz="2400" dirty="0">
              <a:solidFill>
                <a:schemeClr val="bg1"/>
              </a:solidFill>
              <a:latin typeface="FZZhengHeiS-DB-GB" panose="02000000000000000000" pitchFamily="2" charset="-122"/>
              <a:ea typeface="FZZhengHeiS-DB-GB" panose="02000000000000000000" pitchFamily="2" charset="-122"/>
            </a:endParaRPr>
          </a:p>
        </p:txBody>
      </p:sp>
      <p:sp>
        <p:nvSpPr>
          <p:cNvPr id="32" name="文本框 31"/>
          <p:cNvSpPr txBox="1"/>
          <p:nvPr/>
        </p:nvSpPr>
        <p:spPr>
          <a:xfrm>
            <a:off x="8147052" y="4649180"/>
            <a:ext cx="3193280" cy="584775"/>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矩形 2"/>
          <p:cNvSpPr/>
          <p:nvPr/>
        </p:nvSpPr>
        <p:spPr>
          <a:xfrm>
            <a:off x="4458778" y="1874841"/>
            <a:ext cx="1217902" cy="461665"/>
          </a:xfrm>
          <a:prstGeom prst="rect">
            <a:avLst/>
          </a:prstGeom>
        </p:spPr>
        <p:txBody>
          <a:bodyPr wrap="square">
            <a:spAutoFit/>
          </a:bodyPr>
          <a:lstStyle/>
          <a:p>
            <a:r>
              <a:rPr lang="zh-CN" altLang="en-US" sz="2400" dirty="0">
                <a:solidFill>
                  <a:srgbClr val="00AA90"/>
                </a:solidFill>
                <a:latin typeface="FZZhengHeiS-DB-GB" panose="02000000000000000000" pitchFamily="2" charset="-122"/>
                <a:ea typeface="FZZhengHeiS-DB-GB" panose="02000000000000000000" pitchFamily="2" charset="-122"/>
              </a:rPr>
              <a:t>标题一</a:t>
            </a:r>
            <a:endParaRPr lang="zh-CN" altLang="en-US" sz="2400" dirty="0">
              <a:solidFill>
                <a:srgbClr val="00AA90"/>
              </a:solidFill>
              <a:latin typeface="FZZhengHeiS-DB-GB" panose="02000000000000000000" pitchFamily="2" charset="-122"/>
              <a:ea typeface="FZZhengHeiS-DB-GB" panose="02000000000000000000" pitchFamily="2" charset="-122"/>
            </a:endParaRPr>
          </a:p>
        </p:txBody>
      </p:sp>
      <p:sp>
        <p:nvSpPr>
          <p:cNvPr id="4" name="文本框 3"/>
          <p:cNvSpPr txBox="1"/>
          <p:nvPr/>
        </p:nvSpPr>
        <p:spPr>
          <a:xfrm>
            <a:off x="4458778" y="2244173"/>
            <a:ext cx="6223857" cy="338554"/>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 name="矩形 4"/>
          <p:cNvSpPr/>
          <p:nvPr/>
        </p:nvSpPr>
        <p:spPr>
          <a:xfrm>
            <a:off x="4458778" y="2806294"/>
            <a:ext cx="1217902" cy="461665"/>
          </a:xfrm>
          <a:prstGeom prst="rect">
            <a:avLst/>
          </a:prstGeom>
        </p:spPr>
        <p:txBody>
          <a:bodyPr wrap="square">
            <a:spAutoFit/>
          </a:bodyPr>
          <a:lstStyle/>
          <a:p>
            <a:r>
              <a:rPr lang="zh-CN" altLang="en-US" sz="2400" dirty="0">
                <a:solidFill>
                  <a:srgbClr val="00AA90"/>
                </a:solidFill>
                <a:latin typeface="FZZhengHeiS-DB-GB" panose="02000000000000000000" pitchFamily="2" charset="-122"/>
                <a:ea typeface="FZZhengHeiS-DB-GB" panose="02000000000000000000" pitchFamily="2" charset="-122"/>
              </a:rPr>
              <a:t>标题二</a:t>
            </a:r>
            <a:endParaRPr lang="zh-CN" altLang="en-US" sz="2400" dirty="0">
              <a:solidFill>
                <a:srgbClr val="00AA90"/>
              </a:solidFill>
              <a:latin typeface="FZZhengHeiS-DB-GB" panose="02000000000000000000" pitchFamily="2" charset="-122"/>
              <a:ea typeface="FZZhengHeiS-DB-GB" panose="02000000000000000000" pitchFamily="2" charset="-122"/>
            </a:endParaRPr>
          </a:p>
        </p:txBody>
      </p:sp>
      <p:sp>
        <p:nvSpPr>
          <p:cNvPr id="7" name="文本框 6"/>
          <p:cNvSpPr txBox="1"/>
          <p:nvPr/>
        </p:nvSpPr>
        <p:spPr>
          <a:xfrm>
            <a:off x="4458778" y="3175626"/>
            <a:ext cx="6223857" cy="338554"/>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8" name="矩形 7"/>
          <p:cNvSpPr/>
          <p:nvPr/>
        </p:nvSpPr>
        <p:spPr>
          <a:xfrm>
            <a:off x="4458778" y="3737747"/>
            <a:ext cx="1217902" cy="461665"/>
          </a:xfrm>
          <a:prstGeom prst="rect">
            <a:avLst/>
          </a:prstGeom>
        </p:spPr>
        <p:txBody>
          <a:bodyPr wrap="square">
            <a:spAutoFit/>
          </a:bodyPr>
          <a:lstStyle/>
          <a:p>
            <a:r>
              <a:rPr lang="zh-CN" altLang="en-US" sz="2400" dirty="0">
                <a:solidFill>
                  <a:srgbClr val="00AA90"/>
                </a:solidFill>
                <a:latin typeface="FZZhengHeiS-DB-GB" panose="02000000000000000000" pitchFamily="2" charset="-122"/>
                <a:ea typeface="FZZhengHeiS-DB-GB" panose="02000000000000000000" pitchFamily="2" charset="-122"/>
              </a:rPr>
              <a:t>标题三</a:t>
            </a:r>
            <a:endParaRPr lang="zh-CN" altLang="en-US" sz="2400" dirty="0">
              <a:solidFill>
                <a:srgbClr val="00AA90"/>
              </a:solidFill>
              <a:latin typeface="FZZhengHeiS-DB-GB" panose="02000000000000000000" pitchFamily="2" charset="-122"/>
              <a:ea typeface="FZZhengHeiS-DB-GB" panose="02000000000000000000" pitchFamily="2" charset="-122"/>
            </a:endParaRPr>
          </a:p>
        </p:txBody>
      </p:sp>
      <p:sp>
        <p:nvSpPr>
          <p:cNvPr id="9" name="文本框 8"/>
          <p:cNvSpPr txBox="1"/>
          <p:nvPr/>
        </p:nvSpPr>
        <p:spPr>
          <a:xfrm>
            <a:off x="4458778" y="4107079"/>
            <a:ext cx="6223857" cy="338554"/>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矩形 9"/>
          <p:cNvSpPr/>
          <p:nvPr/>
        </p:nvSpPr>
        <p:spPr>
          <a:xfrm>
            <a:off x="4458778" y="4669200"/>
            <a:ext cx="1217902" cy="461665"/>
          </a:xfrm>
          <a:prstGeom prst="rect">
            <a:avLst/>
          </a:prstGeom>
        </p:spPr>
        <p:txBody>
          <a:bodyPr wrap="square">
            <a:spAutoFit/>
          </a:bodyPr>
          <a:lstStyle/>
          <a:p>
            <a:r>
              <a:rPr lang="zh-CN" altLang="en-US" sz="2400" dirty="0">
                <a:solidFill>
                  <a:srgbClr val="00AA90"/>
                </a:solidFill>
                <a:latin typeface="FZZhengHeiS-DB-GB" panose="02000000000000000000" pitchFamily="2" charset="-122"/>
                <a:ea typeface="FZZhengHeiS-DB-GB" panose="02000000000000000000" pitchFamily="2" charset="-122"/>
              </a:rPr>
              <a:t>标题四</a:t>
            </a:r>
            <a:endParaRPr lang="zh-CN" altLang="en-US" sz="2400" dirty="0">
              <a:solidFill>
                <a:srgbClr val="00AA90"/>
              </a:solidFill>
              <a:latin typeface="FZZhengHeiS-DB-GB" panose="02000000000000000000" pitchFamily="2" charset="-122"/>
              <a:ea typeface="FZZhengHeiS-DB-GB" panose="02000000000000000000" pitchFamily="2" charset="-122"/>
            </a:endParaRPr>
          </a:p>
        </p:txBody>
      </p:sp>
      <p:sp>
        <p:nvSpPr>
          <p:cNvPr id="11" name="文本框 10"/>
          <p:cNvSpPr txBox="1"/>
          <p:nvPr/>
        </p:nvSpPr>
        <p:spPr>
          <a:xfrm>
            <a:off x="4458778" y="5038532"/>
            <a:ext cx="6223857" cy="338554"/>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矩形 11"/>
          <p:cNvSpPr/>
          <p:nvPr/>
        </p:nvSpPr>
        <p:spPr>
          <a:xfrm>
            <a:off x="10363196" y="2662079"/>
            <a:ext cx="1828804" cy="547969"/>
          </a:xfrm>
          <a:prstGeom prst="rect">
            <a:avLst/>
          </a:prstGeom>
          <a:solidFill>
            <a:srgbClr val="00AA90">
              <a:alpha val="20000"/>
            </a:srgb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3" name="矩形 12"/>
          <p:cNvSpPr/>
          <p:nvPr/>
        </p:nvSpPr>
        <p:spPr>
          <a:xfrm>
            <a:off x="10363194" y="3210048"/>
            <a:ext cx="1828804" cy="493442"/>
          </a:xfrm>
          <a:prstGeom prst="rect">
            <a:avLst/>
          </a:prstGeom>
          <a:solidFill>
            <a:srgbClr val="00AA90">
              <a:alpha val="40000"/>
            </a:srgb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矩形 13"/>
          <p:cNvSpPr/>
          <p:nvPr/>
        </p:nvSpPr>
        <p:spPr>
          <a:xfrm>
            <a:off x="10363194" y="3703490"/>
            <a:ext cx="1828804" cy="495922"/>
          </a:xfrm>
          <a:prstGeom prst="rect">
            <a:avLst/>
          </a:prstGeom>
          <a:solidFill>
            <a:srgbClr val="00AA90">
              <a:alpha val="60000"/>
            </a:srgb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5" name="矩形 14"/>
          <p:cNvSpPr/>
          <p:nvPr/>
        </p:nvSpPr>
        <p:spPr>
          <a:xfrm>
            <a:off x="10363194" y="4199411"/>
            <a:ext cx="1828804" cy="522255"/>
          </a:xfrm>
          <a:prstGeom prst="rect">
            <a:avLst/>
          </a:prstGeom>
          <a:solidFill>
            <a:srgbClr val="00AA90">
              <a:alpha val="80000"/>
            </a:srgb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6" name="矩形 15"/>
          <p:cNvSpPr/>
          <p:nvPr/>
        </p:nvSpPr>
        <p:spPr>
          <a:xfrm>
            <a:off x="0" y="2004477"/>
            <a:ext cx="1532965" cy="827014"/>
          </a:xfrm>
          <a:prstGeom prst="rect">
            <a:avLst/>
          </a:prstGeom>
          <a:solidFill>
            <a:srgbClr val="00AA90">
              <a:alpha val="2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7" name="矩形 16"/>
          <p:cNvSpPr/>
          <p:nvPr/>
        </p:nvSpPr>
        <p:spPr>
          <a:xfrm>
            <a:off x="0" y="2831492"/>
            <a:ext cx="1532965" cy="852565"/>
          </a:xfrm>
          <a:prstGeom prst="rect">
            <a:avLst/>
          </a:prstGeom>
          <a:solidFill>
            <a:srgbClr val="00AA90">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8" name="矩形 17"/>
          <p:cNvSpPr/>
          <p:nvPr/>
        </p:nvSpPr>
        <p:spPr>
          <a:xfrm>
            <a:off x="-2" y="3684058"/>
            <a:ext cx="1532965" cy="860612"/>
          </a:xfrm>
          <a:prstGeom prst="rect">
            <a:avLst/>
          </a:prstGeom>
          <a:solidFill>
            <a:srgbClr val="00AA90">
              <a:alpha val="6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9" name="矩形 18"/>
          <p:cNvSpPr/>
          <p:nvPr/>
        </p:nvSpPr>
        <p:spPr>
          <a:xfrm>
            <a:off x="-3" y="4546954"/>
            <a:ext cx="1532965" cy="817986"/>
          </a:xfrm>
          <a:prstGeom prst="rect">
            <a:avLst/>
          </a:prstGeom>
          <a:solidFill>
            <a:srgbClr val="00AA90">
              <a:alpha val="8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0" name="任意多边形 19"/>
          <p:cNvSpPr/>
          <p:nvPr/>
        </p:nvSpPr>
        <p:spPr>
          <a:xfrm rot="5400000">
            <a:off x="1835518" y="3381499"/>
            <a:ext cx="860614" cy="1465731"/>
          </a:xfrm>
          <a:custGeom>
            <a:avLst/>
            <a:gdLst>
              <a:gd name="connsiteX0" fmla="*/ 0 w 847169"/>
              <a:gd name="connsiteY0" fmla="*/ 1465731 h 1465731"/>
              <a:gd name="connsiteX1" fmla="*/ 0 w 847169"/>
              <a:gd name="connsiteY1" fmla="*/ 0 h 1465731"/>
              <a:gd name="connsiteX2" fmla="*/ 480736 w 847169"/>
              <a:gd name="connsiteY2" fmla="*/ 0 h 1465731"/>
              <a:gd name="connsiteX3" fmla="*/ 847169 w 847169"/>
              <a:gd name="connsiteY3" fmla="*/ 1465731 h 1465731"/>
            </a:gdLst>
            <a:ahLst/>
            <a:cxnLst>
              <a:cxn ang="0">
                <a:pos x="connsiteX0" y="connsiteY0"/>
              </a:cxn>
              <a:cxn ang="0">
                <a:pos x="connsiteX1" y="connsiteY1"/>
              </a:cxn>
              <a:cxn ang="0">
                <a:pos x="connsiteX2" y="connsiteY2"/>
              </a:cxn>
              <a:cxn ang="0">
                <a:pos x="connsiteX3" y="connsiteY3"/>
              </a:cxn>
            </a:cxnLst>
            <a:rect l="l" t="t" r="r" b="b"/>
            <a:pathLst>
              <a:path w="847169" h="1465731">
                <a:moveTo>
                  <a:pt x="0" y="1465731"/>
                </a:moveTo>
                <a:lnTo>
                  <a:pt x="0" y="0"/>
                </a:lnTo>
                <a:lnTo>
                  <a:pt x="480736" y="0"/>
                </a:lnTo>
                <a:lnTo>
                  <a:pt x="847169" y="1465731"/>
                </a:lnTo>
                <a:close/>
              </a:path>
            </a:pathLst>
          </a:custGeom>
          <a:solidFill>
            <a:srgbClr val="00AA90">
              <a:alpha val="60000"/>
            </a:srgbClr>
          </a:solidFill>
          <a:ln>
            <a:noFill/>
          </a:ln>
          <a:effectLst>
            <a:outerShdw blurRad="279400" dist="177800" dir="10800000" algn="r" rotWithShape="0">
              <a:schemeClr val="bg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1" name="任意多边形 20"/>
          <p:cNvSpPr/>
          <p:nvPr/>
        </p:nvSpPr>
        <p:spPr>
          <a:xfrm rot="5400000">
            <a:off x="1469091" y="3850578"/>
            <a:ext cx="1593473" cy="1465732"/>
          </a:xfrm>
          <a:custGeom>
            <a:avLst/>
            <a:gdLst>
              <a:gd name="connsiteX0" fmla="*/ 0 w 1593477"/>
              <a:gd name="connsiteY0" fmla="*/ 1 h 1465732"/>
              <a:gd name="connsiteX1" fmla="*/ 0 w 1593477"/>
              <a:gd name="connsiteY1" fmla="*/ 0 h 1465732"/>
              <a:gd name="connsiteX2" fmla="*/ 931215 w 1593477"/>
              <a:gd name="connsiteY2" fmla="*/ 0 h 1465732"/>
              <a:gd name="connsiteX3" fmla="*/ 1593477 w 1593477"/>
              <a:gd name="connsiteY3" fmla="*/ 1465732 h 1465732"/>
              <a:gd name="connsiteX4" fmla="*/ 746311 w 1593477"/>
              <a:gd name="connsiteY4" fmla="*/ 1465732 h 1465732"/>
              <a:gd name="connsiteX5" fmla="*/ 379878 w 1593477"/>
              <a:gd name="connsiteY5" fmla="*/ 1 h 14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477" h="1465732">
                <a:moveTo>
                  <a:pt x="0" y="1"/>
                </a:moveTo>
                <a:lnTo>
                  <a:pt x="0" y="0"/>
                </a:lnTo>
                <a:lnTo>
                  <a:pt x="931215" y="0"/>
                </a:lnTo>
                <a:lnTo>
                  <a:pt x="1593477" y="1465732"/>
                </a:lnTo>
                <a:lnTo>
                  <a:pt x="746311" y="1465732"/>
                </a:lnTo>
                <a:lnTo>
                  <a:pt x="379878" y="1"/>
                </a:lnTo>
                <a:close/>
              </a:path>
            </a:pathLst>
          </a:custGeom>
          <a:solidFill>
            <a:srgbClr val="00AA90">
              <a:alpha val="80000"/>
            </a:srgbClr>
          </a:solidFill>
          <a:ln>
            <a:noFill/>
          </a:ln>
          <a:effectLst>
            <a:outerShdw blurRad="279400" dist="177800" dir="10800000" algn="r" rotWithShape="0">
              <a:schemeClr val="bg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2" name="任意多边形 21"/>
          <p:cNvSpPr/>
          <p:nvPr/>
        </p:nvSpPr>
        <p:spPr>
          <a:xfrm rot="5400000" flipH="1">
            <a:off x="1469089" y="2053111"/>
            <a:ext cx="1593477" cy="1465732"/>
          </a:xfrm>
          <a:custGeom>
            <a:avLst/>
            <a:gdLst>
              <a:gd name="connsiteX0" fmla="*/ 0 w 1593477"/>
              <a:gd name="connsiteY0" fmla="*/ 1 h 1465732"/>
              <a:gd name="connsiteX1" fmla="*/ 0 w 1593477"/>
              <a:gd name="connsiteY1" fmla="*/ 0 h 1465732"/>
              <a:gd name="connsiteX2" fmla="*/ 931215 w 1593477"/>
              <a:gd name="connsiteY2" fmla="*/ 0 h 1465732"/>
              <a:gd name="connsiteX3" fmla="*/ 1593477 w 1593477"/>
              <a:gd name="connsiteY3" fmla="*/ 1465732 h 1465732"/>
              <a:gd name="connsiteX4" fmla="*/ 746311 w 1593477"/>
              <a:gd name="connsiteY4" fmla="*/ 1465732 h 1465732"/>
              <a:gd name="connsiteX5" fmla="*/ 379878 w 1593477"/>
              <a:gd name="connsiteY5" fmla="*/ 1 h 14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3477" h="1465732">
                <a:moveTo>
                  <a:pt x="0" y="1"/>
                </a:moveTo>
                <a:lnTo>
                  <a:pt x="0" y="0"/>
                </a:lnTo>
                <a:lnTo>
                  <a:pt x="931215" y="0"/>
                </a:lnTo>
                <a:lnTo>
                  <a:pt x="1593477" y="1465732"/>
                </a:lnTo>
                <a:lnTo>
                  <a:pt x="746311" y="1465732"/>
                </a:lnTo>
                <a:lnTo>
                  <a:pt x="379878" y="1"/>
                </a:lnTo>
                <a:close/>
              </a:path>
            </a:pathLst>
          </a:custGeom>
          <a:solidFill>
            <a:srgbClr val="00AA90">
              <a:alpha val="20000"/>
            </a:srgbClr>
          </a:solidFill>
          <a:ln>
            <a:noFill/>
          </a:ln>
          <a:effectLst>
            <a:outerShdw blurRad="279400" dist="177800" dir="10800000" algn="r" rotWithShape="0">
              <a:schemeClr val="bg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3" name="任意多边形 22"/>
          <p:cNvSpPr/>
          <p:nvPr/>
        </p:nvSpPr>
        <p:spPr>
          <a:xfrm rot="5400000" flipH="1">
            <a:off x="1839250" y="2530601"/>
            <a:ext cx="853149" cy="1465731"/>
          </a:xfrm>
          <a:custGeom>
            <a:avLst/>
            <a:gdLst>
              <a:gd name="connsiteX0" fmla="*/ 0 w 847169"/>
              <a:gd name="connsiteY0" fmla="*/ 1465731 h 1465731"/>
              <a:gd name="connsiteX1" fmla="*/ 0 w 847169"/>
              <a:gd name="connsiteY1" fmla="*/ 0 h 1465731"/>
              <a:gd name="connsiteX2" fmla="*/ 480736 w 847169"/>
              <a:gd name="connsiteY2" fmla="*/ 0 h 1465731"/>
              <a:gd name="connsiteX3" fmla="*/ 847169 w 847169"/>
              <a:gd name="connsiteY3" fmla="*/ 1465731 h 1465731"/>
            </a:gdLst>
            <a:ahLst/>
            <a:cxnLst>
              <a:cxn ang="0">
                <a:pos x="connsiteX0" y="connsiteY0"/>
              </a:cxn>
              <a:cxn ang="0">
                <a:pos x="connsiteX1" y="connsiteY1"/>
              </a:cxn>
              <a:cxn ang="0">
                <a:pos x="connsiteX2" y="connsiteY2"/>
              </a:cxn>
              <a:cxn ang="0">
                <a:pos x="connsiteX3" y="connsiteY3"/>
              </a:cxn>
            </a:cxnLst>
            <a:rect l="l" t="t" r="r" b="b"/>
            <a:pathLst>
              <a:path w="847169" h="1465731">
                <a:moveTo>
                  <a:pt x="0" y="1465731"/>
                </a:moveTo>
                <a:lnTo>
                  <a:pt x="0" y="0"/>
                </a:lnTo>
                <a:lnTo>
                  <a:pt x="480736" y="0"/>
                </a:lnTo>
                <a:lnTo>
                  <a:pt x="847169" y="1465731"/>
                </a:lnTo>
                <a:close/>
              </a:path>
            </a:pathLst>
          </a:custGeom>
          <a:solidFill>
            <a:srgbClr val="00AA90">
              <a:alpha val="40000"/>
            </a:srgbClr>
          </a:solidFill>
          <a:ln>
            <a:noFill/>
          </a:ln>
          <a:effectLst>
            <a:outerShdw blurRad="279400" dist="177800" dir="10800000" algn="r" rotWithShape="0">
              <a:schemeClr val="bg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4" name="矩形 23"/>
          <p:cNvSpPr/>
          <p:nvPr/>
        </p:nvSpPr>
        <p:spPr>
          <a:xfrm>
            <a:off x="2998688" y="3219888"/>
            <a:ext cx="880138" cy="485394"/>
          </a:xfrm>
          <a:prstGeom prst="rect">
            <a:avLst/>
          </a:prstGeom>
          <a:solidFill>
            <a:srgbClr val="00AA90">
              <a:alpha val="40000"/>
            </a:srgbClr>
          </a:solidFill>
          <a:ln>
            <a:noFill/>
          </a:ln>
          <a:effectLst>
            <a:innerShdw blurRad="342900" dist="88900" dir="108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矩形 24"/>
          <p:cNvSpPr/>
          <p:nvPr/>
        </p:nvSpPr>
        <p:spPr>
          <a:xfrm>
            <a:off x="2998688" y="3705282"/>
            <a:ext cx="880138" cy="440656"/>
          </a:xfrm>
          <a:prstGeom prst="rect">
            <a:avLst/>
          </a:prstGeom>
          <a:solidFill>
            <a:srgbClr val="00AA90">
              <a:alpha val="60000"/>
            </a:srgbClr>
          </a:solidFill>
          <a:ln>
            <a:noFill/>
          </a:ln>
          <a:effectLst>
            <a:innerShdw blurRad="342900" dist="88900" dir="108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6" name="矩形 25"/>
          <p:cNvSpPr/>
          <p:nvPr/>
        </p:nvSpPr>
        <p:spPr>
          <a:xfrm>
            <a:off x="2998688" y="4145938"/>
            <a:ext cx="880138" cy="552068"/>
          </a:xfrm>
          <a:prstGeom prst="rect">
            <a:avLst/>
          </a:prstGeom>
          <a:solidFill>
            <a:srgbClr val="00AA90">
              <a:alpha val="80000"/>
            </a:srgbClr>
          </a:solidFill>
          <a:ln>
            <a:noFill/>
          </a:ln>
          <a:effectLst>
            <a:innerShdw blurRad="342900" dist="88900" dir="108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矩形 26"/>
          <p:cNvSpPr/>
          <p:nvPr/>
        </p:nvSpPr>
        <p:spPr>
          <a:xfrm>
            <a:off x="2998690" y="2646347"/>
            <a:ext cx="880138" cy="573541"/>
          </a:xfrm>
          <a:prstGeom prst="rect">
            <a:avLst/>
          </a:prstGeom>
          <a:solidFill>
            <a:srgbClr val="00AA90">
              <a:alpha val="20000"/>
            </a:srgbClr>
          </a:solidFill>
          <a:ln>
            <a:noFill/>
          </a:ln>
          <a:effectLst>
            <a:innerShdw blurRad="342900" dist="88900" dir="108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606730" y="781050"/>
          <a:ext cx="5368491" cy="363719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186362" y="2305050"/>
            <a:ext cx="1819275" cy="830997"/>
          </a:xfrm>
          <a:prstGeom prst="rect">
            <a:avLst/>
          </a:prstGeom>
          <a:noFill/>
        </p:spPr>
        <p:txBody>
          <a:bodyPr wrap="square" rtlCol="0">
            <a:spAutoFit/>
          </a:bodyPr>
          <a:lstStyle/>
          <a:p>
            <a:pPr algn="ctr"/>
            <a:r>
              <a:rPr lang="en-US" altLang="zh-CN" sz="4800" b="1" dirty="0">
                <a:solidFill>
                  <a:schemeClr val="bg1"/>
                </a:solidFill>
                <a:latin typeface="FZZhengHeiS-DB-GB" panose="02000000000000000000" pitchFamily="2" charset="-122"/>
                <a:ea typeface="FZZhengHeiS-DB-GB" panose="02000000000000000000" pitchFamily="2" charset="-122"/>
              </a:rPr>
              <a:t>04</a:t>
            </a:r>
            <a:endParaRPr lang="zh-CN" altLang="en-US" sz="4400" b="1" dirty="0">
              <a:solidFill>
                <a:schemeClr val="bg1"/>
              </a:solidFill>
              <a:latin typeface="FZZhengHeiS-DB-GB" panose="02000000000000000000" pitchFamily="2" charset="-122"/>
              <a:ea typeface="FZZhengHeiS-DB-GB" panose="02000000000000000000" pitchFamily="2" charset="-122"/>
            </a:endParaRPr>
          </a:p>
        </p:txBody>
      </p:sp>
      <p:sp>
        <p:nvSpPr>
          <p:cNvPr id="6" name="文本框 5"/>
          <p:cNvSpPr txBox="1"/>
          <p:nvPr/>
        </p:nvSpPr>
        <p:spPr>
          <a:xfrm>
            <a:off x="3521441" y="5128818"/>
            <a:ext cx="5149121"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uturaBookC" pitchFamily="2" charset="-52"/>
              </a:rPr>
              <a:t>Life was like a box of chocolates, you never know what you’re go to get.</a:t>
            </a:r>
            <a:endParaRPr lang="en-US" altLang="zh-CN" dirty="0">
              <a:solidFill>
                <a:schemeClr val="tx1">
                  <a:lumMod val="75000"/>
                  <a:lumOff val="25000"/>
                </a:schemeClr>
              </a:solidFill>
              <a:latin typeface="FuturaBookC" pitchFamily="2" charset="-52"/>
            </a:endParaRPr>
          </a:p>
        </p:txBody>
      </p:sp>
      <p:sp>
        <p:nvSpPr>
          <p:cNvPr id="7" name="文本框 6"/>
          <p:cNvSpPr txBox="1"/>
          <p:nvPr/>
        </p:nvSpPr>
        <p:spPr>
          <a:xfrm>
            <a:off x="3842480" y="4218341"/>
            <a:ext cx="4507042" cy="523220"/>
          </a:xfrm>
          <a:prstGeom prst="rect">
            <a:avLst/>
          </a:prstGeom>
          <a:noFill/>
        </p:spPr>
        <p:txBody>
          <a:bodyPr wrap="square" rtlCol="0">
            <a:spAutoFit/>
          </a:bodyPr>
          <a:lstStyle/>
          <a:p>
            <a:pPr algn="dist"/>
            <a:r>
              <a:rPr lang="zh-CN" altLang="en-US" sz="2800" dirty="0">
                <a:latin typeface="FZZhengHeiS-DB-GB" panose="02000000000000000000" pitchFamily="2" charset="-122"/>
                <a:ea typeface="FZZhengHeiS-DB-GB" panose="02000000000000000000" pitchFamily="2" charset="-122"/>
              </a:rPr>
              <a:t>输入你的标题</a:t>
            </a:r>
            <a:endParaRPr lang="zh-CN" altLang="en-US" sz="2800" dirty="0">
              <a:latin typeface="FZZhengHeiS-DB-GB" panose="02000000000000000000" pitchFamily="2" charset="-122"/>
              <a:ea typeface="FZZhengHeiS-DB-GB" panose="02000000000000000000" pitchFamily="2" charset="-122"/>
            </a:endParaRPr>
          </a:p>
        </p:txBody>
      </p:sp>
      <p:cxnSp>
        <p:nvCxnSpPr>
          <p:cNvPr id="8" name="直接连接符 7"/>
          <p:cNvCxnSpPr/>
          <p:nvPr/>
        </p:nvCxnSpPr>
        <p:spPr>
          <a:xfrm>
            <a:off x="5705476" y="4896331"/>
            <a:ext cx="781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856013">
            <a:off x="9531200" y="3248573"/>
            <a:ext cx="364541" cy="314259"/>
          </a:xfrm>
          <a:prstGeom prst="triangle">
            <a:avLst>
              <a:gd name="adj" fmla="val 29009"/>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629828">
            <a:off x="8281475" y="2828842"/>
            <a:ext cx="371529" cy="421175"/>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4505228">
            <a:off x="4044987" y="1924399"/>
            <a:ext cx="265370" cy="300831"/>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4505228">
            <a:off x="7971821" y="2585614"/>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3562434" y="1672294"/>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930739">
            <a:off x="2382084" y="1438949"/>
            <a:ext cx="371529" cy="421175"/>
          </a:xfrm>
          <a:prstGeom prst="triangle">
            <a:avLst>
              <a:gd name="adj" fmla="val 15182"/>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10745162" y="3151640"/>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856013">
            <a:off x="1346696" y="1757354"/>
            <a:ext cx="364541" cy="314259"/>
          </a:xfrm>
          <a:prstGeom prst="triangle">
            <a:avLst>
              <a:gd name="adj" fmla="val 2900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cxnSp>
        <p:nvCxnSpPr>
          <p:cNvPr id="3" name="直接连接符 2"/>
          <p:cNvCxnSpPr/>
          <p:nvPr/>
        </p:nvCxnSpPr>
        <p:spPr>
          <a:xfrm flipV="1">
            <a:off x="0" y="4449490"/>
            <a:ext cx="2264229" cy="1393371"/>
          </a:xfrm>
          <a:prstGeom prst="line">
            <a:avLst/>
          </a:prstGeom>
          <a:ln w="25400">
            <a:solidFill>
              <a:srgbClr val="A8D8B9"/>
            </a:solidFill>
            <a:tailEnd type="oval" w="lg" len="lg"/>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264229" y="4362398"/>
            <a:ext cx="2481942" cy="87094"/>
          </a:xfrm>
          <a:prstGeom prst="line">
            <a:avLst/>
          </a:prstGeom>
          <a:ln w="25400">
            <a:solidFill>
              <a:srgbClr val="A8D8B9"/>
            </a:solidFill>
            <a:tailEnd type="oval" w="lg" len="lg"/>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4746171" y="3346398"/>
            <a:ext cx="1465943" cy="1016000"/>
          </a:xfrm>
          <a:prstGeom prst="line">
            <a:avLst/>
          </a:prstGeom>
          <a:ln w="25400">
            <a:solidFill>
              <a:srgbClr val="A8D8B9"/>
            </a:solidFill>
            <a:tailEnd type="oval" w="lg" len="lg"/>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6212114" y="2824252"/>
            <a:ext cx="3091543" cy="522147"/>
          </a:xfrm>
          <a:prstGeom prst="line">
            <a:avLst/>
          </a:prstGeom>
          <a:ln w="25400">
            <a:solidFill>
              <a:srgbClr val="A8D8B9"/>
            </a:solidFill>
            <a:tailEnd type="oval" w="lg" len="lg"/>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9303657" y="1256345"/>
            <a:ext cx="2888343" cy="1567907"/>
          </a:xfrm>
          <a:prstGeom prst="line">
            <a:avLst/>
          </a:prstGeom>
          <a:ln w="25400">
            <a:solidFill>
              <a:srgbClr val="A8D8B9"/>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240970" y="3748949"/>
            <a:ext cx="1611085" cy="439283"/>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FZZhengHeiS-DB-GB" panose="02000000000000000000" pitchFamily="2" charset="-122"/>
              <a:ea typeface="FZZhengHeiS-DB-GB" panose="02000000000000000000" pitchFamily="2" charset="-122"/>
            </a:endParaRPr>
          </a:p>
        </p:txBody>
      </p:sp>
      <p:sp>
        <p:nvSpPr>
          <p:cNvPr id="10" name="矩形 9"/>
          <p:cNvSpPr/>
          <p:nvPr/>
        </p:nvSpPr>
        <p:spPr>
          <a:xfrm>
            <a:off x="4542972" y="4574316"/>
            <a:ext cx="1611085" cy="439283"/>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FZZhengHeiS-DB-GB" panose="02000000000000000000" pitchFamily="2" charset="-122"/>
              <a:ea typeface="FZZhengHeiS-DB-GB" panose="02000000000000000000" pitchFamily="2" charset="-122"/>
            </a:endParaRPr>
          </a:p>
        </p:txBody>
      </p:sp>
      <p:sp>
        <p:nvSpPr>
          <p:cNvPr id="11" name="矩形 10"/>
          <p:cNvSpPr/>
          <p:nvPr/>
        </p:nvSpPr>
        <p:spPr>
          <a:xfrm>
            <a:off x="5304971" y="2685032"/>
            <a:ext cx="1611085" cy="439283"/>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FZZhengHeiS-DB-GB" panose="02000000000000000000" pitchFamily="2" charset="-122"/>
              <a:ea typeface="FZZhengHeiS-DB-GB" panose="02000000000000000000" pitchFamily="2" charset="-122"/>
            </a:endParaRPr>
          </a:p>
        </p:txBody>
      </p:sp>
      <p:sp>
        <p:nvSpPr>
          <p:cNvPr id="12" name="矩形 11"/>
          <p:cNvSpPr/>
          <p:nvPr/>
        </p:nvSpPr>
        <p:spPr>
          <a:xfrm>
            <a:off x="8356600" y="1909444"/>
            <a:ext cx="1611085" cy="439283"/>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1367969" y="3779362"/>
            <a:ext cx="1357086" cy="400110"/>
          </a:xfrm>
          <a:prstGeom prst="rect">
            <a:avLst/>
          </a:prstGeom>
          <a:noFill/>
        </p:spPr>
        <p:txBody>
          <a:bodyPr wrap="square" rtlCol="0">
            <a:spAutoFit/>
          </a:bodyPr>
          <a:lstStyle/>
          <a:p>
            <a:pPr algn="ctr"/>
            <a:r>
              <a:rPr lang="zh-CN" altLang="en-US" sz="2000" dirty="0">
                <a:solidFill>
                  <a:schemeClr val="bg1"/>
                </a:solidFill>
                <a:latin typeface="FZZhengHeiS-DB-GB" panose="02000000000000000000" pitchFamily="2" charset="-122"/>
                <a:ea typeface="FZZhengHeiS-DB-GB" panose="02000000000000000000" pitchFamily="2" charset="-122"/>
              </a:rPr>
              <a:t>第一目标</a:t>
            </a:r>
            <a:endParaRPr lang="en-US" altLang="zh-CN" sz="2000" dirty="0">
              <a:solidFill>
                <a:schemeClr val="bg1"/>
              </a:solidFill>
              <a:latin typeface="FZZhengHeiS-DB-GB" panose="02000000000000000000" pitchFamily="2" charset="-122"/>
              <a:ea typeface="FZZhengHeiS-DB-GB" panose="02000000000000000000" pitchFamily="2" charset="-122"/>
            </a:endParaRPr>
          </a:p>
        </p:txBody>
      </p:sp>
      <p:sp>
        <p:nvSpPr>
          <p:cNvPr id="14" name="文本框 13"/>
          <p:cNvSpPr txBox="1"/>
          <p:nvPr/>
        </p:nvSpPr>
        <p:spPr>
          <a:xfrm>
            <a:off x="4611914" y="4609291"/>
            <a:ext cx="1473200" cy="400110"/>
          </a:xfrm>
          <a:prstGeom prst="rect">
            <a:avLst/>
          </a:prstGeom>
          <a:noFill/>
        </p:spPr>
        <p:txBody>
          <a:bodyPr wrap="square" rtlCol="0">
            <a:spAutoFit/>
          </a:bodyPr>
          <a:lstStyle/>
          <a:p>
            <a:pPr algn="ctr"/>
            <a:r>
              <a:rPr lang="zh-CN" altLang="en-US" sz="2000" dirty="0">
                <a:solidFill>
                  <a:schemeClr val="bg1"/>
                </a:solidFill>
                <a:latin typeface="FZZhengHeiS-DB-GB" panose="02000000000000000000" pitchFamily="2" charset="-122"/>
                <a:ea typeface="FZZhengHeiS-DB-GB" panose="02000000000000000000" pitchFamily="2" charset="-122"/>
              </a:rPr>
              <a:t>第二目标</a:t>
            </a:r>
            <a:endParaRPr lang="en-US" altLang="zh-CN" sz="2000" dirty="0">
              <a:solidFill>
                <a:schemeClr val="bg1"/>
              </a:solidFill>
              <a:latin typeface="FZZhengHeiS-DB-GB" panose="02000000000000000000" pitchFamily="2" charset="-122"/>
              <a:ea typeface="FZZhengHeiS-DB-GB" panose="02000000000000000000" pitchFamily="2" charset="-122"/>
            </a:endParaRPr>
          </a:p>
        </p:txBody>
      </p:sp>
      <p:sp>
        <p:nvSpPr>
          <p:cNvPr id="15" name="文本框 14"/>
          <p:cNvSpPr txBox="1"/>
          <p:nvPr/>
        </p:nvSpPr>
        <p:spPr>
          <a:xfrm>
            <a:off x="5431970" y="2715803"/>
            <a:ext cx="1357086" cy="400110"/>
          </a:xfrm>
          <a:prstGeom prst="rect">
            <a:avLst/>
          </a:prstGeom>
          <a:noFill/>
        </p:spPr>
        <p:txBody>
          <a:bodyPr wrap="square" rtlCol="0">
            <a:spAutoFit/>
          </a:bodyPr>
          <a:lstStyle/>
          <a:p>
            <a:pPr algn="ctr"/>
            <a:r>
              <a:rPr lang="zh-CN" altLang="en-US" sz="2000" dirty="0">
                <a:solidFill>
                  <a:schemeClr val="bg1"/>
                </a:solidFill>
                <a:latin typeface="FZZhengHeiS-DB-GB" panose="02000000000000000000" pitchFamily="2" charset="-122"/>
                <a:ea typeface="FZZhengHeiS-DB-GB" panose="02000000000000000000" pitchFamily="2" charset="-122"/>
              </a:rPr>
              <a:t>第三目标</a:t>
            </a:r>
            <a:endParaRPr lang="en-US" altLang="zh-CN" sz="2000" dirty="0">
              <a:solidFill>
                <a:schemeClr val="bg1"/>
              </a:solidFill>
              <a:latin typeface="FZZhengHeiS-DB-GB" panose="02000000000000000000" pitchFamily="2" charset="-122"/>
              <a:ea typeface="FZZhengHeiS-DB-GB" panose="02000000000000000000" pitchFamily="2" charset="-122"/>
            </a:endParaRPr>
          </a:p>
        </p:txBody>
      </p:sp>
      <p:sp>
        <p:nvSpPr>
          <p:cNvPr id="16" name="文本框 15"/>
          <p:cNvSpPr txBox="1"/>
          <p:nvPr/>
        </p:nvSpPr>
        <p:spPr>
          <a:xfrm>
            <a:off x="8458201" y="1945921"/>
            <a:ext cx="1407883" cy="400110"/>
          </a:xfrm>
          <a:prstGeom prst="rect">
            <a:avLst/>
          </a:prstGeom>
          <a:noFill/>
        </p:spPr>
        <p:txBody>
          <a:bodyPr wrap="square" rtlCol="0">
            <a:spAutoFit/>
          </a:bodyPr>
          <a:lstStyle/>
          <a:p>
            <a:pPr algn="ctr"/>
            <a:r>
              <a:rPr lang="zh-CN" altLang="en-US" sz="2000" dirty="0">
                <a:solidFill>
                  <a:schemeClr val="bg1"/>
                </a:solidFill>
                <a:latin typeface="FZZhengHeiS-DB-GB" panose="02000000000000000000" pitchFamily="2" charset="-122"/>
                <a:ea typeface="FZZhengHeiS-DB-GB" panose="02000000000000000000" pitchFamily="2" charset="-122"/>
              </a:rPr>
              <a:t>第四目标</a:t>
            </a:r>
            <a:endParaRPr lang="en-US" altLang="zh-CN" sz="2000" dirty="0">
              <a:solidFill>
                <a:schemeClr val="bg1"/>
              </a:solidFill>
              <a:latin typeface="FZZhengHeiS-DB-GB" panose="02000000000000000000" pitchFamily="2" charset="-122"/>
              <a:ea typeface="FZZhengHeiS-DB-GB" panose="02000000000000000000" pitchFamily="2" charset="-122"/>
            </a:endParaRPr>
          </a:p>
        </p:txBody>
      </p:sp>
      <p:sp>
        <p:nvSpPr>
          <p:cNvPr id="17" name="文本框 16"/>
          <p:cNvSpPr txBox="1"/>
          <p:nvPr/>
        </p:nvSpPr>
        <p:spPr>
          <a:xfrm>
            <a:off x="497874" y="3056283"/>
            <a:ext cx="3320846"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销售额同比增长</a:t>
            </a:r>
            <a:r>
              <a:rPr lang="en-US" altLang="zh-CN" dirty="0">
                <a:solidFill>
                  <a:schemeClr val="tx1">
                    <a:lumMod val="75000"/>
                    <a:lumOff val="25000"/>
                  </a:schemeClr>
                </a:solidFill>
                <a:latin typeface="FZZhengHeiS-DB-GB" panose="02000000000000000000" pitchFamily="2" charset="-122"/>
                <a:ea typeface="FZZhengHeiS-DB-GB" panose="02000000000000000000" pitchFamily="2" charset="-122"/>
              </a:rPr>
              <a:t>20%</a:t>
            </a: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以上</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8" name="文本框 17"/>
          <p:cNvSpPr txBox="1"/>
          <p:nvPr/>
        </p:nvSpPr>
        <p:spPr>
          <a:xfrm>
            <a:off x="3818720" y="5299181"/>
            <a:ext cx="3651448"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重点产品利润贡献率达到</a:t>
            </a:r>
            <a:r>
              <a:rPr lang="en-US" altLang="zh-CN" dirty="0">
                <a:solidFill>
                  <a:schemeClr val="tx1">
                    <a:lumMod val="75000"/>
                    <a:lumOff val="25000"/>
                  </a:schemeClr>
                </a:solidFill>
                <a:latin typeface="FZZhengHeiS-DB-GB" panose="02000000000000000000" pitchFamily="2" charset="-122"/>
                <a:ea typeface="FZZhengHeiS-DB-GB" panose="02000000000000000000" pitchFamily="2" charset="-122"/>
              </a:rPr>
              <a:t>49%</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文本框 18"/>
          <p:cNvSpPr txBox="1"/>
          <p:nvPr/>
        </p:nvSpPr>
        <p:spPr>
          <a:xfrm>
            <a:off x="4130552" y="2050764"/>
            <a:ext cx="3857872"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新产品贡献率达到</a:t>
            </a:r>
            <a:r>
              <a:rPr lang="en-US" altLang="zh-CN" dirty="0">
                <a:solidFill>
                  <a:schemeClr val="tx1">
                    <a:lumMod val="75000"/>
                    <a:lumOff val="25000"/>
                  </a:schemeClr>
                </a:solidFill>
                <a:latin typeface="FZZhengHeiS-DB-GB" panose="02000000000000000000" pitchFamily="2" charset="-122"/>
                <a:ea typeface="FZZhengHeiS-DB-GB" panose="02000000000000000000" pitchFamily="2" charset="-122"/>
              </a:rPr>
              <a:t>49%</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0" name="文本框 19"/>
          <p:cNvSpPr txBox="1"/>
          <p:nvPr/>
        </p:nvSpPr>
        <p:spPr>
          <a:xfrm>
            <a:off x="7757885" y="3256228"/>
            <a:ext cx="3393109" cy="369332"/>
          </a:xfrm>
          <a:prstGeom prst="rect">
            <a:avLst/>
          </a:prstGeom>
          <a:noFill/>
        </p:spPr>
        <p:txBody>
          <a:bodyPr wrap="square" rtlCol="0">
            <a:spAutoFit/>
          </a:bodyPr>
          <a:lstStyle/>
          <a:p>
            <a:pPr algn="ct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市场占有率进入行业前三甲</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椭圆 2"/>
          <p:cNvSpPr/>
          <p:nvPr/>
        </p:nvSpPr>
        <p:spPr>
          <a:xfrm>
            <a:off x="1364331" y="2036720"/>
            <a:ext cx="2119084" cy="2119084"/>
          </a:xfrm>
          <a:prstGeom prst="ellipse">
            <a:avLst/>
          </a:prstGeom>
          <a:noFill/>
          <a:ln w="25400">
            <a:solidFill>
              <a:srgbClr val="A8D8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锐字逼格青春粗黑体简2.0" panose="02010604000000000000" pitchFamily="2" charset="-122"/>
              <a:ea typeface="锐字逼格青春粗黑体简2.0" panose="02010604000000000000" pitchFamily="2" charset="-122"/>
            </a:endParaRPr>
          </a:p>
        </p:txBody>
      </p:sp>
      <p:sp>
        <p:nvSpPr>
          <p:cNvPr id="4" name="椭圆 3"/>
          <p:cNvSpPr/>
          <p:nvPr/>
        </p:nvSpPr>
        <p:spPr>
          <a:xfrm>
            <a:off x="5094507" y="2036720"/>
            <a:ext cx="2119084" cy="2119084"/>
          </a:xfrm>
          <a:prstGeom prst="ellipse">
            <a:avLst/>
          </a:prstGeom>
          <a:noFill/>
          <a:ln w="25400">
            <a:solidFill>
              <a:srgbClr val="A8D8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锐字逼格青春粗黑体简2.0" panose="02010604000000000000" pitchFamily="2" charset="-122"/>
              <a:ea typeface="锐字逼格青春粗黑体简2.0" panose="02010604000000000000" pitchFamily="2" charset="-122"/>
            </a:endParaRPr>
          </a:p>
        </p:txBody>
      </p:sp>
      <p:sp>
        <p:nvSpPr>
          <p:cNvPr id="5" name="椭圆 4"/>
          <p:cNvSpPr/>
          <p:nvPr/>
        </p:nvSpPr>
        <p:spPr>
          <a:xfrm>
            <a:off x="8723081" y="2036720"/>
            <a:ext cx="2119084" cy="2119084"/>
          </a:xfrm>
          <a:prstGeom prst="ellipse">
            <a:avLst/>
          </a:prstGeom>
          <a:noFill/>
          <a:ln w="25400">
            <a:solidFill>
              <a:srgbClr val="A8D8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锐字逼格青春粗黑体简2.0" panose="02010604000000000000" pitchFamily="2" charset="-122"/>
              <a:ea typeface="锐字逼格青春粗黑体简2.0" panose="02010604000000000000" pitchFamily="2" charset="-122"/>
            </a:endParaRPr>
          </a:p>
        </p:txBody>
      </p:sp>
      <p:graphicFrame>
        <p:nvGraphicFramePr>
          <p:cNvPr id="7" name="图表 6"/>
          <p:cNvGraphicFramePr/>
          <p:nvPr/>
        </p:nvGraphicFramePr>
        <p:xfrm>
          <a:off x="3918854" y="1269577"/>
          <a:ext cx="4934858" cy="402977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图表 7"/>
          <p:cNvGraphicFramePr/>
          <p:nvPr/>
        </p:nvGraphicFramePr>
        <p:xfrm>
          <a:off x="7547428" y="1269577"/>
          <a:ext cx="4934858" cy="4029771"/>
        </p:xfrm>
        <a:graphic>
          <a:graphicData uri="http://schemas.openxmlformats.org/drawingml/2006/chart">
            <c:chart xmlns:c="http://schemas.openxmlformats.org/drawingml/2006/chart" xmlns:r="http://schemas.openxmlformats.org/officeDocument/2006/relationships" r:id="rId2"/>
          </a:graphicData>
        </a:graphic>
      </p:graphicFrame>
      <p:sp>
        <p:nvSpPr>
          <p:cNvPr id="9" name="文本框 8"/>
          <p:cNvSpPr txBox="1"/>
          <p:nvPr/>
        </p:nvSpPr>
        <p:spPr>
          <a:xfrm>
            <a:off x="8610325" y="5164677"/>
            <a:ext cx="2598270" cy="830997"/>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文本框 9"/>
          <p:cNvSpPr txBox="1"/>
          <p:nvPr/>
        </p:nvSpPr>
        <p:spPr>
          <a:xfrm>
            <a:off x="1163242" y="5164677"/>
            <a:ext cx="2598269" cy="830997"/>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文本框 10"/>
          <p:cNvSpPr txBox="1"/>
          <p:nvPr/>
        </p:nvSpPr>
        <p:spPr>
          <a:xfrm>
            <a:off x="4886783" y="5164677"/>
            <a:ext cx="2598270" cy="830997"/>
          </a:xfrm>
          <a:prstGeom prst="rect">
            <a:avLst/>
          </a:prstGeom>
          <a:noFill/>
        </p:spPr>
        <p:txBody>
          <a:bodyPr wrap="square" rtlCol="0">
            <a:spAutoFit/>
          </a:bodyPr>
          <a:lstStyle/>
          <a:p>
            <a:pPr algn="just"/>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这里是对小标题的简单描述，这里是对小标题的简单描述</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矩形 11"/>
          <p:cNvSpPr/>
          <p:nvPr/>
        </p:nvSpPr>
        <p:spPr>
          <a:xfrm>
            <a:off x="1485114" y="4538579"/>
            <a:ext cx="1877518" cy="369332"/>
          </a:xfrm>
          <a:prstGeom prst="rect">
            <a:avLst/>
          </a:prstGeom>
        </p:spPr>
        <p:txBody>
          <a:bodyPr wrap="square">
            <a:spAutoFit/>
          </a:bodyPr>
          <a:lstStyle/>
          <a:p>
            <a:pPr algn="dist"/>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矩形 12"/>
          <p:cNvSpPr/>
          <p:nvPr/>
        </p:nvSpPr>
        <p:spPr>
          <a:xfrm>
            <a:off x="5227908" y="4538579"/>
            <a:ext cx="1877518" cy="369332"/>
          </a:xfrm>
          <a:prstGeom prst="rect">
            <a:avLst/>
          </a:prstGeom>
        </p:spPr>
        <p:txBody>
          <a:bodyPr wrap="square">
            <a:spAutoFit/>
          </a:bodyPr>
          <a:lstStyle/>
          <a:p>
            <a:pPr algn="dist"/>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矩形 13"/>
          <p:cNvSpPr/>
          <p:nvPr/>
        </p:nvSpPr>
        <p:spPr>
          <a:xfrm>
            <a:off x="8970701" y="4538579"/>
            <a:ext cx="1877518" cy="369332"/>
          </a:xfrm>
          <a:prstGeom prst="rect">
            <a:avLst/>
          </a:prstGeom>
        </p:spPr>
        <p:txBody>
          <a:bodyPr wrap="square">
            <a:spAutoFit/>
          </a:bodyPr>
          <a:lstStyle/>
          <a:p>
            <a:pPr algn="dist"/>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cxnSp>
        <p:nvCxnSpPr>
          <p:cNvPr id="15" name="直接连接符 14"/>
          <p:cNvCxnSpPr/>
          <p:nvPr/>
        </p:nvCxnSpPr>
        <p:spPr>
          <a:xfrm>
            <a:off x="2104471" y="5019440"/>
            <a:ext cx="632793" cy="0"/>
          </a:xfrm>
          <a:prstGeom prst="line">
            <a:avLst/>
          </a:prstGeom>
          <a:ln w="38100">
            <a:solidFill>
              <a:srgbClr val="00AA9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827389" y="5019440"/>
            <a:ext cx="632793" cy="0"/>
          </a:xfrm>
          <a:prstGeom prst="line">
            <a:avLst/>
          </a:prstGeom>
          <a:ln w="38100">
            <a:solidFill>
              <a:srgbClr val="00AA9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9550307" y="5019440"/>
            <a:ext cx="632793" cy="0"/>
          </a:xfrm>
          <a:prstGeom prst="line">
            <a:avLst/>
          </a:prstGeom>
          <a:ln w="38100">
            <a:solidFill>
              <a:srgbClr val="00AA90"/>
            </a:solidFill>
          </a:ln>
        </p:spPr>
        <p:style>
          <a:lnRef idx="1">
            <a:schemeClr val="accent1"/>
          </a:lnRef>
          <a:fillRef idx="0">
            <a:schemeClr val="accent1"/>
          </a:fillRef>
          <a:effectRef idx="0">
            <a:schemeClr val="accent1"/>
          </a:effectRef>
          <a:fontRef idx="minor">
            <a:schemeClr val="tx1"/>
          </a:fontRef>
        </p:style>
      </p:cxnSp>
      <p:graphicFrame>
        <p:nvGraphicFramePr>
          <p:cNvPr id="18" name="图表 17"/>
          <p:cNvGraphicFramePr/>
          <p:nvPr/>
        </p:nvGraphicFramePr>
        <p:xfrm>
          <a:off x="186178" y="1256225"/>
          <a:ext cx="4934858" cy="40297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65170" y="804635"/>
          <a:ext cx="7639338" cy="5175705"/>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2485858" y="2673148"/>
            <a:ext cx="1809750" cy="369332"/>
          </a:xfrm>
          <a:prstGeom prst="rect">
            <a:avLst/>
          </a:prstGeom>
          <a:noFill/>
        </p:spPr>
        <p:txBody>
          <a:bodyPr wrap="square" rtlCol="0">
            <a:spAutoFit/>
          </a:bodyPr>
          <a:lstStyle/>
          <a:p>
            <a:pPr algn="dist"/>
            <a:r>
              <a:rPr lang="en-US" altLang="zh-CN" dirty="0">
                <a:solidFill>
                  <a:schemeClr val="bg1"/>
                </a:solidFill>
                <a:latin typeface="FuturaBookC" pitchFamily="2" charset="-52"/>
              </a:rPr>
              <a:t>CONTENT</a:t>
            </a:r>
            <a:endParaRPr lang="zh-CN" altLang="en-US" dirty="0">
              <a:solidFill>
                <a:schemeClr val="bg1"/>
              </a:solidFill>
              <a:latin typeface="FuturaBookC" pitchFamily="2" charset="-52"/>
            </a:endParaRPr>
          </a:p>
        </p:txBody>
      </p:sp>
      <p:sp>
        <p:nvSpPr>
          <p:cNvPr id="6" name="文本框 5"/>
          <p:cNvSpPr txBox="1"/>
          <p:nvPr/>
        </p:nvSpPr>
        <p:spPr>
          <a:xfrm>
            <a:off x="2476333" y="3320848"/>
            <a:ext cx="1819275" cy="830997"/>
          </a:xfrm>
          <a:prstGeom prst="rect">
            <a:avLst/>
          </a:prstGeom>
          <a:noFill/>
        </p:spPr>
        <p:txBody>
          <a:bodyPr wrap="square" rtlCol="0">
            <a:spAutoFit/>
          </a:bodyPr>
          <a:lstStyle/>
          <a:p>
            <a:pPr algn="dist"/>
            <a:r>
              <a:rPr lang="zh-CN" altLang="en-US" sz="4800" dirty="0">
                <a:solidFill>
                  <a:schemeClr val="bg1"/>
                </a:solidFill>
                <a:latin typeface="FZZhengHeiS-DB-GB" panose="02000000000000000000" pitchFamily="2" charset="-122"/>
                <a:ea typeface="FZZhengHeiS-DB-GB" panose="02000000000000000000" pitchFamily="2" charset="-122"/>
              </a:rPr>
              <a:t>目录</a:t>
            </a:r>
            <a:endParaRPr lang="zh-CN" altLang="en-US" sz="4400" dirty="0">
              <a:solidFill>
                <a:schemeClr val="bg1"/>
              </a:solidFill>
              <a:latin typeface="FZZhengHeiS-DB-GB" panose="02000000000000000000" pitchFamily="2" charset="-122"/>
              <a:ea typeface="FZZhengHeiS-DB-GB" panose="02000000000000000000" pitchFamily="2" charset="-122"/>
            </a:endParaRPr>
          </a:p>
        </p:txBody>
      </p:sp>
      <p:sp>
        <p:nvSpPr>
          <p:cNvPr id="7" name="圆角矩形 6"/>
          <p:cNvSpPr/>
          <p:nvPr>
            <p:custDataLst>
              <p:tags r:id="rId2"/>
            </p:custDataLst>
          </p:nvPr>
        </p:nvSpPr>
        <p:spPr>
          <a:xfrm>
            <a:off x="6400799" y="1445342"/>
            <a:ext cx="699565" cy="699565"/>
          </a:xfrm>
          <a:prstGeom prst="roundRect">
            <a:avLst>
              <a:gd name="adj" fmla="val 5856"/>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FuturaBookC" pitchFamily="2" charset="-52"/>
                <a:ea typeface="FZZhengHeiS-DB-GB" panose="02000000000000000000" pitchFamily="2" charset="-122"/>
              </a:rPr>
              <a:t>1</a:t>
            </a:r>
            <a:endParaRPr lang="zh-CN" altLang="en-US" sz="3600" b="1" dirty="0">
              <a:latin typeface="FuturaBookC" pitchFamily="2" charset="-52"/>
              <a:ea typeface="FZZhengHeiS-DB-GB" panose="02000000000000000000" pitchFamily="2" charset="-122"/>
            </a:endParaRPr>
          </a:p>
        </p:txBody>
      </p:sp>
      <p:sp>
        <p:nvSpPr>
          <p:cNvPr id="8" name="圆角矩形 7"/>
          <p:cNvSpPr/>
          <p:nvPr>
            <p:custDataLst>
              <p:tags r:id="rId3"/>
            </p:custDataLst>
          </p:nvPr>
        </p:nvSpPr>
        <p:spPr>
          <a:xfrm>
            <a:off x="6400799" y="2487090"/>
            <a:ext cx="699565" cy="699565"/>
          </a:xfrm>
          <a:prstGeom prst="roundRect">
            <a:avLst>
              <a:gd name="adj" fmla="val 5856"/>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FuturaBookC" pitchFamily="2" charset="-52"/>
                <a:ea typeface="FZZhengHeiS-DB-GB" panose="02000000000000000000" pitchFamily="2" charset="-122"/>
              </a:rPr>
              <a:t>2</a:t>
            </a:r>
            <a:endParaRPr lang="zh-CN" altLang="en-US" sz="3600" b="1" dirty="0">
              <a:latin typeface="FuturaBookC" pitchFamily="2" charset="-52"/>
              <a:ea typeface="FZZhengHeiS-DB-GB" panose="02000000000000000000" pitchFamily="2" charset="-122"/>
            </a:endParaRPr>
          </a:p>
        </p:txBody>
      </p:sp>
      <p:sp>
        <p:nvSpPr>
          <p:cNvPr id="9" name="圆角矩形 8"/>
          <p:cNvSpPr/>
          <p:nvPr>
            <p:custDataLst>
              <p:tags r:id="rId4"/>
            </p:custDataLst>
          </p:nvPr>
        </p:nvSpPr>
        <p:spPr>
          <a:xfrm>
            <a:off x="6400799" y="3528838"/>
            <a:ext cx="699565" cy="699565"/>
          </a:xfrm>
          <a:prstGeom prst="roundRect">
            <a:avLst>
              <a:gd name="adj" fmla="val 5856"/>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FuturaBookC" pitchFamily="2" charset="-52"/>
                <a:ea typeface="FZZhengHeiS-DB-GB" panose="02000000000000000000" pitchFamily="2" charset="-122"/>
              </a:rPr>
              <a:t>3</a:t>
            </a:r>
            <a:endParaRPr lang="zh-CN" altLang="en-US" sz="3600" b="1" dirty="0">
              <a:latin typeface="FuturaBookC" pitchFamily="2" charset="-52"/>
              <a:ea typeface="FZZhengHeiS-DB-GB" panose="02000000000000000000" pitchFamily="2" charset="-122"/>
            </a:endParaRPr>
          </a:p>
        </p:txBody>
      </p:sp>
      <p:sp>
        <p:nvSpPr>
          <p:cNvPr id="10" name="圆角矩形 9"/>
          <p:cNvSpPr/>
          <p:nvPr>
            <p:custDataLst>
              <p:tags r:id="rId5"/>
            </p:custDataLst>
          </p:nvPr>
        </p:nvSpPr>
        <p:spPr>
          <a:xfrm>
            <a:off x="6400799" y="4570587"/>
            <a:ext cx="699565" cy="699565"/>
          </a:xfrm>
          <a:prstGeom prst="roundRect">
            <a:avLst>
              <a:gd name="adj" fmla="val 5856"/>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b="1" dirty="0">
                <a:latin typeface="FuturaBookC" pitchFamily="2" charset="-52"/>
                <a:ea typeface="FZZhengHeiS-DB-GB" panose="02000000000000000000" pitchFamily="2" charset="-122"/>
              </a:rPr>
              <a:t>4</a:t>
            </a:r>
            <a:endParaRPr lang="zh-CN" altLang="en-US" sz="3600" b="1" dirty="0">
              <a:latin typeface="FuturaBookC" pitchFamily="2" charset="-52"/>
              <a:ea typeface="FZZhengHeiS-DB-GB" panose="02000000000000000000" pitchFamily="2" charset="-122"/>
            </a:endParaRPr>
          </a:p>
        </p:txBody>
      </p:sp>
      <p:sp>
        <p:nvSpPr>
          <p:cNvPr id="11" name="文本框 10"/>
          <p:cNvSpPr txBox="1"/>
          <p:nvPr>
            <p:custDataLst>
              <p:tags r:id="rId6"/>
            </p:custDataLst>
          </p:nvPr>
        </p:nvSpPr>
        <p:spPr>
          <a:xfrm>
            <a:off x="7315200" y="1561465"/>
            <a:ext cx="4255135" cy="583565"/>
          </a:xfrm>
          <a:prstGeom prst="rect">
            <a:avLst/>
          </a:prstGeom>
          <a:noFill/>
        </p:spPr>
        <p:txBody>
          <a:bodyPr wrap="square" rtlCol="0">
            <a:spAutoFit/>
          </a:bodyPr>
          <a:lstStyle/>
          <a:p>
            <a:pPr algn="l"/>
            <a:r>
              <a:rPr lang="zh-CN" altLang="en-US" sz="3200" b="1" dirty="0">
                <a:solidFill>
                  <a:schemeClr val="tx1">
                    <a:lumMod val="75000"/>
                    <a:lumOff val="25000"/>
                  </a:schemeClr>
                </a:solidFill>
                <a:latin typeface="FZZhengHeiS-DB-GB" panose="02000000000000000000" pitchFamily="2" charset="-122"/>
                <a:ea typeface="FZZhengHeiS-DB-GB" panose="02000000000000000000" pitchFamily="2" charset="-122"/>
              </a:rPr>
              <a:t>背景与人物介绍</a:t>
            </a:r>
            <a:endParaRPr lang="zh-CN" altLang="en-US" sz="3200" b="1"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文本框 11"/>
          <p:cNvSpPr txBox="1"/>
          <p:nvPr>
            <p:custDataLst>
              <p:tags r:id="rId7"/>
            </p:custDataLst>
          </p:nvPr>
        </p:nvSpPr>
        <p:spPr>
          <a:xfrm>
            <a:off x="7315200" y="2602865"/>
            <a:ext cx="4934585" cy="58356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甲亢哥在中国的精彩经历</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custDataLst>
              <p:tags r:id="rId8"/>
            </p:custDataLst>
          </p:nvPr>
        </p:nvSpPr>
        <p:spPr>
          <a:xfrm>
            <a:off x="7315200" y="3577824"/>
            <a:ext cx="3718560" cy="58356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影响与意义</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文本框 13"/>
          <p:cNvSpPr txBox="1"/>
          <p:nvPr>
            <p:custDataLst>
              <p:tags r:id="rId9"/>
            </p:custDataLst>
          </p:nvPr>
        </p:nvSpPr>
        <p:spPr>
          <a:xfrm>
            <a:off x="7315200" y="4650392"/>
            <a:ext cx="3718560" cy="58356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总结与展望</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等腰三角形 18"/>
          <p:cNvSpPr/>
          <p:nvPr/>
        </p:nvSpPr>
        <p:spPr>
          <a:xfrm rot="19545928">
            <a:off x="3956235" y="570592"/>
            <a:ext cx="427575" cy="368599"/>
          </a:xfrm>
          <a:prstGeom prst="triangle">
            <a:avLst>
              <a:gd name="adj" fmla="val 29009"/>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9545928">
            <a:off x="1109996" y="5282419"/>
            <a:ext cx="266039" cy="301589"/>
          </a:xfrm>
          <a:prstGeom prst="triangle">
            <a:avLst>
              <a:gd name="adj" fmla="val 15182"/>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545928">
            <a:off x="4801925" y="1221173"/>
            <a:ext cx="253223" cy="349598"/>
          </a:xfrm>
          <a:prstGeom prst="triangle">
            <a:avLst>
              <a:gd name="adj" fmla="val 100000"/>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16362970">
            <a:off x="1559059" y="5446452"/>
            <a:ext cx="435771" cy="494002"/>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7" name="圆角右箭头 36"/>
          <p:cNvSpPr/>
          <p:nvPr/>
        </p:nvSpPr>
        <p:spPr>
          <a:xfrm rot="16200000" flipV="1">
            <a:off x="5047679" y="1687239"/>
            <a:ext cx="937081" cy="1022764"/>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8" name="圆角右箭头 37"/>
          <p:cNvSpPr/>
          <p:nvPr/>
        </p:nvSpPr>
        <p:spPr>
          <a:xfrm rot="10800000" flipV="1">
            <a:off x="4095549" y="2256345"/>
            <a:ext cx="937081" cy="584775"/>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9" name="圆角右箭头 38"/>
          <p:cNvSpPr/>
          <p:nvPr/>
        </p:nvSpPr>
        <p:spPr>
          <a:xfrm rot="16200000" flipV="1">
            <a:off x="3966889" y="3639491"/>
            <a:ext cx="937081" cy="1022764"/>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0" name="圆角右箭头 39"/>
          <p:cNvSpPr/>
          <p:nvPr/>
        </p:nvSpPr>
        <p:spPr>
          <a:xfrm rot="5400000" flipV="1">
            <a:off x="7420754" y="3639491"/>
            <a:ext cx="937081" cy="1022764"/>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1" name="圆角右箭头 40"/>
          <p:cNvSpPr/>
          <p:nvPr/>
        </p:nvSpPr>
        <p:spPr>
          <a:xfrm rot="16200000">
            <a:off x="4903429" y="1912016"/>
            <a:ext cx="1672432" cy="1868200"/>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2" name="圆角右箭头 41"/>
          <p:cNvSpPr/>
          <p:nvPr/>
        </p:nvSpPr>
        <p:spPr>
          <a:xfrm rot="16200000" flipV="1">
            <a:off x="5371428" y="2784839"/>
            <a:ext cx="1665925" cy="1274388"/>
          </a:xfrm>
          <a:prstGeom prst="bentArrow">
            <a:avLst>
              <a:gd name="adj1" fmla="val 6130"/>
              <a:gd name="adj2" fmla="val 11364"/>
              <a:gd name="adj3" fmla="val 0"/>
              <a:gd name="adj4" fmla="val 6938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3" name="任意多边形 42"/>
          <p:cNvSpPr/>
          <p:nvPr/>
        </p:nvSpPr>
        <p:spPr>
          <a:xfrm flipH="1">
            <a:off x="3924048" y="3624328"/>
            <a:ext cx="4197348" cy="3233672"/>
          </a:xfrm>
          <a:custGeom>
            <a:avLst/>
            <a:gdLst>
              <a:gd name="connsiteX0" fmla="*/ 4197348 w 4197348"/>
              <a:gd name="connsiteY0" fmla="*/ 0 h 3233672"/>
              <a:gd name="connsiteX1" fmla="*/ 3571191 w 4197348"/>
              <a:gd name="connsiteY1" fmla="*/ 1 h 3233672"/>
              <a:gd name="connsiteX2" fmla="*/ 2151819 w 4197348"/>
              <a:gd name="connsiteY2" fmla="*/ 1419373 h 3233672"/>
              <a:gd name="connsiteX3" fmla="*/ 2151819 w 4197348"/>
              <a:gd name="connsiteY3" fmla="*/ 1846665 h 3233672"/>
              <a:gd name="connsiteX4" fmla="*/ 2086881 w 4197348"/>
              <a:gd name="connsiteY4" fmla="*/ 1711863 h 3233672"/>
              <a:gd name="connsiteX5" fmla="*/ 697205 w 4197348"/>
              <a:gd name="connsiteY5" fmla="*/ 884762 h 3233672"/>
              <a:gd name="connsiteX6" fmla="*/ 0 w 4197348"/>
              <a:gd name="connsiteY6" fmla="*/ 884763 h 3233672"/>
              <a:gd name="connsiteX7" fmla="*/ 0 w 4197348"/>
              <a:gd name="connsiteY7" fmla="*/ 954572 h 3233672"/>
              <a:gd name="connsiteX8" fmla="*/ 0 w 4197348"/>
              <a:gd name="connsiteY8" fmla="*/ 1024381 h 3233672"/>
              <a:gd name="connsiteX9" fmla="*/ 697205 w 4197348"/>
              <a:gd name="connsiteY9" fmla="*/ 1024381 h 3233672"/>
              <a:gd name="connsiteX10" fmla="*/ 2138011 w 4197348"/>
              <a:gd name="connsiteY10" fmla="*/ 2465187 h 3233672"/>
              <a:gd name="connsiteX11" fmla="*/ 2138011 w 4197348"/>
              <a:gd name="connsiteY11" fmla="*/ 3233672 h 3233672"/>
              <a:gd name="connsiteX12" fmla="*/ 2277630 w 4197348"/>
              <a:gd name="connsiteY12" fmla="*/ 3233672 h 3233672"/>
              <a:gd name="connsiteX13" fmla="*/ 2277630 w 4197348"/>
              <a:gd name="connsiteY13" fmla="*/ 2465187 h 3233672"/>
              <a:gd name="connsiteX14" fmla="*/ 2272731 w 4197348"/>
              <a:gd name="connsiteY14" fmla="*/ 2368172 h 3233672"/>
              <a:gd name="connsiteX15" fmla="*/ 2277210 w 4197348"/>
              <a:gd name="connsiteY15" fmla="*/ 2368172 h 3233672"/>
              <a:gd name="connsiteX16" fmla="*/ 2277210 w 4197348"/>
              <a:gd name="connsiteY16" fmla="*/ 1419372 h 3233672"/>
              <a:gd name="connsiteX17" fmla="*/ 3571191 w 4197348"/>
              <a:gd name="connsiteY17" fmla="*/ 125391 h 3233672"/>
              <a:gd name="connsiteX18" fmla="*/ 4197348 w 4197348"/>
              <a:gd name="connsiteY18" fmla="*/ 125391 h 3233672"/>
              <a:gd name="connsiteX19" fmla="*/ 4197348 w 4197348"/>
              <a:gd name="connsiteY19" fmla="*/ 62696 h 323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97348" h="3233672">
                <a:moveTo>
                  <a:pt x="4197348" y="0"/>
                </a:moveTo>
                <a:lnTo>
                  <a:pt x="3571191" y="1"/>
                </a:lnTo>
                <a:cubicBezTo>
                  <a:pt x="2787293" y="1"/>
                  <a:pt x="2151819" y="635475"/>
                  <a:pt x="2151819" y="1419373"/>
                </a:cubicBezTo>
                <a:lnTo>
                  <a:pt x="2151819" y="1846665"/>
                </a:lnTo>
                <a:lnTo>
                  <a:pt x="2086881" y="1711863"/>
                </a:lnTo>
                <a:cubicBezTo>
                  <a:pt x="1819253" y="1219204"/>
                  <a:pt x="1297286" y="884762"/>
                  <a:pt x="697205" y="884762"/>
                </a:cubicBezTo>
                <a:lnTo>
                  <a:pt x="0" y="884763"/>
                </a:lnTo>
                <a:lnTo>
                  <a:pt x="0" y="954572"/>
                </a:lnTo>
                <a:lnTo>
                  <a:pt x="0" y="1024381"/>
                </a:lnTo>
                <a:lnTo>
                  <a:pt x="697205" y="1024381"/>
                </a:lnTo>
                <a:cubicBezTo>
                  <a:pt x="1492940" y="1024381"/>
                  <a:pt x="2138011" y="1669452"/>
                  <a:pt x="2138011" y="2465187"/>
                </a:cubicBezTo>
                <a:lnTo>
                  <a:pt x="2138011" y="3233672"/>
                </a:lnTo>
                <a:lnTo>
                  <a:pt x="2277630" y="3233672"/>
                </a:lnTo>
                <a:lnTo>
                  <a:pt x="2277630" y="2465187"/>
                </a:lnTo>
                <a:lnTo>
                  <a:pt x="2272731" y="2368172"/>
                </a:lnTo>
                <a:lnTo>
                  <a:pt x="2277210" y="2368172"/>
                </a:lnTo>
                <a:lnTo>
                  <a:pt x="2277210" y="1419372"/>
                </a:lnTo>
                <a:cubicBezTo>
                  <a:pt x="2277210" y="704726"/>
                  <a:pt x="2856545" y="125391"/>
                  <a:pt x="3571191" y="125391"/>
                </a:cubicBezTo>
                <a:lnTo>
                  <a:pt x="4197348" y="125391"/>
                </a:lnTo>
                <a:lnTo>
                  <a:pt x="4197348" y="62696"/>
                </a:ln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4" name="椭圆 43"/>
          <p:cNvSpPr/>
          <p:nvPr/>
        </p:nvSpPr>
        <p:spPr>
          <a:xfrm>
            <a:off x="3854977" y="2139306"/>
            <a:ext cx="339880" cy="339880"/>
          </a:xfrm>
          <a:prstGeom prst="ellipse">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5" name="椭圆 44"/>
          <p:cNvSpPr/>
          <p:nvPr/>
        </p:nvSpPr>
        <p:spPr>
          <a:xfrm>
            <a:off x="3536253" y="3465513"/>
            <a:ext cx="488664" cy="488664"/>
          </a:xfrm>
          <a:prstGeom prst="ellipse">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6" name="椭圆 45"/>
          <p:cNvSpPr/>
          <p:nvPr/>
        </p:nvSpPr>
        <p:spPr>
          <a:xfrm>
            <a:off x="8249919" y="3537737"/>
            <a:ext cx="344216" cy="344216"/>
          </a:xfrm>
          <a:prstGeom prst="ellipse">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7" name="文本框 46"/>
          <p:cNvSpPr txBox="1"/>
          <p:nvPr/>
        </p:nvSpPr>
        <p:spPr>
          <a:xfrm>
            <a:off x="1585362" y="223309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48" name="文本框 47"/>
          <p:cNvSpPr txBox="1"/>
          <p:nvPr/>
        </p:nvSpPr>
        <p:spPr>
          <a:xfrm>
            <a:off x="945282" y="2571646"/>
            <a:ext cx="2865120" cy="523220"/>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49" name="文本框 48"/>
          <p:cNvSpPr txBox="1"/>
          <p:nvPr/>
        </p:nvSpPr>
        <p:spPr>
          <a:xfrm>
            <a:off x="1629937" y="4447934"/>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50" name="文本框 49"/>
          <p:cNvSpPr txBox="1"/>
          <p:nvPr/>
        </p:nvSpPr>
        <p:spPr>
          <a:xfrm>
            <a:off x="989857" y="4786488"/>
            <a:ext cx="2865120" cy="738664"/>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通过为合作伙伴提供“连接一切”的能力，微信正在形成一个全新的“智慧型”生活方式。</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1" name="文本框 50"/>
          <p:cNvSpPr txBox="1"/>
          <p:nvPr/>
        </p:nvSpPr>
        <p:spPr>
          <a:xfrm>
            <a:off x="8298376" y="223309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52" name="文本框 51"/>
          <p:cNvSpPr txBox="1"/>
          <p:nvPr/>
        </p:nvSpPr>
        <p:spPr>
          <a:xfrm>
            <a:off x="8298376" y="2588532"/>
            <a:ext cx="2865120"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53" name="文本框 52"/>
          <p:cNvSpPr txBox="1"/>
          <p:nvPr/>
        </p:nvSpPr>
        <p:spPr>
          <a:xfrm>
            <a:off x="8400677" y="4492752"/>
            <a:ext cx="2225040" cy="369332"/>
          </a:xfrm>
          <a:prstGeom prst="rect">
            <a:avLst/>
          </a:prstGeom>
          <a:noFill/>
        </p:spPr>
        <p:txBody>
          <a:bodyPr wrap="square" rtlCol="0">
            <a:spAutoFit/>
          </a:bodyPr>
          <a:lstStyle>
            <a:defPPr>
              <a:defRPr lang="zh-CN"/>
            </a:defPPr>
            <a:lvl1pP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54" name="文本框 53"/>
          <p:cNvSpPr txBox="1"/>
          <p:nvPr/>
        </p:nvSpPr>
        <p:spPr>
          <a:xfrm>
            <a:off x="8400677" y="4848192"/>
            <a:ext cx="2865120"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nvGraphicFramePr>
        <p:xfrm>
          <a:off x="444430" y="-698956"/>
          <a:ext cx="12185720" cy="8255911"/>
        </p:xfrm>
        <a:graphic>
          <a:graphicData uri="http://schemas.openxmlformats.org/drawingml/2006/chart">
            <c:chart xmlns:c="http://schemas.openxmlformats.org/drawingml/2006/chart" xmlns:r="http://schemas.openxmlformats.org/officeDocument/2006/relationships" r:id="rId1"/>
          </a:graphicData>
        </a:graphic>
      </p:graphicFrame>
      <p:sp>
        <p:nvSpPr>
          <p:cNvPr id="4" name="文本框 3"/>
          <p:cNvSpPr txBox="1"/>
          <p:nvPr/>
        </p:nvSpPr>
        <p:spPr>
          <a:xfrm>
            <a:off x="5056682" y="1809750"/>
            <a:ext cx="2078636" cy="769441"/>
          </a:xfrm>
          <a:prstGeom prst="rect">
            <a:avLst/>
          </a:prstGeom>
          <a:noFill/>
        </p:spPr>
        <p:txBody>
          <a:bodyPr wrap="square" rtlCol="0">
            <a:spAutoFit/>
          </a:bodyPr>
          <a:lstStyle/>
          <a:p>
            <a:pPr algn="dist"/>
            <a:r>
              <a:rPr lang="en-US" altLang="zh-CN" sz="4400">
                <a:solidFill>
                  <a:schemeClr val="bg1"/>
                </a:solidFill>
                <a:latin typeface="FuturaBookC" pitchFamily="2" charset="-52"/>
              </a:rPr>
              <a:t>201x</a:t>
            </a:r>
            <a:endParaRPr lang="zh-CN" altLang="en-US" sz="4400" dirty="0">
              <a:solidFill>
                <a:schemeClr val="bg1"/>
              </a:solidFill>
              <a:latin typeface="FuturaBookC" pitchFamily="2" charset="-52"/>
            </a:endParaRPr>
          </a:p>
        </p:txBody>
      </p:sp>
      <p:sp>
        <p:nvSpPr>
          <p:cNvPr id="5" name="文本框 4"/>
          <p:cNvSpPr txBox="1"/>
          <p:nvPr/>
        </p:nvSpPr>
        <p:spPr>
          <a:xfrm>
            <a:off x="4157272" y="2996625"/>
            <a:ext cx="3877456" cy="707886"/>
          </a:xfrm>
          <a:prstGeom prst="rect">
            <a:avLst/>
          </a:prstGeom>
          <a:noFill/>
        </p:spPr>
        <p:txBody>
          <a:bodyPr wrap="square" rtlCol="0">
            <a:spAutoFit/>
          </a:bodyPr>
          <a:lstStyle/>
          <a:p>
            <a:pPr algn="dist"/>
            <a:r>
              <a:rPr lang="zh-CN" altLang="en-US" sz="4000" dirty="0">
                <a:solidFill>
                  <a:schemeClr val="bg1"/>
                </a:solidFill>
                <a:latin typeface="FZZhengHeiS-DB-GB" panose="02000000000000000000" pitchFamily="2" charset="-122"/>
                <a:ea typeface="FZZhengHeiS-DB-GB" panose="02000000000000000000" pitchFamily="2" charset="-122"/>
              </a:rPr>
              <a:t>谢谢聆听</a:t>
            </a:r>
            <a:endParaRPr lang="zh-CN" altLang="en-US" sz="4000" dirty="0">
              <a:solidFill>
                <a:schemeClr val="bg1"/>
              </a:solidFill>
              <a:latin typeface="FZZhengHeiS-DB-GB" panose="02000000000000000000" pitchFamily="2" charset="-122"/>
              <a:ea typeface="FZZhengHeiS-DB-GB" panose="02000000000000000000" pitchFamily="2" charset="-122"/>
            </a:endParaRPr>
          </a:p>
        </p:txBody>
      </p:sp>
      <p:cxnSp>
        <p:nvCxnSpPr>
          <p:cNvPr id="7" name="直接连接符 6"/>
          <p:cNvCxnSpPr/>
          <p:nvPr/>
        </p:nvCxnSpPr>
        <p:spPr>
          <a:xfrm>
            <a:off x="5705475" y="3886200"/>
            <a:ext cx="781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4014787" y="4152958"/>
            <a:ext cx="4162425" cy="646331"/>
          </a:xfrm>
          <a:prstGeom prst="rect">
            <a:avLst/>
          </a:prstGeom>
          <a:noFill/>
        </p:spPr>
        <p:txBody>
          <a:bodyPr wrap="square" rtlCol="0">
            <a:spAutoFit/>
          </a:bodyPr>
          <a:lstStyle/>
          <a:p>
            <a:pPr algn="ctr"/>
            <a:r>
              <a:rPr lang="en-US" altLang="zh-CN" dirty="0">
                <a:solidFill>
                  <a:schemeClr val="bg1"/>
                </a:solidFill>
                <a:latin typeface="FuturaBookC" pitchFamily="2" charset="-52"/>
              </a:rPr>
              <a:t>Life was like a box of chocolates, you never know what you’re go to get.</a:t>
            </a:r>
            <a:endParaRPr lang="en-US" altLang="zh-CN" dirty="0">
              <a:solidFill>
                <a:schemeClr val="bg1"/>
              </a:solidFill>
              <a:latin typeface="FuturaBookC" pitchFamily="2" charset="-52"/>
            </a:endParaRPr>
          </a:p>
        </p:txBody>
      </p:sp>
      <p:sp>
        <p:nvSpPr>
          <p:cNvPr id="9" name="等腰三角形 8"/>
          <p:cNvSpPr/>
          <p:nvPr/>
        </p:nvSpPr>
        <p:spPr>
          <a:xfrm rot="19545928">
            <a:off x="505111" y="768626"/>
            <a:ext cx="427575" cy="368599"/>
          </a:xfrm>
          <a:prstGeom prst="triangle">
            <a:avLst>
              <a:gd name="adj" fmla="val 29009"/>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545928">
            <a:off x="1375608" y="428883"/>
            <a:ext cx="435771" cy="494002"/>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19545928">
            <a:off x="1669895" y="1558123"/>
            <a:ext cx="253223" cy="349598"/>
          </a:xfrm>
          <a:prstGeom prst="triangle">
            <a:avLst>
              <a:gd name="adj" fmla="val 10000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856013">
            <a:off x="10578230" y="5516312"/>
            <a:ext cx="364541" cy="314259"/>
          </a:xfrm>
          <a:prstGeom prst="triangle">
            <a:avLst>
              <a:gd name="adj" fmla="val 29009"/>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10667451" y="4615651"/>
            <a:ext cx="371529" cy="421175"/>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4505228">
            <a:off x="10877957" y="5613809"/>
            <a:ext cx="453119" cy="513668"/>
          </a:xfrm>
          <a:prstGeom prst="triangle">
            <a:avLst>
              <a:gd name="adj" fmla="val 15182"/>
            </a:avLst>
          </a:prstGeom>
          <a:solidFill>
            <a:srgbClr val="20B3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9959448" y="4457603"/>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606730" y="781050"/>
          <a:ext cx="5368491" cy="363719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186362" y="2305050"/>
            <a:ext cx="1819275" cy="830997"/>
          </a:xfrm>
          <a:prstGeom prst="rect">
            <a:avLst/>
          </a:prstGeom>
          <a:noFill/>
        </p:spPr>
        <p:txBody>
          <a:bodyPr wrap="square" rtlCol="0">
            <a:spAutoFit/>
          </a:bodyPr>
          <a:lstStyle/>
          <a:p>
            <a:pPr algn="ctr"/>
            <a:r>
              <a:rPr lang="en-US" altLang="zh-CN" sz="4800" b="1" dirty="0">
                <a:solidFill>
                  <a:schemeClr val="bg1"/>
                </a:solidFill>
                <a:latin typeface="FZZhengHeiS-DB-GB" panose="02000000000000000000" pitchFamily="2" charset="-122"/>
                <a:ea typeface="FZZhengHeiS-DB-GB" panose="02000000000000000000" pitchFamily="2" charset="-122"/>
              </a:rPr>
              <a:t>01</a:t>
            </a:r>
            <a:endParaRPr lang="zh-CN" altLang="en-US" sz="4400" b="1" dirty="0">
              <a:solidFill>
                <a:schemeClr val="bg1"/>
              </a:solidFill>
              <a:latin typeface="FZZhengHeiS-DB-GB" panose="02000000000000000000" pitchFamily="2" charset="-122"/>
              <a:ea typeface="FZZhengHeiS-DB-GB" panose="02000000000000000000" pitchFamily="2" charset="-122"/>
            </a:endParaRPr>
          </a:p>
        </p:txBody>
      </p:sp>
      <p:sp>
        <p:nvSpPr>
          <p:cNvPr id="6" name="文本框 5"/>
          <p:cNvSpPr txBox="1"/>
          <p:nvPr/>
        </p:nvSpPr>
        <p:spPr>
          <a:xfrm>
            <a:off x="3521441" y="5128818"/>
            <a:ext cx="5149121"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uturaBookC" pitchFamily="2" charset="-52"/>
              </a:rPr>
              <a:t>Life was like a box of chocolates, you never know what you’re go to get.</a:t>
            </a:r>
            <a:endParaRPr lang="en-US" altLang="zh-CN" dirty="0">
              <a:solidFill>
                <a:schemeClr val="tx1">
                  <a:lumMod val="75000"/>
                  <a:lumOff val="25000"/>
                </a:schemeClr>
              </a:solidFill>
              <a:latin typeface="FuturaBookC" pitchFamily="2" charset="-52"/>
            </a:endParaRPr>
          </a:p>
        </p:txBody>
      </p:sp>
      <p:sp>
        <p:nvSpPr>
          <p:cNvPr id="7" name="文本框 6"/>
          <p:cNvSpPr txBox="1"/>
          <p:nvPr/>
        </p:nvSpPr>
        <p:spPr>
          <a:xfrm>
            <a:off x="3842480" y="4218341"/>
            <a:ext cx="4507042" cy="523220"/>
          </a:xfrm>
          <a:prstGeom prst="rect">
            <a:avLst/>
          </a:prstGeom>
          <a:noFill/>
        </p:spPr>
        <p:txBody>
          <a:bodyPr wrap="square" rtlCol="0">
            <a:spAutoFit/>
          </a:bodyPr>
          <a:lstStyle/>
          <a:p>
            <a:pPr algn="dist"/>
            <a:r>
              <a:rPr lang="zh-CN" altLang="en-US" sz="2800" dirty="0">
                <a:latin typeface="FZZhengHeiS-DB-GB" panose="02000000000000000000" pitchFamily="2" charset="-122"/>
                <a:ea typeface="FZZhengHeiS-DB-GB" panose="02000000000000000000" pitchFamily="2" charset="-122"/>
              </a:rPr>
              <a:t>输入你的标题</a:t>
            </a:r>
            <a:endParaRPr lang="zh-CN" altLang="en-US" sz="2800" dirty="0">
              <a:latin typeface="FZZhengHeiS-DB-GB" panose="02000000000000000000" pitchFamily="2" charset="-122"/>
              <a:ea typeface="FZZhengHeiS-DB-GB" panose="02000000000000000000" pitchFamily="2" charset="-122"/>
            </a:endParaRPr>
          </a:p>
        </p:txBody>
      </p:sp>
      <p:cxnSp>
        <p:nvCxnSpPr>
          <p:cNvPr id="8" name="直接连接符 7"/>
          <p:cNvCxnSpPr/>
          <p:nvPr/>
        </p:nvCxnSpPr>
        <p:spPr>
          <a:xfrm>
            <a:off x="5705476" y="4896331"/>
            <a:ext cx="781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856013">
            <a:off x="9531200" y="3248573"/>
            <a:ext cx="364541" cy="314259"/>
          </a:xfrm>
          <a:prstGeom prst="triangle">
            <a:avLst>
              <a:gd name="adj" fmla="val 29009"/>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629828">
            <a:off x="8281475" y="2828842"/>
            <a:ext cx="371529" cy="421175"/>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4505228">
            <a:off x="4044987" y="1924399"/>
            <a:ext cx="265370" cy="300831"/>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4505228">
            <a:off x="7971821" y="2585614"/>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3562434" y="1672294"/>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930739">
            <a:off x="2382084" y="1438949"/>
            <a:ext cx="371529" cy="421175"/>
          </a:xfrm>
          <a:prstGeom prst="triangle">
            <a:avLst>
              <a:gd name="adj" fmla="val 15182"/>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10745162" y="3151640"/>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856013">
            <a:off x="1346696" y="1757354"/>
            <a:ext cx="364541" cy="314259"/>
          </a:xfrm>
          <a:prstGeom prst="triangle">
            <a:avLst>
              <a:gd name="adj" fmla="val 2900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7" name="平行四边形 6"/>
          <p:cNvSpPr/>
          <p:nvPr/>
        </p:nvSpPr>
        <p:spPr>
          <a:xfrm>
            <a:off x="1744137" y="2781300"/>
            <a:ext cx="1920240" cy="1264920"/>
          </a:xfrm>
          <a:prstGeom prst="parallelogram">
            <a:avLst>
              <a:gd name="adj" fmla="val 7558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平行四边形 7"/>
          <p:cNvSpPr/>
          <p:nvPr/>
        </p:nvSpPr>
        <p:spPr>
          <a:xfrm>
            <a:off x="3969177" y="2781300"/>
            <a:ext cx="1920240" cy="1264920"/>
          </a:xfrm>
          <a:prstGeom prst="parallelogram">
            <a:avLst>
              <a:gd name="adj" fmla="val 7558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平行四边形 8"/>
          <p:cNvSpPr/>
          <p:nvPr/>
        </p:nvSpPr>
        <p:spPr>
          <a:xfrm>
            <a:off x="6194217" y="2796540"/>
            <a:ext cx="1920240" cy="1264920"/>
          </a:xfrm>
          <a:prstGeom prst="parallelogram">
            <a:avLst>
              <a:gd name="adj" fmla="val 7558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0" name="平行四边形 9"/>
          <p:cNvSpPr/>
          <p:nvPr/>
        </p:nvSpPr>
        <p:spPr>
          <a:xfrm>
            <a:off x="8419257" y="2796540"/>
            <a:ext cx="1920240" cy="1264920"/>
          </a:xfrm>
          <a:prstGeom prst="parallelogram">
            <a:avLst>
              <a:gd name="adj" fmla="val 75582"/>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29511" y="2935479"/>
            <a:ext cx="648612" cy="917867"/>
          </a:xfrm>
          <a:prstGeom prst="rect">
            <a:avLst/>
          </a:prstGeom>
          <a:noFill/>
        </p:spPr>
      </p:pic>
      <p:sp>
        <p:nvSpPr>
          <p:cNvPr id="12" name="文本框 11"/>
          <p:cNvSpPr txBox="1"/>
          <p:nvPr/>
        </p:nvSpPr>
        <p:spPr>
          <a:xfrm>
            <a:off x="1609408" y="1893877"/>
            <a:ext cx="8900160"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全城搜索志在帮助那些不懂技术的个人或企业建立属于自己的接口程序，让完全不懂技术的个人或企业通过简单的配置，即可拥有强大的功能。</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1365754" y="4320114"/>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4" name="文本框 13"/>
          <p:cNvSpPr txBox="1"/>
          <p:nvPr/>
        </p:nvSpPr>
        <p:spPr>
          <a:xfrm>
            <a:off x="1548634" y="4702851"/>
            <a:ext cx="1981200" cy="1169551"/>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文本框 14"/>
          <p:cNvSpPr txBox="1"/>
          <p:nvPr/>
        </p:nvSpPr>
        <p:spPr>
          <a:xfrm>
            <a:off x="3590794" y="430670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6" name="文本框 15"/>
          <p:cNvSpPr txBox="1"/>
          <p:nvPr/>
        </p:nvSpPr>
        <p:spPr>
          <a:xfrm>
            <a:off x="3773674" y="4689446"/>
            <a:ext cx="1981200" cy="1169551"/>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7" name="文本框 16"/>
          <p:cNvSpPr txBox="1"/>
          <p:nvPr/>
        </p:nvSpPr>
        <p:spPr>
          <a:xfrm>
            <a:off x="5815834" y="4306709"/>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18" name="文本框 17"/>
          <p:cNvSpPr txBox="1"/>
          <p:nvPr/>
        </p:nvSpPr>
        <p:spPr>
          <a:xfrm>
            <a:off x="5998714" y="4689446"/>
            <a:ext cx="1981200" cy="1169551"/>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文本框 18"/>
          <p:cNvSpPr txBox="1"/>
          <p:nvPr/>
        </p:nvSpPr>
        <p:spPr>
          <a:xfrm>
            <a:off x="8040874" y="4320114"/>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ctr"/>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0" name="文本框 19"/>
          <p:cNvSpPr txBox="1"/>
          <p:nvPr/>
        </p:nvSpPr>
        <p:spPr>
          <a:xfrm>
            <a:off x="8223754" y="4702851"/>
            <a:ext cx="1981200" cy="1169551"/>
          </a:xfrm>
          <a:prstGeom prst="rect">
            <a:avLst/>
          </a:prstGeom>
          <a:noFill/>
        </p:spPr>
        <p:txBody>
          <a:bodyPr wrap="square" rtlCol="0">
            <a:spAutoFit/>
          </a:bodyPr>
          <a:lstStyle/>
          <a:p>
            <a:pPr algn="just"/>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企业使用全城搜索可以用低廉的成本实现智能客服机器人功能，店家可以轻松实现店铺商品和粉丝的关联与互动</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81257" y="3137037"/>
            <a:ext cx="514751" cy="514751"/>
          </a:xfrm>
          <a:prstGeom prst="rect">
            <a:avLst/>
          </a:prstGeom>
          <a:noFill/>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2890" y="3166196"/>
            <a:ext cx="456431" cy="456431"/>
          </a:xfrm>
          <a:prstGeom prst="rect">
            <a:avLst/>
          </a:prstGeom>
          <a:noFill/>
        </p:spPr>
      </p:pic>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40977" y="3157061"/>
            <a:ext cx="496527" cy="496527"/>
          </a:xfrm>
          <a:prstGeom prst="rect">
            <a:avLst/>
          </a:prstGeom>
          <a:noFill/>
        </p:spPr>
      </p:pic>
      <p:sp>
        <p:nvSpPr>
          <p:cNvPr id="24" name="等腰三角形 23"/>
          <p:cNvSpPr/>
          <p:nvPr/>
        </p:nvSpPr>
        <p:spPr>
          <a:xfrm>
            <a:off x="2776245" y="3589190"/>
            <a:ext cx="515980" cy="444811"/>
          </a:xfrm>
          <a:prstGeom prst="triangle">
            <a:avLst>
              <a:gd name="adj" fmla="val 6370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5" name="等腰三角形 24"/>
          <p:cNvSpPr/>
          <p:nvPr/>
        </p:nvSpPr>
        <p:spPr>
          <a:xfrm>
            <a:off x="5001284" y="3589190"/>
            <a:ext cx="515980" cy="444811"/>
          </a:xfrm>
          <a:prstGeom prst="triangle">
            <a:avLst>
              <a:gd name="adj" fmla="val 6370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6" name="等腰三角形 25"/>
          <p:cNvSpPr/>
          <p:nvPr/>
        </p:nvSpPr>
        <p:spPr>
          <a:xfrm>
            <a:off x="7243268" y="3589190"/>
            <a:ext cx="515980" cy="444811"/>
          </a:xfrm>
          <a:prstGeom prst="triangle">
            <a:avLst>
              <a:gd name="adj" fmla="val 6370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27" name="等腰三角形 26"/>
          <p:cNvSpPr/>
          <p:nvPr/>
        </p:nvSpPr>
        <p:spPr>
          <a:xfrm>
            <a:off x="9484828" y="3599357"/>
            <a:ext cx="515980" cy="444811"/>
          </a:xfrm>
          <a:prstGeom prst="triangle">
            <a:avLst>
              <a:gd name="adj" fmla="val 6370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graphicFrame>
        <p:nvGraphicFramePr>
          <p:cNvPr id="3" name="图表 2"/>
          <p:cNvGraphicFramePr/>
          <p:nvPr/>
        </p:nvGraphicFramePr>
        <p:xfrm>
          <a:off x="2206569" y="1411705"/>
          <a:ext cx="7778862" cy="3320715"/>
        </p:xfrm>
        <a:graphic>
          <a:graphicData uri="http://schemas.openxmlformats.org/drawingml/2006/chart">
            <c:chart xmlns:c="http://schemas.openxmlformats.org/drawingml/2006/chart" xmlns:r="http://schemas.openxmlformats.org/officeDocument/2006/relationships" r:id="rId1"/>
          </a:graphicData>
        </a:graphic>
      </p:graphicFrame>
      <p:sp>
        <p:nvSpPr>
          <p:cNvPr id="4" name="矩形 3"/>
          <p:cNvSpPr/>
          <p:nvPr/>
        </p:nvSpPr>
        <p:spPr>
          <a:xfrm>
            <a:off x="1323186" y="5017881"/>
            <a:ext cx="339080" cy="339080"/>
          </a:xfrm>
          <a:prstGeom prst="rect">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FZZhengHeiS-DB-GB" panose="02000000000000000000" pitchFamily="2" charset="-122"/>
                <a:ea typeface="FZZhengHeiS-DB-GB" panose="02000000000000000000" pitchFamily="2" charset="-122"/>
              </a:rPr>
              <a:t>1</a:t>
            </a:r>
            <a:endParaRPr lang="zh-CN" altLang="en-US" sz="1600" dirty="0">
              <a:solidFill>
                <a:schemeClr val="bg1"/>
              </a:solidFill>
              <a:latin typeface="FZZhengHeiS-DB-GB" panose="02000000000000000000" pitchFamily="2" charset="-122"/>
              <a:ea typeface="FZZhengHeiS-DB-GB" panose="02000000000000000000" pitchFamily="2" charset="-122"/>
            </a:endParaRPr>
          </a:p>
        </p:txBody>
      </p:sp>
      <p:sp>
        <p:nvSpPr>
          <p:cNvPr id="5" name="矩形 4"/>
          <p:cNvSpPr/>
          <p:nvPr/>
        </p:nvSpPr>
        <p:spPr>
          <a:xfrm>
            <a:off x="1323186" y="5723069"/>
            <a:ext cx="339080" cy="339080"/>
          </a:xfrm>
          <a:prstGeom prst="rect">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FZZhengHeiS-DB-GB" panose="02000000000000000000" pitchFamily="2" charset="-122"/>
                <a:ea typeface="FZZhengHeiS-DB-GB" panose="02000000000000000000" pitchFamily="2" charset="-122"/>
              </a:rPr>
              <a:t>2</a:t>
            </a:r>
            <a:endParaRPr lang="zh-CN" altLang="en-US" sz="1600" dirty="0">
              <a:solidFill>
                <a:schemeClr val="bg1"/>
              </a:solidFill>
              <a:latin typeface="FZZhengHeiS-DB-GB" panose="02000000000000000000" pitchFamily="2" charset="-122"/>
              <a:ea typeface="FZZhengHeiS-DB-GB" panose="02000000000000000000" pitchFamily="2" charset="-122"/>
            </a:endParaRPr>
          </a:p>
        </p:txBody>
      </p:sp>
      <p:sp>
        <p:nvSpPr>
          <p:cNvPr id="7" name="矩形 6"/>
          <p:cNvSpPr/>
          <p:nvPr/>
        </p:nvSpPr>
        <p:spPr>
          <a:xfrm>
            <a:off x="6350059" y="5024179"/>
            <a:ext cx="339080" cy="339080"/>
          </a:xfrm>
          <a:prstGeom prst="rect">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FZZhengHeiS-DB-GB" panose="02000000000000000000" pitchFamily="2" charset="-122"/>
                <a:ea typeface="FZZhengHeiS-DB-GB" panose="02000000000000000000" pitchFamily="2" charset="-122"/>
              </a:rPr>
              <a:t>3</a:t>
            </a:r>
            <a:endParaRPr lang="zh-CN" altLang="en-US" sz="1600" dirty="0">
              <a:solidFill>
                <a:schemeClr val="bg1"/>
              </a:solidFill>
              <a:latin typeface="FZZhengHeiS-DB-GB" panose="02000000000000000000" pitchFamily="2" charset="-122"/>
              <a:ea typeface="FZZhengHeiS-DB-GB" panose="02000000000000000000" pitchFamily="2" charset="-122"/>
            </a:endParaRPr>
          </a:p>
        </p:txBody>
      </p:sp>
      <p:sp>
        <p:nvSpPr>
          <p:cNvPr id="8" name="矩形 7"/>
          <p:cNvSpPr/>
          <p:nvPr/>
        </p:nvSpPr>
        <p:spPr>
          <a:xfrm>
            <a:off x="6350059" y="5729367"/>
            <a:ext cx="339080" cy="339080"/>
          </a:xfrm>
          <a:prstGeom prst="rect">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latin typeface="FZZhengHeiS-DB-GB" panose="02000000000000000000" pitchFamily="2" charset="-122"/>
                <a:ea typeface="FZZhengHeiS-DB-GB" panose="02000000000000000000" pitchFamily="2" charset="-122"/>
              </a:rPr>
              <a:t>4</a:t>
            </a:r>
            <a:endParaRPr lang="zh-CN" altLang="en-US" sz="1600" dirty="0">
              <a:solidFill>
                <a:schemeClr val="bg1"/>
              </a:solidFill>
              <a:latin typeface="FZZhengHeiS-DB-GB" panose="02000000000000000000" pitchFamily="2" charset="-122"/>
              <a:ea typeface="FZZhengHeiS-DB-GB" panose="02000000000000000000" pitchFamily="2" charset="-122"/>
            </a:endParaRPr>
          </a:p>
        </p:txBody>
      </p:sp>
      <p:sp>
        <p:nvSpPr>
          <p:cNvPr id="9" name="文本框 8"/>
          <p:cNvSpPr txBox="1"/>
          <p:nvPr/>
        </p:nvSpPr>
        <p:spPr>
          <a:xfrm>
            <a:off x="1702484" y="4996277"/>
            <a:ext cx="4218431"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0" name="文本框 9"/>
          <p:cNvSpPr txBox="1"/>
          <p:nvPr/>
        </p:nvSpPr>
        <p:spPr>
          <a:xfrm>
            <a:off x="6729356" y="5670950"/>
            <a:ext cx="4218431"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1" name="文本框 10"/>
          <p:cNvSpPr txBox="1"/>
          <p:nvPr/>
        </p:nvSpPr>
        <p:spPr>
          <a:xfrm>
            <a:off x="6729356" y="4996277"/>
            <a:ext cx="4218431"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2" name="文本框 11"/>
          <p:cNvSpPr txBox="1"/>
          <p:nvPr/>
        </p:nvSpPr>
        <p:spPr>
          <a:xfrm>
            <a:off x="1702483" y="5695167"/>
            <a:ext cx="4218431"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0" name="椭圆 19"/>
          <p:cNvSpPr/>
          <p:nvPr/>
        </p:nvSpPr>
        <p:spPr>
          <a:xfrm rot="2700000">
            <a:off x="4633834" y="2206762"/>
            <a:ext cx="1578077" cy="1578077"/>
          </a:xfrm>
          <a:prstGeom prst="ellipse">
            <a:avLst/>
          </a:prstGeom>
          <a:solidFill>
            <a:srgbClr val="A8D8B9"/>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1" name="椭圆 20"/>
          <p:cNvSpPr/>
          <p:nvPr/>
        </p:nvSpPr>
        <p:spPr>
          <a:xfrm rot="2700000">
            <a:off x="4633834" y="3553800"/>
            <a:ext cx="1578077" cy="1578077"/>
          </a:xfrm>
          <a:prstGeom prst="ellipse">
            <a:avLst/>
          </a:prstGeom>
          <a:solidFill>
            <a:srgbClr val="00AA9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2" name="任意多边形 21"/>
          <p:cNvSpPr/>
          <p:nvPr/>
        </p:nvSpPr>
        <p:spPr>
          <a:xfrm rot="2700000">
            <a:off x="5980871" y="3553799"/>
            <a:ext cx="1578078" cy="1578078"/>
          </a:xfrm>
          <a:custGeom>
            <a:avLst/>
            <a:gdLst>
              <a:gd name="connsiteX0" fmla="*/ 600331 w 1578078"/>
              <a:gd name="connsiteY0" fmla="*/ 25247 h 1578078"/>
              <a:gd name="connsiteX1" fmla="*/ 630020 w 1578078"/>
              <a:gd name="connsiteY1" fmla="*/ 16030 h 1578078"/>
              <a:gd name="connsiteX2" fmla="*/ 789039 w 1578078"/>
              <a:gd name="connsiteY2" fmla="*/ 0 h 1578078"/>
              <a:gd name="connsiteX3" fmla="*/ 1578078 w 1578078"/>
              <a:gd name="connsiteY3" fmla="*/ 789039 h 1578078"/>
              <a:gd name="connsiteX4" fmla="*/ 789039 w 1578078"/>
              <a:gd name="connsiteY4" fmla="*/ 1578078 h 1578078"/>
              <a:gd name="connsiteX5" fmla="*/ 0 w 1578078"/>
              <a:gd name="connsiteY5" fmla="*/ 789039 h 1578078"/>
              <a:gd name="connsiteX6" fmla="*/ 16031 w 1578078"/>
              <a:gd name="connsiteY6" fmla="*/ 630020 h 1578078"/>
              <a:gd name="connsiteX7" fmla="*/ 25247 w 1578078"/>
              <a:gd name="connsiteY7" fmla="*/ 600331 h 1578078"/>
              <a:gd name="connsiteX8" fmla="*/ 143668 w 1578078"/>
              <a:gd name="connsiteY8" fmla="*/ 563571 h 1578078"/>
              <a:gd name="connsiteX9" fmla="*/ 563570 w 1578078"/>
              <a:gd name="connsiteY9" fmla="*/ 143669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8078" h="1578078">
                <a:moveTo>
                  <a:pt x="600331" y="25247"/>
                </a:moveTo>
                <a:lnTo>
                  <a:pt x="630020" y="16030"/>
                </a:lnTo>
                <a:cubicBezTo>
                  <a:pt x="681385" y="5520"/>
                  <a:pt x="734567" y="0"/>
                  <a:pt x="789039" y="0"/>
                </a:cubicBezTo>
                <a:cubicBezTo>
                  <a:pt x="1224813" y="0"/>
                  <a:pt x="1578078" y="353265"/>
                  <a:pt x="1578078" y="789039"/>
                </a:cubicBezTo>
                <a:cubicBezTo>
                  <a:pt x="1578078" y="1224813"/>
                  <a:pt x="1224813" y="1578078"/>
                  <a:pt x="789039" y="1578078"/>
                </a:cubicBezTo>
                <a:cubicBezTo>
                  <a:pt x="353265" y="1578078"/>
                  <a:pt x="0" y="1224813"/>
                  <a:pt x="0" y="789039"/>
                </a:cubicBezTo>
                <a:cubicBezTo>
                  <a:pt x="0" y="734567"/>
                  <a:pt x="5520" y="681385"/>
                  <a:pt x="16031" y="630020"/>
                </a:cubicBezTo>
                <a:lnTo>
                  <a:pt x="25247" y="600331"/>
                </a:lnTo>
                <a:lnTo>
                  <a:pt x="143668" y="563571"/>
                </a:lnTo>
                <a:cubicBezTo>
                  <a:pt x="332466" y="483716"/>
                  <a:pt x="483715" y="332467"/>
                  <a:pt x="563570" y="143669"/>
                </a:cubicBezTo>
                <a:close/>
              </a:path>
            </a:pathLst>
          </a:custGeom>
          <a:solidFill>
            <a:srgbClr val="A8D8B9"/>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3" name="任意多边形 22"/>
          <p:cNvSpPr/>
          <p:nvPr/>
        </p:nvSpPr>
        <p:spPr>
          <a:xfrm rot="2700000">
            <a:off x="5965631" y="2222001"/>
            <a:ext cx="1578078" cy="1578078"/>
          </a:xfrm>
          <a:custGeom>
            <a:avLst/>
            <a:gdLst>
              <a:gd name="connsiteX0" fmla="*/ 231104 w 1578078"/>
              <a:gd name="connsiteY0" fmla="*/ 231104 h 1578078"/>
              <a:gd name="connsiteX1" fmla="*/ 789039 w 1578078"/>
              <a:gd name="connsiteY1" fmla="*/ 0 h 1578078"/>
              <a:gd name="connsiteX2" fmla="*/ 1578078 w 1578078"/>
              <a:gd name="connsiteY2" fmla="*/ 789039 h 1578078"/>
              <a:gd name="connsiteX3" fmla="*/ 789039 w 1578078"/>
              <a:gd name="connsiteY3" fmla="*/ 1578078 h 1578078"/>
              <a:gd name="connsiteX4" fmla="*/ 630020 w 1578078"/>
              <a:gd name="connsiteY4" fmla="*/ 1562047 h 1578078"/>
              <a:gd name="connsiteX5" fmla="*/ 600332 w 1578078"/>
              <a:gd name="connsiteY5" fmla="*/ 1552832 h 1578078"/>
              <a:gd name="connsiteX6" fmla="*/ 563572 w 1578078"/>
              <a:gd name="connsiteY6" fmla="*/ 1434409 h 1578078"/>
              <a:gd name="connsiteX7" fmla="*/ 143669 w 1578078"/>
              <a:gd name="connsiteY7" fmla="*/ 1014506 h 1578078"/>
              <a:gd name="connsiteX8" fmla="*/ 25246 w 1578078"/>
              <a:gd name="connsiteY8" fmla="*/ 977746 h 1578078"/>
              <a:gd name="connsiteX9" fmla="*/ 16031 w 1578078"/>
              <a:gd name="connsiteY9" fmla="*/ 948058 h 1578078"/>
              <a:gd name="connsiteX10" fmla="*/ 0 w 1578078"/>
              <a:gd name="connsiteY10" fmla="*/ 789039 h 1578078"/>
              <a:gd name="connsiteX11" fmla="*/ 231104 w 1578078"/>
              <a:gd name="connsiteY11" fmla="*/ 231104 h 157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8078" h="1578078">
                <a:moveTo>
                  <a:pt x="231104" y="231104"/>
                </a:moveTo>
                <a:cubicBezTo>
                  <a:pt x="373892" y="88316"/>
                  <a:pt x="571152" y="0"/>
                  <a:pt x="789039" y="0"/>
                </a:cubicBezTo>
                <a:cubicBezTo>
                  <a:pt x="1224813" y="0"/>
                  <a:pt x="1578078" y="353265"/>
                  <a:pt x="1578078" y="789039"/>
                </a:cubicBezTo>
                <a:cubicBezTo>
                  <a:pt x="1578078" y="1224813"/>
                  <a:pt x="1224813" y="1578078"/>
                  <a:pt x="789039" y="1578078"/>
                </a:cubicBezTo>
                <a:cubicBezTo>
                  <a:pt x="734567" y="1578078"/>
                  <a:pt x="681385" y="1572558"/>
                  <a:pt x="630020" y="1562047"/>
                </a:cubicBezTo>
                <a:lnTo>
                  <a:pt x="600332" y="1552832"/>
                </a:lnTo>
                <a:lnTo>
                  <a:pt x="563572" y="1434409"/>
                </a:lnTo>
                <a:cubicBezTo>
                  <a:pt x="483717" y="1245611"/>
                  <a:pt x="332467" y="1094361"/>
                  <a:pt x="143669" y="1014506"/>
                </a:cubicBezTo>
                <a:lnTo>
                  <a:pt x="25246" y="977746"/>
                </a:lnTo>
                <a:lnTo>
                  <a:pt x="16031" y="948058"/>
                </a:lnTo>
                <a:cubicBezTo>
                  <a:pt x="5520" y="896693"/>
                  <a:pt x="0" y="843511"/>
                  <a:pt x="0" y="789039"/>
                </a:cubicBezTo>
                <a:cubicBezTo>
                  <a:pt x="0" y="571152"/>
                  <a:pt x="88316" y="373892"/>
                  <a:pt x="231104" y="231104"/>
                </a:cubicBezTo>
                <a:close/>
              </a:path>
            </a:pathLst>
          </a:custGeom>
          <a:solidFill>
            <a:srgbClr val="00AA90"/>
          </a:soli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4" name="文本框 23"/>
          <p:cNvSpPr txBox="1"/>
          <p:nvPr/>
        </p:nvSpPr>
        <p:spPr>
          <a:xfrm>
            <a:off x="1925867" y="2235070"/>
            <a:ext cx="2225040" cy="369332"/>
          </a:xfrm>
          <a:prstGeom prst="rect">
            <a:avLst/>
          </a:prstGeom>
          <a:noFill/>
        </p:spPr>
        <p:txBody>
          <a:bodyPr wrap="square" rtlCol="0">
            <a:spAutoFit/>
          </a:bodyPr>
          <a:lstStyle/>
          <a:p>
            <a:pPr algn="r"/>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5" name="文本框 24"/>
          <p:cNvSpPr txBox="1"/>
          <p:nvPr/>
        </p:nvSpPr>
        <p:spPr>
          <a:xfrm>
            <a:off x="1285787" y="2573624"/>
            <a:ext cx="2865120" cy="523220"/>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6" name="文本框 25"/>
          <p:cNvSpPr txBox="1"/>
          <p:nvPr/>
        </p:nvSpPr>
        <p:spPr>
          <a:xfrm>
            <a:off x="1925867" y="3957801"/>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27" name="文本框 26"/>
          <p:cNvSpPr txBox="1"/>
          <p:nvPr/>
        </p:nvSpPr>
        <p:spPr>
          <a:xfrm>
            <a:off x="1285787" y="4296355"/>
            <a:ext cx="2865120" cy="738664"/>
          </a:xfrm>
          <a:prstGeom prst="rect">
            <a:avLst/>
          </a:prstGeom>
          <a:noFill/>
        </p:spPr>
        <p:txBody>
          <a:bodyPr wrap="square" rtlCol="0">
            <a:spAutoFit/>
          </a:bodyPr>
          <a:lstStyle/>
          <a:p>
            <a:pPr algn="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通过为合作伙伴提供“连接一切”的能力，微信正在形成一个全新的“智慧型”生活方式。</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8" name="文本框 27"/>
          <p:cNvSpPr txBox="1"/>
          <p:nvPr/>
        </p:nvSpPr>
        <p:spPr>
          <a:xfrm>
            <a:off x="7885779" y="2234772"/>
            <a:ext cx="2225040" cy="369332"/>
          </a:xfrm>
          <a:prstGeom prst="rect">
            <a:avLst/>
          </a:prstGeom>
          <a:noFill/>
        </p:spPr>
        <p:txBody>
          <a:bodyPr wrap="square" rtlCol="0">
            <a:spAutoFit/>
          </a:bodyPr>
          <a:lstStyle/>
          <a:p>
            <a:r>
              <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29" name="文本框 28"/>
          <p:cNvSpPr txBox="1"/>
          <p:nvPr/>
        </p:nvSpPr>
        <p:spPr>
          <a:xfrm>
            <a:off x="7885779" y="2590212"/>
            <a:ext cx="2865120"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0" name="文本框 29"/>
          <p:cNvSpPr txBox="1"/>
          <p:nvPr/>
        </p:nvSpPr>
        <p:spPr>
          <a:xfrm>
            <a:off x="7947511" y="3956155"/>
            <a:ext cx="2225040" cy="369332"/>
          </a:xfrm>
          <a:prstGeom prst="rect">
            <a:avLst/>
          </a:prstGeom>
          <a:noFill/>
        </p:spPr>
        <p:txBody>
          <a:bodyPr wrap="square" rtlCol="0">
            <a:spAutoFit/>
          </a:bodyPr>
          <a:lstStyle>
            <a:defPPr>
              <a:defRPr lang="zh-CN"/>
            </a:defPPr>
            <a:lvl1pPr algn="r">
              <a:defRPr>
                <a:solidFill>
                  <a:schemeClr val="bg1"/>
                </a:solidFill>
                <a:effectLst>
                  <a:outerShdw blurRad="152400" dist="50800" dir="5400000" algn="ctr" rotWithShape="0">
                    <a:schemeClr val="tx1"/>
                  </a:outerShdw>
                </a:effectLst>
                <a:latin typeface="FZZhengHeiS-DB-GB" panose="02000000000000000000" pitchFamily="2" charset="-122"/>
                <a:ea typeface="FZZhengHeiS-DB-GB" panose="02000000000000000000" pitchFamily="2" charset="-122"/>
              </a:defRPr>
            </a:lvl1pPr>
          </a:lstStyle>
          <a:p>
            <a:pPr algn="l"/>
            <a:r>
              <a:rPr lang="zh-CN" altLang="en-US" dirty="0">
                <a:solidFill>
                  <a:schemeClr val="tx1">
                    <a:lumMod val="75000"/>
                    <a:lumOff val="25000"/>
                  </a:schemeClr>
                </a:solidFill>
                <a:effectLst/>
              </a:rPr>
              <a:t>输入你的标题</a:t>
            </a:r>
            <a:endParaRPr lang="zh-CN" altLang="en-US" dirty="0">
              <a:solidFill>
                <a:schemeClr val="tx1">
                  <a:lumMod val="75000"/>
                  <a:lumOff val="25000"/>
                </a:schemeClr>
              </a:solidFill>
              <a:effectLst/>
            </a:endParaRPr>
          </a:p>
        </p:txBody>
      </p:sp>
      <p:sp>
        <p:nvSpPr>
          <p:cNvPr id="31" name="文本框 30"/>
          <p:cNvSpPr txBox="1"/>
          <p:nvPr/>
        </p:nvSpPr>
        <p:spPr>
          <a:xfrm>
            <a:off x="7947511" y="4311595"/>
            <a:ext cx="2865120" cy="523220"/>
          </a:xfrm>
          <a:prstGeom prst="rect">
            <a:avLst/>
          </a:prstGeom>
          <a:noFill/>
        </p:spPr>
        <p:txBody>
          <a:bodyPr wrap="square" rtlCol="0">
            <a:spAutoFit/>
          </a:bodyPr>
          <a:lstStyle/>
          <a:p>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4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4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00862" y="4111670"/>
            <a:ext cx="506013" cy="506013"/>
          </a:xfrm>
          <a:prstGeom prst="rect">
            <a:avLst/>
          </a:prstGeom>
        </p:spPr>
      </p:pic>
      <p:pic>
        <p:nvPicPr>
          <p:cNvPr id="33" name="图片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85907" y="4089831"/>
            <a:ext cx="506013" cy="506013"/>
          </a:xfrm>
          <a:prstGeom prst="rect">
            <a:avLst/>
          </a:prstGeom>
        </p:spPr>
      </p:pic>
      <p:pic>
        <p:nvPicPr>
          <p:cNvPr id="34" name="图片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622" y="2733238"/>
            <a:ext cx="568056" cy="568056"/>
          </a:xfrm>
          <a:prstGeom prst="rect">
            <a:avLst/>
          </a:prstGeom>
        </p:spPr>
      </p:pic>
      <p:pic>
        <p:nvPicPr>
          <p:cNvPr id="35" name="图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9145" y="2742793"/>
            <a:ext cx="489642" cy="48964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3606730" y="781050"/>
          <a:ext cx="5368491" cy="3637190"/>
        </p:xfrm>
        <a:graphic>
          <a:graphicData uri="http://schemas.openxmlformats.org/drawingml/2006/chart">
            <c:chart xmlns:c="http://schemas.openxmlformats.org/drawingml/2006/chart" xmlns:r="http://schemas.openxmlformats.org/officeDocument/2006/relationships" r:id="rId1"/>
          </a:graphicData>
        </a:graphic>
      </p:graphicFrame>
      <p:sp>
        <p:nvSpPr>
          <p:cNvPr id="5" name="文本框 4"/>
          <p:cNvSpPr txBox="1"/>
          <p:nvPr/>
        </p:nvSpPr>
        <p:spPr>
          <a:xfrm>
            <a:off x="5186362" y="2305050"/>
            <a:ext cx="1819275" cy="830997"/>
          </a:xfrm>
          <a:prstGeom prst="rect">
            <a:avLst/>
          </a:prstGeom>
          <a:noFill/>
        </p:spPr>
        <p:txBody>
          <a:bodyPr wrap="square" rtlCol="0">
            <a:spAutoFit/>
          </a:bodyPr>
          <a:lstStyle/>
          <a:p>
            <a:pPr algn="ctr"/>
            <a:r>
              <a:rPr lang="en-US" altLang="zh-CN" sz="4800" b="1" dirty="0">
                <a:solidFill>
                  <a:schemeClr val="bg1"/>
                </a:solidFill>
                <a:latin typeface="FZZhengHeiS-DB-GB" panose="02000000000000000000" pitchFamily="2" charset="-122"/>
                <a:ea typeface="FZZhengHeiS-DB-GB" panose="02000000000000000000" pitchFamily="2" charset="-122"/>
              </a:rPr>
              <a:t>02</a:t>
            </a:r>
            <a:endParaRPr lang="zh-CN" altLang="en-US" sz="4400" b="1" dirty="0">
              <a:solidFill>
                <a:schemeClr val="bg1"/>
              </a:solidFill>
              <a:latin typeface="FZZhengHeiS-DB-GB" panose="02000000000000000000" pitchFamily="2" charset="-122"/>
              <a:ea typeface="FZZhengHeiS-DB-GB" panose="02000000000000000000" pitchFamily="2" charset="-122"/>
            </a:endParaRPr>
          </a:p>
        </p:txBody>
      </p:sp>
      <p:sp>
        <p:nvSpPr>
          <p:cNvPr id="6" name="文本框 5"/>
          <p:cNvSpPr txBox="1"/>
          <p:nvPr/>
        </p:nvSpPr>
        <p:spPr>
          <a:xfrm>
            <a:off x="3521441" y="5128818"/>
            <a:ext cx="5149121" cy="646331"/>
          </a:xfrm>
          <a:prstGeom prst="rect">
            <a:avLst/>
          </a:prstGeom>
          <a:noFill/>
        </p:spPr>
        <p:txBody>
          <a:bodyPr wrap="square" rtlCol="0">
            <a:spAutoFit/>
          </a:bodyPr>
          <a:lstStyle/>
          <a:p>
            <a:pPr algn="ctr"/>
            <a:r>
              <a:rPr lang="en-US" altLang="zh-CN" dirty="0">
                <a:solidFill>
                  <a:schemeClr val="tx1">
                    <a:lumMod val="75000"/>
                    <a:lumOff val="25000"/>
                  </a:schemeClr>
                </a:solidFill>
                <a:latin typeface="FuturaBookC" pitchFamily="2" charset="-52"/>
              </a:rPr>
              <a:t>Life was like a box of chocolates, you never know what you’re go to get.</a:t>
            </a:r>
            <a:endParaRPr lang="en-US" altLang="zh-CN" dirty="0">
              <a:solidFill>
                <a:schemeClr val="tx1">
                  <a:lumMod val="75000"/>
                  <a:lumOff val="25000"/>
                </a:schemeClr>
              </a:solidFill>
              <a:latin typeface="FuturaBookC" pitchFamily="2" charset="-52"/>
            </a:endParaRPr>
          </a:p>
        </p:txBody>
      </p:sp>
      <p:sp>
        <p:nvSpPr>
          <p:cNvPr id="7" name="文本框 6"/>
          <p:cNvSpPr txBox="1"/>
          <p:nvPr/>
        </p:nvSpPr>
        <p:spPr>
          <a:xfrm>
            <a:off x="3842480" y="4218341"/>
            <a:ext cx="4507042" cy="523220"/>
          </a:xfrm>
          <a:prstGeom prst="rect">
            <a:avLst/>
          </a:prstGeom>
          <a:noFill/>
        </p:spPr>
        <p:txBody>
          <a:bodyPr wrap="square" rtlCol="0">
            <a:spAutoFit/>
          </a:bodyPr>
          <a:lstStyle/>
          <a:p>
            <a:pPr algn="dist"/>
            <a:r>
              <a:rPr lang="zh-CN" altLang="en-US" sz="2800" dirty="0">
                <a:latin typeface="FZZhengHeiS-DB-GB" panose="02000000000000000000" pitchFamily="2" charset="-122"/>
                <a:ea typeface="FZZhengHeiS-DB-GB" panose="02000000000000000000" pitchFamily="2" charset="-122"/>
              </a:rPr>
              <a:t>输入你的标题</a:t>
            </a:r>
            <a:endParaRPr lang="zh-CN" altLang="en-US" sz="2800" dirty="0">
              <a:latin typeface="FZZhengHeiS-DB-GB" panose="02000000000000000000" pitchFamily="2" charset="-122"/>
              <a:ea typeface="FZZhengHeiS-DB-GB" panose="02000000000000000000" pitchFamily="2" charset="-122"/>
            </a:endParaRPr>
          </a:p>
        </p:txBody>
      </p:sp>
      <p:cxnSp>
        <p:nvCxnSpPr>
          <p:cNvPr id="8" name="直接连接符 7"/>
          <p:cNvCxnSpPr/>
          <p:nvPr/>
        </p:nvCxnSpPr>
        <p:spPr>
          <a:xfrm>
            <a:off x="5705476" y="4896331"/>
            <a:ext cx="7810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等腰三角形 8"/>
          <p:cNvSpPr/>
          <p:nvPr/>
        </p:nvSpPr>
        <p:spPr>
          <a:xfrm rot="856013">
            <a:off x="9531200" y="3248573"/>
            <a:ext cx="364541" cy="314259"/>
          </a:xfrm>
          <a:prstGeom prst="triangle">
            <a:avLst>
              <a:gd name="adj" fmla="val 29009"/>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rot="19629828">
            <a:off x="8281475" y="2828842"/>
            <a:ext cx="371529" cy="421175"/>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rot="4505228">
            <a:off x="4044987" y="1924399"/>
            <a:ext cx="265370" cy="300831"/>
          </a:xfrm>
          <a:prstGeom prst="triangle">
            <a:avLst>
              <a:gd name="adj" fmla="val 15182"/>
            </a:avLst>
          </a:pr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rot="4505228">
            <a:off x="7971821" y="2585614"/>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rot="4505228">
            <a:off x="3562434" y="1672294"/>
            <a:ext cx="238055" cy="269865"/>
          </a:xfrm>
          <a:prstGeom prst="triangle">
            <a:avLst>
              <a:gd name="adj" fmla="val 39990"/>
            </a:avLst>
          </a:prstGeom>
          <a:solidFill>
            <a:srgbClr val="7EC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rot="6930739">
            <a:off x="2382084" y="1438949"/>
            <a:ext cx="371529" cy="421175"/>
          </a:xfrm>
          <a:prstGeom prst="triangle">
            <a:avLst>
              <a:gd name="adj" fmla="val 15182"/>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4505228">
            <a:off x="10745162" y="3151640"/>
            <a:ext cx="238055" cy="269865"/>
          </a:xfrm>
          <a:prstGeom prst="triangle">
            <a:avLst>
              <a:gd name="adj" fmla="val 39990"/>
            </a:avLst>
          </a:prstGeom>
          <a:solidFill>
            <a:srgbClr val="116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856013">
            <a:off x="1346696" y="1757354"/>
            <a:ext cx="364541" cy="314259"/>
          </a:xfrm>
          <a:prstGeom prst="triangle">
            <a:avLst>
              <a:gd name="adj" fmla="val 29009"/>
            </a:avLst>
          </a:pr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任意多边形 2"/>
          <p:cNvSpPr/>
          <p:nvPr/>
        </p:nvSpPr>
        <p:spPr>
          <a:xfrm rot="18900000">
            <a:off x="4225451" y="2292018"/>
            <a:ext cx="1945044" cy="700548"/>
          </a:xfrm>
          <a:custGeom>
            <a:avLst/>
            <a:gdLst>
              <a:gd name="connsiteX0" fmla="*/ 0 w 1945044"/>
              <a:gd name="connsiteY0" fmla="*/ 598061 h 700548"/>
              <a:gd name="connsiteX1" fmla="*/ 499895 w 1945044"/>
              <a:gd name="connsiteY1" fmla="*/ 102487 h 700548"/>
              <a:gd name="connsiteX2" fmla="*/ 1481155 w 1945044"/>
              <a:gd name="connsiteY2" fmla="*/ 102487 h 700548"/>
              <a:gd name="connsiteX3" fmla="*/ 1481155 w 1945044"/>
              <a:gd name="connsiteY3" fmla="*/ 0 h 700548"/>
              <a:gd name="connsiteX4" fmla="*/ 1945044 w 1945044"/>
              <a:gd name="connsiteY4" fmla="*/ 350274 h 700548"/>
              <a:gd name="connsiteX5" fmla="*/ 1481155 w 1945044"/>
              <a:gd name="connsiteY5" fmla="*/ 700548 h 700548"/>
              <a:gd name="connsiteX6" fmla="*/ 1481155 w 1945044"/>
              <a:gd name="connsiteY6" fmla="*/ 598061 h 70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044" h="700548">
                <a:moveTo>
                  <a:pt x="0" y="598061"/>
                </a:moveTo>
                <a:lnTo>
                  <a:pt x="499895" y="102487"/>
                </a:lnTo>
                <a:lnTo>
                  <a:pt x="1481155" y="102487"/>
                </a:lnTo>
                <a:lnTo>
                  <a:pt x="1481155" y="0"/>
                </a:lnTo>
                <a:lnTo>
                  <a:pt x="1945044" y="350274"/>
                </a:lnTo>
                <a:lnTo>
                  <a:pt x="1481155" y="700548"/>
                </a:lnTo>
                <a:lnTo>
                  <a:pt x="1481155" y="598061"/>
                </a:ln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4" name="任意多边形 3"/>
          <p:cNvSpPr/>
          <p:nvPr/>
        </p:nvSpPr>
        <p:spPr>
          <a:xfrm rot="2700000">
            <a:off x="6021503" y="2292018"/>
            <a:ext cx="1945044" cy="700548"/>
          </a:xfrm>
          <a:custGeom>
            <a:avLst/>
            <a:gdLst>
              <a:gd name="connsiteX0" fmla="*/ 0 w 1945044"/>
              <a:gd name="connsiteY0" fmla="*/ 598061 h 700548"/>
              <a:gd name="connsiteX1" fmla="*/ 499895 w 1945044"/>
              <a:gd name="connsiteY1" fmla="*/ 102487 h 700548"/>
              <a:gd name="connsiteX2" fmla="*/ 1481155 w 1945044"/>
              <a:gd name="connsiteY2" fmla="*/ 102487 h 700548"/>
              <a:gd name="connsiteX3" fmla="*/ 1481155 w 1945044"/>
              <a:gd name="connsiteY3" fmla="*/ 0 h 700548"/>
              <a:gd name="connsiteX4" fmla="*/ 1945044 w 1945044"/>
              <a:gd name="connsiteY4" fmla="*/ 350274 h 700548"/>
              <a:gd name="connsiteX5" fmla="*/ 1481155 w 1945044"/>
              <a:gd name="connsiteY5" fmla="*/ 700548 h 700548"/>
              <a:gd name="connsiteX6" fmla="*/ 1481155 w 1945044"/>
              <a:gd name="connsiteY6" fmla="*/ 598061 h 70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044" h="700548">
                <a:moveTo>
                  <a:pt x="0" y="598061"/>
                </a:moveTo>
                <a:lnTo>
                  <a:pt x="499895" y="102487"/>
                </a:lnTo>
                <a:lnTo>
                  <a:pt x="1481155" y="102487"/>
                </a:lnTo>
                <a:lnTo>
                  <a:pt x="1481155" y="0"/>
                </a:lnTo>
                <a:lnTo>
                  <a:pt x="1945044" y="350274"/>
                </a:lnTo>
                <a:lnTo>
                  <a:pt x="1481155" y="700548"/>
                </a:lnTo>
                <a:lnTo>
                  <a:pt x="1481155" y="598061"/>
                </a:lnTo>
                <a:close/>
              </a:path>
            </a:pathLst>
          </a:cu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5" name="任意多边形 4"/>
          <p:cNvSpPr/>
          <p:nvPr/>
        </p:nvSpPr>
        <p:spPr>
          <a:xfrm rot="8100000">
            <a:off x="6021503" y="4088070"/>
            <a:ext cx="1945044" cy="700548"/>
          </a:xfrm>
          <a:custGeom>
            <a:avLst/>
            <a:gdLst>
              <a:gd name="connsiteX0" fmla="*/ 0 w 1945044"/>
              <a:gd name="connsiteY0" fmla="*/ 598061 h 700548"/>
              <a:gd name="connsiteX1" fmla="*/ 499895 w 1945044"/>
              <a:gd name="connsiteY1" fmla="*/ 102487 h 700548"/>
              <a:gd name="connsiteX2" fmla="*/ 1481155 w 1945044"/>
              <a:gd name="connsiteY2" fmla="*/ 102487 h 700548"/>
              <a:gd name="connsiteX3" fmla="*/ 1481155 w 1945044"/>
              <a:gd name="connsiteY3" fmla="*/ 0 h 700548"/>
              <a:gd name="connsiteX4" fmla="*/ 1945044 w 1945044"/>
              <a:gd name="connsiteY4" fmla="*/ 350274 h 700548"/>
              <a:gd name="connsiteX5" fmla="*/ 1481155 w 1945044"/>
              <a:gd name="connsiteY5" fmla="*/ 700548 h 700548"/>
              <a:gd name="connsiteX6" fmla="*/ 1481155 w 1945044"/>
              <a:gd name="connsiteY6" fmla="*/ 598061 h 70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044" h="700548">
                <a:moveTo>
                  <a:pt x="0" y="598061"/>
                </a:moveTo>
                <a:lnTo>
                  <a:pt x="499895" y="102487"/>
                </a:lnTo>
                <a:lnTo>
                  <a:pt x="1481155" y="102487"/>
                </a:lnTo>
                <a:lnTo>
                  <a:pt x="1481155" y="0"/>
                </a:lnTo>
                <a:lnTo>
                  <a:pt x="1945044" y="350274"/>
                </a:lnTo>
                <a:lnTo>
                  <a:pt x="1481155" y="700548"/>
                </a:lnTo>
                <a:lnTo>
                  <a:pt x="1481155" y="598061"/>
                </a:ln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7" name="任意多边形 6"/>
          <p:cNvSpPr/>
          <p:nvPr/>
        </p:nvSpPr>
        <p:spPr>
          <a:xfrm rot="13500000">
            <a:off x="4225451" y="4088070"/>
            <a:ext cx="1945044" cy="700548"/>
          </a:xfrm>
          <a:custGeom>
            <a:avLst/>
            <a:gdLst>
              <a:gd name="connsiteX0" fmla="*/ 0 w 1945044"/>
              <a:gd name="connsiteY0" fmla="*/ 598061 h 700548"/>
              <a:gd name="connsiteX1" fmla="*/ 499895 w 1945044"/>
              <a:gd name="connsiteY1" fmla="*/ 102487 h 700548"/>
              <a:gd name="connsiteX2" fmla="*/ 1481155 w 1945044"/>
              <a:gd name="connsiteY2" fmla="*/ 102487 h 700548"/>
              <a:gd name="connsiteX3" fmla="*/ 1481155 w 1945044"/>
              <a:gd name="connsiteY3" fmla="*/ 0 h 700548"/>
              <a:gd name="connsiteX4" fmla="*/ 1945044 w 1945044"/>
              <a:gd name="connsiteY4" fmla="*/ 350274 h 700548"/>
              <a:gd name="connsiteX5" fmla="*/ 1481155 w 1945044"/>
              <a:gd name="connsiteY5" fmla="*/ 700548 h 700548"/>
              <a:gd name="connsiteX6" fmla="*/ 1481155 w 1945044"/>
              <a:gd name="connsiteY6" fmla="*/ 598061 h 700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5044" h="700548">
                <a:moveTo>
                  <a:pt x="0" y="598061"/>
                </a:moveTo>
                <a:lnTo>
                  <a:pt x="499895" y="102487"/>
                </a:lnTo>
                <a:lnTo>
                  <a:pt x="1481155" y="102487"/>
                </a:lnTo>
                <a:lnTo>
                  <a:pt x="1481155" y="0"/>
                </a:lnTo>
                <a:lnTo>
                  <a:pt x="1945044" y="350274"/>
                </a:lnTo>
                <a:lnTo>
                  <a:pt x="1481155" y="700548"/>
                </a:lnTo>
                <a:lnTo>
                  <a:pt x="1481155" y="598061"/>
                </a:lnTo>
                <a:close/>
              </a:path>
            </a:pathLst>
          </a:cu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75000"/>
                  <a:lumOff val="25000"/>
                </a:schemeClr>
              </a:solidFill>
            </a:endParaRPr>
          </a:p>
        </p:txBody>
      </p:sp>
      <p:sp>
        <p:nvSpPr>
          <p:cNvPr id="8" name="文本框 7"/>
          <p:cNvSpPr txBox="1"/>
          <p:nvPr/>
        </p:nvSpPr>
        <p:spPr>
          <a:xfrm>
            <a:off x="6133332" y="1586386"/>
            <a:ext cx="707923" cy="584775"/>
          </a:xfrm>
          <a:prstGeom prst="rect">
            <a:avLst/>
          </a:prstGeom>
          <a:noFill/>
        </p:spPr>
        <p:txBody>
          <a:bodyPr wrap="square" rtlCol="0">
            <a:spAutoFit/>
          </a:bodyPr>
          <a:lstStyle/>
          <a:p>
            <a:pPr algn="ctr"/>
            <a:r>
              <a:rPr lang="en-US" altLang="zh-CN" sz="3200" dirty="0">
                <a:solidFill>
                  <a:srgbClr val="A8D8B9"/>
                </a:solidFill>
                <a:latin typeface="FuturaBookC" pitchFamily="2" charset="-52"/>
                <a:ea typeface="微软雅黑" panose="020B0503020204020204" pitchFamily="34" charset="-122"/>
              </a:rPr>
              <a:t>01</a:t>
            </a:r>
            <a:endParaRPr lang="zh-CN" altLang="en-US" sz="3200" dirty="0">
              <a:solidFill>
                <a:srgbClr val="A8D8B9"/>
              </a:solidFill>
              <a:latin typeface="FuturaBookC" pitchFamily="2" charset="-52"/>
              <a:ea typeface="微软雅黑" panose="020B0503020204020204" pitchFamily="34" charset="-122"/>
            </a:endParaRPr>
          </a:p>
        </p:txBody>
      </p:sp>
      <p:sp>
        <p:nvSpPr>
          <p:cNvPr id="9" name="文本框 8"/>
          <p:cNvSpPr txBox="1"/>
          <p:nvPr/>
        </p:nvSpPr>
        <p:spPr>
          <a:xfrm>
            <a:off x="7462681" y="3620969"/>
            <a:ext cx="707923" cy="584775"/>
          </a:xfrm>
          <a:prstGeom prst="rect">
            <a:avLst/>
          </a:prstGeom>
          <a:noFill/>
        </p:spPr>
        <p:txBody>
          <a:bodyPr wrap="square" rtlCol="0">
            <a:spAutoFit/>
          </a:bodyPr>
          <a:lstStyle/>
          <a:p>
            <a:pPr algn="ctr"/>
            <a:r>
              <a:rPr lang="en-US" altLang="zh-CN" sz="3200" dirty="0">
                <a:solidFill>
                  <a:srgbClr val="00AA90"/>
                </a:solidFill>
                <a:latin typeface="FuturaBookC" pitchFamily="2" charset="-52"/>
                <a:ea typeface="微软雅黑" panose="020B0503020204020204" pitchFamily="34" charset="-122"/>
              </a:rPr>
              <a:t>02</a:t>
            </a:r>
            <a:endParaRPr lang="zh-CN" altLang="en-US" sz="3200" dirty="0">
              <a:solidFill>
                <a:srgbClr val="00AA90"/>
              </a:solidFill>
              <a:latin typeface="FuturaBookC" pitchFamily="2" charset="-52"/>
              <a:ea typeface="微软雅黑" panose="020B0503020204020204" pitchFamily="34" charset="-122"/>
            </a:endParaRPr>
          </a:p>
        </p:txBody>
      </p:sp>
      <p:sp>
        <p:nvSpPr>
          <p:cNvPr id="10" name="文本框 9"/>
          <p:cNvSpPr txBox="1"/>
          <p:nvPr/>
        </p:nvSpPr>
        <p:spPr>
          <a:xfrm>
            <a:off x="5366417" y="4878243"/>
            <a:ext cx="707923" cy="584775"/>
          </a:xfrm>
          <a:prstGeom prst="rect">
            <a:avLst/>
          </a:prstGeom>
          <a:noFill/>
        </p:spPr>
        <p:txBody>
          <a:bodyPr wrap="square" rtlCol="0">
            <a:spAutoFit/>
          </a:bodyPr>
          <a:lstStyle/>
          <a:p>
            <a:pPr algn="ctr"/>
            <a:r>
              <a:rPr lang="en-US" altLang="zh-CN" sz="3200" dirty="0">
                <a:solidFill>
                  <a:srgbClr val="A8D8B9"/>
                </a:solidFill>
                <a:latin typeface="FuturaBookC" pitchFamily="2" charset="-52"/>
                <a:ea typeface="微软雅黑" panose="020B0503020204020204" pitchFamily="34" charset="-122"/>
              </a:rPr>
              <a:t>03</a:t>
            </a:r>
            <a:endParaRPr lang="zh-CN" altLang="en-US" sz="3200" dirty="0">
              <a:solidFill>
                <a:srgbClr val="A8D8B9"/>
              </a:solidFill>
              <a:latin typeface="FuturaBookC" pitchFamily="2" charset="-52"/>
              <a:ea typeface="微软雅黑" panose="020B0503020204020204" pitchFamily="34" charset="-122"/>
            </a:endParaRPr>
          </a:p>
        </p:txBody>
      </p:sp>
      <p:sp>
        <p:nvSpPr>
          <p:cNvPr id="11" name="文本框 10"/>
          <p:cNvSpPr txBox="1"/>
          <p:nvPr/>
        </p:nvSpPr>
        <p:spPr>
          <a:xfrm>
            <a:off x="4021394" y="2861781"/>
            <a:ext cx="707923" cy="584775"/>
          </a:xfrm>
          <a:prstGeom prst="rect">
            <a:avLst/>
          </a:prstGeom>
          <a:noFill/>
        </p:spPr>
        <p:txBody>
          <a:bodyPr wrap="square" rtlCol="0">
            <a:spAutoFit/>
          </a:bodyPr>
          <a:lstStyle/>
          <a:p>
            <a:pPr algn="ctr"/>
            <a:r>
              <a:rPr lang="en-US" altLang="zh-CN" sz="3200" dirty="0">
                <a:solidFill>
                  <a:srgbClr val="00AA90"/>
                </a:solidFill>
                <a:latin typeface="FuturaBookC" pitchFamily="2" charset="-52"/>
                <a:ea typeface="微软雅黑" panose="020B0503020204020204" pitchFamily="34" charset="-122"/>
              </a:rPr>
              <a:t>04</a:t>
            </a:r>
            <a:endParaRPr lang="zh-CN" altLang="en-US" sz="3200" dirty="0">
              <a:solidFill>
                <a:srgbClr val="00AA90"/>
              </a:solidFill>
              <a:latin typeface="FuturaBookC" pitchFamily="2" charset="-52"/>
              <a:ea typeface="微软雅黑" panose="020B0503020204020204" pitchFamily="34" charset="-122"/>
            </a:endParaRPr>
          </a:p>
        </p:txBody>
      </p:sp>
      <p:sp>
        <p:nvSpPr>
          <p:cNvPr id="12" name="文本框 11"/>
          <p:cNvSpPr txBox="1"/>
          <p:nvPr/>
        </p:nvSpPr>
        <p:spPr>
          <a:xfrm>
            <a:off x="1673140" y="2861781"/>
            <a:ext cx="2225040"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1033060" y="3200335"/>
            <a:ext cx="2865120" cy="461665"/>
          </a:xfrm>
          <a:prstGeom prst="rect">
            <a:avLst/>
          </a:prstGeom>
          <a:noFill/>
        </p:spPr>
        <p:txBody>
          <a:bodyPr wrap="square" rtlCol="0">
            <a:spAutoFit/>
          </a:bodyPr>
          <a:lstStyle/>
          <a:p>
            <a:pPr algn="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文本框 13"/>
          <p:cNvSpPr txBox="1"/>
          <p:nvPr/>
        </p:nvSpPr>
        <p:spPr>
          <a:xfrm>
            <a:off x="2785660" y="4808471"/>
            <a:ext cx="2225040" cy="338554"/>
          </a:xfrm>
          <a:prstGeom prst="rect">
            <a:avLst/>
          </a:prstGeom>
          <a:noFill/>
        </p:spPr>
        <p:txBody>
          <a:bodyPr wrap="square" rtlCol="0">
            <a:spAutoFit/>
          </a:bodyPr>
          <a:lstStyle/>
          <a:p>
            <a:pPr algn="r"/>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文本框 14"/>
          <p:cNvSpPr txBox="1"/>
          <p:nvPr/>
        </p:nvSpPr>
        <p:spPr>
          <a:xfrm>
            <a:off x="2145580" y="5147025"/>
            <a:ext cx="2865120" cy="461665"/>
          </a:xfrm>
          <a:prstGeom prst="rect">
            <a:avLst/>
          </a:prstGeom>
          <a:noFill/>
        </p:spPr>
        <p:txBody>
          <a:bodyPr wrap="square" rtlCol="0">
            <a:spAutoFit/>
          </a:bodyPr>
          <a:lstStyle/>
          <a:p>
            <a:pPr algn="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6" name="文本框 15"/>
          <p:cNvSpPr txBox="1"/>
          <p:nvPr/>
        </p:nvSpPr>
        <p:spPr>
          <a:xfrm>
            <a:off x="7236850" y="1568685"/>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7" name="文本框 16"/>
          <p:cNvSpPr txBox="1"/>
          <p:nvPr/>
        </p:nvSpPr>
        <p:spPr>
          <a:xfrm>
            <a:off x="7236850" y="1924125"/>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8" name="文本框 17"/>
          <p:cNvSpPr txBox="1"/>
          <p:nvPr/>
        </p:nvSpPr>
        <p:spPr>
          <a:xfrm>
            <a:off x="8349370" y="3577651"/>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文本框 18"/>
          <p:cNvSpPr txBox="1"/>
          <p:nvPr/>
        </p:nvSpPr>
        <p:spPr>
          <a:xfrm>
            <a:off x="8349370" y="3933091"/>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449259" y="549563"/>
            <a:ext cx="3718560" cy="584775"/>
          </a:xfrm>
          <a:prstGeom prst="rect">
            <a:avLst/>
          </a:prstGeom>
          <a:noFill/>
        </p:spPr>
        <p:txBody>
          <a:bodyPr wrap="square" rtlCol="0">
            <a:spAutoFit/>
          </a:bodyPr>
          <a:lstStyle/>
          <a:p>
            <a:r>
              <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rPr>
              <a:t>在此输入你的标题</a:t>
            </a:r>
            <a:endParaRPr lang="zh-CN" altLang="en-US" sz="3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3" name="任意多边形 2"/>
          <p:cNvSpPr/>
          <p:nvPr/>
        </p:nvSpPr>
        <p:spPr>
          <a:xfrm rot="8100000">
            <a:off x="6435337" y="1274446"/>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任意多边形 3"/>
          <p:cNvSpPr/>
          <p:nvPr/>
        </p:nvSpPr>
        <p:spPr>
          <a:xfrm rot="8100000">
            <a:off x="4552689" y="1916705"/>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任意多边形 4"/>
          <p:cNvSpPr/>
          <p:nvPr/>
        </p:nvSpPr>
        <p:spPr>
          <a:xfrm rot="8100000">
            <a:off x="2670040" y="2579121"/>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00AA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任意多边形 6"/>
          <p:cNvSpPr/>
          <p:nvPr/>
        </p:nvSpPr>
        <p:spPr>
          <a:xfrm rot="8100000">
            <a:off x="801242" y="3234720"/>
            <a:ext cx="2818805" cy="2055195"/>
          </a:xfrm>
          <a:custGeom>
            <a:avLst/>
            <a:gdLst>
              <a:gd name="connsiteX0" fmla="*/ 1027597 w 2818805"/>
              <a:gd name="connsiteY0" fmla="*/ 2055195 h 2055195"/>
              <a:gd name="connsiteX1" fmla="*/ 254013 w 2818805"/>
              <a:gd name="connsiteY1" fmla="*/ 1281610 h 2055195"/>
              <a:gd name="connsiteX2" fmla="*/ 0 w 2818805"/>
              <a:gd name="connsiteY2" fmla="*/ 1027597 h 2055195"/>
              <a:gd name="connsiteX3" fmla="*/ 254013 w 2818805"/>
              <a:gd name="connsiteY3" fmla="*/ 773585 h 2055195"/>
              <a:gd name="connsiteX4" fmla="*/ 1027597 w 2818805"/>
              <a:gd name="connsiteY4" fmla="*/ 0 h 2055195"/>
              <a:gd name="connsiteX5" fmla="*/ 1281610 w 2818805"/>
              <a:gd name="connsiteY5" fmla="*/ 254013 h 2055195"/>
              <a:gd name="connsiteX6" fmla="*/ 668098 w 2818805"/>
              <a:gd name="connsiteY6" fmla="*/ 867524 h 2055195"/>
              <a:gd name="connsiteX7" fmla="*/ 2818805 w 2818805"/>
              <a:gd name="connsiteY7" fmla="*/ 867524 h 2055195"/>
              <a:gd name="connsiteX8" fmla="*/ 2818805 w 2818805"/>
              <a:gd name="connsiteY8" fmla="*/ 1187670 h 2055195"/>
              <a:gd name="connsiteX9" fmla="*/ 668098 w 2818805"/>
              <a:gd name="connsiteY9" fmla="*/ 1187670 h 2055195"/>
              <a:gd name="connsiteX10" fmla="*/ 1281610 w 2818805"/>
              <a:gd name="connsiteY10" fmla="*/ 1801182 h 2055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18805" h="2055195">
                <a:moveTo>
                  <a:pt x="1027597" y="2055195"/>
                </a:moveTo>
                <a:lnTo>
                  <a:pt x="254013" y="1281610"/>
                </a:lnTo>
                <a:lnTo>
                  <a:pt x="0" y="1027597"/>
                </a:lnTo>
                <a:lnTo>
                  <a:pt x="254013" y="773585"/>
                </a:lnTo>
                <a:lnTo>
                  <a:pt x="1027597" y="0"/>
                </a:lnTo>
                <a:lnTo>
                  <a:pt x="1281610" y="254013"/>
                </a:lnTo>
                <a:lnTo>
                  <a:pt x="668098" y="867524"/>
                </a:lnTo>
                <a:lnTo>
                  <a:pt x="2818805" y="867524"/>
                </a:lnTo>
                <a:lnTo>
                  <a:pt x="2818805" y="1187670"/>
                </a:lnTo>
                <a:lnTo>
                  <a:pt x="668098" y="1187670"/>
                </a:lnTo>
                <a:lnTo>
                  <a:pt x="1281610" y="1801182"/>
                </a:lnTo>
                <a:close/>
              </a:path>
            </a:pathLst>
          </a:custGeom>
          <a:solidFill>
            <a:srgbClr val="A8D8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709487" y="4638682"/>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01</a:t>
            </a:r>
            <a:endParaRPr lang="zh-CN" altLang="en-US" sz="3200" b="1" dirty="0">
              <a:solidFill>
                <a:schemeClr val="tx1">
                  <a:lumMod val="75000"/>
                  <a:lumOff val="25000"/>
                </a:schemeClr>
              </a:solidFill>
              <a:latin typeface="FuturaBookC" pitchFamily="2" charset="-52"/>
            </a:endParaRPr>
          </a:p>
        </p:txBody>
      </p:sp>
      <p:sp>
        <p:nvSpPr>
          <p:cNvPr id="9" name="文本框 8"/>
          <p:cNvSpPr txBox="1"/>
          <p:nvPr/>
        </p:nvSpPr>
        <p:spPr>
          <a:xfrm>
            <a:off x="4580597" y="3987234"/>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02</a:t>
            </a:r>
            <a:endParaRPr lang="zh-CN" altLang="en-US" sz="3200" b="1" dirty="0">
              <a:solidFill>
                <a:schemeClr val="tx1">
                  <a:lumMod val="75000"/>
                  <a:lumOff val="25000"/>
                </a:schemeClr>
              </a:solidFill>
              <a:latin typeface="FuturaBookC" pitchFamily="2" charset="-52"/>
            </a:endParaRPr>
          </a:p>
        </p:txBody>
      </p:sp>
      <p:sp>
        <p:nvSpPr>
          <p:cNvPr id="10" name="文本框 9"/>
          <p:cNvSpPr txBox="1"/>
          <p:nvPr/>
        </p:nvSpPr>
        <p:spPr>
          <a:xfrm>
            <a:off x="6478975" y="3299549"/>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03</a:t>
            </a:r>
            <a:endParaRPr lang="zh-CN" altLang="en-US" sz="3200" b="1" dirty="0">
              <a:solidFill>
                <a:schemeClr val="tx1">
                  <a:lumMod val="75000"/>
                  <a:lumOff val="25000"/>
                </a:schemeClr>
              </a:solidFill>
              <a:latin typeface="FuturaBookC" pitchFamily="2" charset="-52"/>
            </a:endParaRPr>
          </a:p>
        </p:txBody>
      </p:sp>
      <p:sp>
        <p:nvSpPr>
          <p:cNvPr id="11" name="文本框 10"/>
          <p:cNvSpPr txBox="1"/>
          <p:nvPr/>
        </p:nvSpPr>
        <p:spPr>
          <a:xfrm>
            <a:off x="8364737" y="2659925"/>
            <a:ext cx="740693" cy="584775"/>
          </a:xfrm>
          <a:prstGeom prst="rect">
            <a:avLst/>
          </a:prstGeom>
          <a:noFill/>
        </p:spPr>
        <p:txBody>
          <a:bodyPr wrap="square" rtlCol="0">
            <a:spAutoFit/>
          </a:bodyPr>
          <a:lstStyle/>
          <a:p>
            <a:r>
              <a:rPr lang="en-US" altLang="zh-CN" sz="3200" b="1" dirty="0">
                <a:solidFill>
                  <a:schemeClr val="tx1">
                    <a:lumMod val="75000"/>
                    <a:lumOff val="25000"/>
                  </a:schemeClr>
                </a:solidFill>
                <a:latin typeface="FuturaBookC" pitchFamily="2" charset="-52"/>
              </a:rPr>
              <a:t>04</a:t>
            </a:r>
            <a:endParaRPr lang="zh-CN" altLang="en-US" sz="3200" b="1" dirty="0">
              <a:solidFill>
                <a:schemeClr val="tx1">
                  <a:lumMod val="75000"/>
                  <a:lumOff val="25000"/>
                </a:schemeClr>
              </a:solidFill>
              <a:latin typeface="FuturaBookC" pitchFamily="2" charset="-52"/>
            </a:endParaRPr>
          </a:p>
        </p:txBody>
      </p:sp>
      <p:sp>
        <p:nvSpPr>
          <p:cNvPr id="12" name="文本框 11"/>
          <p:cNvSpPr txBox="1"/>
          <p:nvPr/>
        </p:nvSpPr>
        <p:spPr>
          <a:xfrm>
            <a:off x="8386184" y="3299549"/>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3" name="文本框 12"/>
          <p:cNvSpPr txBox="1"/>
          <p:nvPr/>
        </p:nvSpPr>
        <p:spPr>
          <a:xfrm>
            <a:off x="8386184" y="3654989"/>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4" name="文本框 13"/>
          <p:cNvSpPr txBox="1"/>
          <p:nvPr/>
        </p:nvSpPr>
        <p:spPr>
          <a:xfrm>
            <a:off x="6529138" y="3982110"/>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5" name="文本框 14"/>
          <p:cNvSpPr txBox="1"/>
          <p:nvPr/>
        </p:nvSpPr>
        <p:spPr>
          <a:xfrm>
            <a:off x="6529138" y="4337550"/>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6" name="文本框 15"/>
          <p:cNvSpPr txBox="1"/>
          <p:nvPr/>
        </p:nvSpPr>
        <p:spPr>
          <a:xfrm>
            <a:off x="4612214" y="4623628"/>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7" name="文本框 16"/>
          <p:cNvSpPr txBox="1"/>
          <p:nvPr/>
        </p:nvSpPr>
        <p:spPr>
          <a:xfrm>
            <a:off x="4612214" y="4979068"/>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8" name="文本框 17"/>
          <p:cNvSpPr txBox="1"/>
          <p:nvPr/>
        </p:nvSpPr>
        <p:spPr>
          <a:xfrm>
            <a:off x="2723493" y="5329938"/>
            <a:ext cx="2225040" cy="338554"/>
          </a:xfrm>
          <a:prstGeom prst="rect">
            <a:avLst/>
          </a:prstGeom>
          <a:noFill/>
        </p:spPr>
        <p:txBody>
          <a:bodyPr wrap="square" rtlCol="0">
            <a:spAutoFit/>
          </a:bodyPr>
          <a:lstStyle/>
          <a:p>
            <a:r>
              <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rPr>
              <a:t>输入你的标题</a:t>
            </a:r>
            <a:endParaRPr lang="zh-CN" altLang="en-US" sz="16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
        <p:nvSpPr>
          <p:cNvPr id="19" name="文本框 18"/>
          <p:cNvSpPr txBox="1"/>
          <p:nvPr/>
        </p:nvSpPr>
        <p:spPr>
          <a:xfrm>
            <a:off x="2723493" y="5685378"/>
            <a:ext cx="2865120" cy="461665"/>
          </a:xfrm>
          <a:prstGeom prst="rect">
            <a:avLst/>
          </a:prstGeom>
          <a:noFill/>
        </p:spPr>
        <p:txBody>
          <a:bodyPr wrap="square" rtlCol="0">
            <a:spAutoFit/>
          </a:bodyPr>
          <a:lstStyle/>
          <a:p>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微信由于</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2010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年</a:t>
            </a:r>
            <a:r>
              <a:rPr lang="en-US" altLang="zh-CN" sz="1200" dirty="0">
                <a:solidFill>
                  <a:schemeClr val="tx1">
                    <a:lumMod val="75000"/>
                    <a:lumOff val="25000"/>
                  </a:schemeClr>
                </a:solidFill>
                <a:latin typeface="FZZhengHeiS-DB-GB" panose="02000000000000000000" pitchFamily="2" charset="-122"/>
                <a:ea typeface="FZZhengHeiS-DB-GB" panose="02000000000000000000" pitchFamily="2" charset="-122"/>
              </a:rPr>
              <a:t>10</a:t>
            </a:r>
            <a:r>
              <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rPr>
              <a:t>月筹划启动，由腾讯广州研发中心产品团队打造</a:t>
            </a:r>
            <a:endParaRPr lang="zh-CN" altLang="en-US" sz="1200" dirty="0">
              <a:solidFill>
                <a:schemeClr val="tx1">
                  <a:lumMod val="75000"/>
                  <a:lumOff val="25000"/>
                </a:schemeClr>
              </a:solidFill>
              <a:latin typeface="FZZhengHeiS-DB-GB" panose="02000000000000000000" pitchFamily="2" charset="-122"/>
              <a:ea typeface="FZZhengHeiS-DB-GB" panose="020000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tags/tag1.xml><?xml version="1.0" encoding="utf-8"?>
<p:tagLst xmlns:p="http://schemas.openxmlformats.org/presentationml/2006/main">
  <p:tag name="KSO_WM_DIAGRAM_VIRTUALLY_FRAME" val="{&quot;height&quot;:310.5723622047244,&quot;left&quot;:503.99992125984255,&quot;top&quot;:112,&quot;width&quot;:460.55007874015746}"/>
</p:tagLst>
</file>

<file path=ppt/tags/tag2.xml><?xml version="1.0" encoding="utf-8"?>
<p:tagLst xmlns:p="http://schemas.openxmlformats.org/presentationml/2006/main">
  <p:tag name="KSO_WM_DIAGRAM_VIRTUALLY_FRAME" val="{&quot;height&quot;:310.5723622047244,&quot;left&quot;:503.99992125984255,&quot;top&quot;:112,&quot;width&quot;:460.55007874015746}"/>
</p:tagLst>
</file>

<file path=ppt/tags/tag3.xml><?xml version="1.0" encoding="utf-8"?>
<p:tagLst xmlns:p="http://schemas.openxmlformats.org/presentationml/2006/main">
  <p:tag name="KSO_WM_DIAGRAM_VIRTUALLY_FRAME" val="{&quot;height&quot;:310.5723622047244,&quot;left&quot;:503.99992125984255,&quot;top&quot;:112,&quot;width&quot;:460.55007874015746}"/>
</p:tagLst>
</file>

<file path=ppt/tags/tag4.xml><?xml version="1.0" encoding="utf-8"?>
<p:tagLst xmlns:p="http://schemas.openxmlformats.org/presentationml/2006/main">
  <p:tag name="KSO_WM_DIAGRAM_VIRTUALLY_FRAME" val="{&quot;height&quot;:310.5723622047244,&quot;left&quot;:503.99992125984255,&quot;top&quot;:112,&quot;width&quot;:460.55007874015746}"/>
</p:tagLst>
</file>

<file path=ppt/tags/tag5.xml><?xml version="1.0" encoding="utf-8"?>
<p:tagLst xmlns:p="http://schemas.openxmlformats.org/presentationml/2006/main">
  <p:tag name="KSO_WM_DIAGRAM_VIRTUALLY_FRAME" val="{&quot;height&quot;:310.5723622047244,&quot;left&quot;:503.99992125984255,&quot;top&quot;:112,&quot;width&quot;:460.55007874015746}"/>
</p:tagLst>
</file>

<file path=ppt/tags/tag6.xml><?xml version="1.0" encoding="utf-8"?>
<p:tagLst xmlns:p="http://schemas.openxmlformats.org/presentationml/2006/main">
  <p:tag name="KSO_WM_DIAGRAM_VIRTUALLY_FRAME" val="{&quot;height&quot;:310.5723622047244,&quot;left&quot;:503.99992125984255,&quot;top&quot;:112,&quot;width&quot;:460.55007874015746}"/>
</p:tagLst>
</file>

<file path=ppt/tags/tag7.xml><?xml version="1.0" encoding="utf-8"?>
<p:tagLst xmlns:p="http://schemas.openxmlformats.org/presentationml/2006/main">
  <p:tag name="KSO_WM_DIAGRAM_VIRTUALLY_FRAME" val="{&quot;height&quot;:310.5723622047244,&quot;left&quot;:503.99992125984255,&quot;top&quot;:112,&quot;width&quot;:460.55007874015746}"/>
</p:tagLst>
</file>

<file path=ppt/tags/tag8.xml><?xml version="1.0" encoding="utf-8"?>
<p:tagLst xmlns:p="http://schemas.openxmlformats.org/presentationml/2006/main">
  <p:tag name="KSO_WM_DIAGRAM_VIRTUALLY_FRAME" val="{&quot;height&quot;:310.5723622047244,&quot;left&quot;:503.99992125984255,&quot;top&quot;:112,&quot;width&quot;:460.55007874015746}"/>
</p:tagLst>
</file>

<file path=ppt/tags/tag9.xml><?xml version="1.0" encoding="utf-8"?>
<p:tagLst xmlns:p="http://schemas.openxmlformats.org/presentationml/2006/main">
  <p:tag name="ISPRING_PRESENTATION_TITLE" val="演示文稿114"/>
</p:tagLst>
</file>

<file path=ppt/theme/theme1.xml><?xml version="1.0" encoding="utf-8"?>
<a:theme xmlns:a="http://schemas.openxmlformats.org/drawingml/2006/main" name="下载更多PPT模板，请登陆蘑菇创意www.imogu.cn ">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2686</Words>
  <Application>WPS 演示</Application>
  <PresentationFormat>宽屏</PresentationFormat>
  <Paragraphs>324</Paragraphs>
  <Slides>21</Slides>
  <Notes>21</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21</vt:i4>
      </vt:variant>
    </vt:vector>
  </HeadingPairs>
  <TitlesOfParts>
    <vt:vector size="34" baseType="lpstr">
      <vt:lpstr>Arial</vt:lpstr>
      <vt:lpstr>宋体</vt:lpstr>
      <vt:lpstr>Wingdings</vt:lpstr>
      <vt:lpstr>FuturaBookC</vt:lpstr>
      <vt:lpstr>FZZhengHeiS-DB-GB</vt:lpstr>
      <vt:lpstr>微软雅黑</vt:lpstr>
      <vt:lpstr>Calibri</vt:lpstr>
      <vt:lpstr>Arial Unicode MS</vt:lpstr>
      <vt:lpstr>Calibri Light</vt:lpstr>
      <vt:lpstr>等线</vt:lpstr>
      <vt:lpstr>锐字逼格青春粗黑体简2.0</vt:lpstr>
      <vt:lpstr>黑体</vt:lpstr>
      <vt:lpstr>下载更多PPT模板，请登陆蘑菇创意www.imogu.cn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演示文稿114</dc:title>
  <dc:creator>孟卫淼</dc:creator>
  <cp:lastModifiedBy>WPS_1692717553</cp:lastModifiedBy>
  <cp:revision>47</cp:revision>
  <dcterms:created xsi:type="dcterms:W3CDTF">2017-12-19T07:57:00Z</dcterms:created>
  <dcterms:modified xsi:type="dcterms:W3CDTF">2025-04-12T14:24:27Z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CA78B956ADEA47B998E85A10BDF36C7E_12</vt:lpwstr>
  </property>
</Properties>
</file>