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lvl1pPr algn="ctr" defTabSz="584200">
      <a:defRPr sz="3600">
        <a:solidFill>
          <a:srgbClr val="606060"/>
        </a:solidFill>
        <a:latin typeface="Gill Sans"/>
        <a:ea typeface="Gill Sans"/>
        <a:cs typeface="Gill Sans"/>
        <a:sym typeface="Gill Sans"/>
      </a:defRPr>
    </a:lvl1pPr>
    <a:lvl2pPr indent="228600" algn="ctr" defTabSz="584200">
      <a:defRPr sz="3600">
        <a:solidFill>
          <a:srgbClr val="606060"/>
        </a:solidFill>
        <a:latin typeface="Gill Sans"/>
        <a:ea typeface="Gill Sans"/>
        <a:cs typeface="Gill Sans"/>
        <a:sym typeface="Gill Sans"/>
      </a:defRPr>
    </a:lvl2pPr>
    <a:lvl3pPr indent="457200" algn="ctr" defTabSz="584200">
      <a:defRPr sz="3600">
        <a:solidFill>
          <a:srgbClr val="606060"/>
        </a:solidFill>
        <a:latin typeface="Gill Sans"/>
        <a:ea typeface="Gill Sans"/>
        <a:cs typeface="Gill Sans"/>
        <a:sym typeface="Gill Sans"/>
      </a:defRPr>
    </a:lvl3pPr>
    <a:lvl4pPr indent="685800" algn="ctr" defTabSz="584200">
      <a:defRPr sz="3600">
        <a:solidFill>
          <a:srgbClr val="606060"/>
        </a:solidFill>
        <a:latin typeface="Gill Sans"/>
        <a:ea typeface="Gill Sans"/>
        <a:cs typeface="Gill Sans"/>
        <a:sym typeface="Gill Sans"/>
      </a:defRPr>
    </a:lvl4pPr>
    <a:lvl5pPr indent="914400" algn="ctr" defTabSz="584200">
      <a:defRPr sz="3600">
        <a:solidFill>
          <a:srgbClr val="606060"/>
        </a:solidFill>
        <a:latin typeface="Gill Sans"/>
        <a:ea typeface="Gill Sans"/>
        <a:cs typeface="Gill Sans"/>
        <a:sym typeface="Gill Sans"/>
      </a:defRPr>
    </a:lvl5pPr>
    <a:lvl6pPr indent="1143000" algn="ctr" defTabSz="584200">
      <a:defRPr sz="3600">
        <a:solidFill>
          <a:srgbClr val="606060"/>
        </a:solidFill>
        <a:latin typeface="Gill Sans"/>
        <a:ea typeface="Gill Sans"/>
        <a:cs typeface="Gill Sans"/>
        <a:sym typeface="Gill Sans"/>
      </a:defRPr>
    </a:lvl6pPr>
    <a:lvl7pPr indent="1371600" algn="ctr" defTabSz="584200">
      <a:defRPr sz="3600">
        <a:solidFill>
          <a:srgbClr val="606060"/>
        </a:solidFill>
        <a:latin typeface="Gill Sans"/>
        <a:ea typeface="Gill Sans"/>
        <a:cs typeface="Gill Sans"/>
        <a:sym typeface="Gill Sans"/>
      </a:defRPr>
    </a:lvl7pPr>
    <a:lvl8pPr indent="1600200" algn="ctr" defTabSz="584200">
      <a:defRPr sz="3600">
        <a:solidFill>
          <a:srgbClr val="606060"/>
        </a:solidFill>
        <a:latin typeface="Gill Sans"/>
        <a:ea typeface="Gill Sans"/>
        <a:cs typeface="Gill Sans"/>
        <a:sym typeface="Gill Sans"/>
      </a:defRPr>
    </a:lvl8pPr>
    <a:lvl9pPr indent="1828800" algn="ctr" defTabSz="584200">
      <a:defRPr sz="3600">
        <a:solidFill>
          <a:srgbClr val="606060"/>
        </a:solidFill>
        <a:latin typeface="Gill Sans"/>
        <a:ea typeface="Gill Sans"/>
        <a:cs typeface="Gill San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
          <a:latin typeface="Gill Sans"/>
          <a:ea typeface="Gill Sans"/>
          <a:cs typeface="Gill Sans"/>
        </a:font>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
          <a:latin typeface="Gill Sans"/>
          <a:ea typeface="Gill Sans"/>
          <a:cs typeface="Gill Sans"/>
        </a:font>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
          <a:latin typeface="Gill Sans"/>
          <a:ea typeface="Gill Sans"/>
          <a:cs typeface="Gill Sans"/>
        </a:font>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
          <a:latin typeface="Gill Sans"/>
          <a:ea typeface="Gill Sans"/>
          <a:cs typeface="Gill Sans"/>
        </a:font>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
          <a:latin typeface="Gill Sans"/>
          <a:ea typeface="Gill Sans"/>
          <a:cs typeface="Gill Sans"/>
        </a:font>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
          <a:latin typeface="Gill Sans"/>
          <a:ea typeface="Gill Sans"/>
          <a:cs typeface="Gill Sans"/>
        </a:font>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tcStyle>
    </a:firstRow>
  </a:tblStyle>
  <a:tblStyle styleId="{EEE7283C-3CF3-47DC-8721-378D4A62B228}"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
          <a:latin typeface="Gill Sans"/>
          <a:ea typeface="Gill Sans"/>
          <a:cs typeface="Gill Sans"/>
        </a:font>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tcStyle>
    </a:lastRow>
    <a:firstRow>
      <a:tcTxStyle b="off"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tcStyle>
    </a:firstRow>
  </a:tblStyle>
  <a:tblStyle styleId="{CF821DB8-F4EB-4A41-A1BA-3FCAFE7338EE}" styleName="">
    <a:tblBg/>
    <a:wholeTbl>
      <a:tcTxStyle b="off" i="off">
        <a:font>
          <a:latin typeface="Gill Sans"/>
          <a:ea typeface="Gill Sans"/>
          <a:cs typeface="Gill Sans"/>
        </a:font>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
          <a:latin typeface="Gill Sans"/>
          <a:ea typeface="Gill Sans"/>
          <a:cs typeface="Gill Sans"/>
        </a:font>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tcStyle>
    </a:lastRow>
    <a:firstRow>
      <a:tcTxStyle b="off"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tcStyle>
    </a:firstRow>
  </a:tblStyle>
  <a:tblStyle styleId="{33BA23B1-9221-436E-865A-0063620EA4FD}" styleName="">
    <a:tblBg/>
    <a:wholeTbl>
      <a:tcTxStyle b="off" i="off">
        <a:font>
          <a:latin typeface="Gill Sans"/>
          <a:ea typeface="Gill Sans"/>
          <a:cs typeface="Gill Sans"/>
        </a:font>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
          <a:latin typeface="Gill Sans"/>
          <a:ea typeface="Gill Sans"/>
          <a:cs typeface="Gill Sans"/>
        </a:font>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
          <a:latin typeface="Gill Sans"/>
          <a:ea typeface="Gill Sans"/>
          <a:cs typeface="Gill Sans"/>
        </a:font>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
          <a:latin typeface="Gill Sans"/>
          <a:ea typeface="Gill Sans"/>
          <a:cs typeface="Gill Sans"/>
        </a:font>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
          <a:latin typeface="Gill Sans"/>
          <a:ea typeface="Gill Sans"/>
          <a:cs typeface="Gill Sans"/>
        </a:font>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
          <a:latin typeface="Gill Sans"/>
          <a:ea typeface="Gill Sans"/>
          <a:cs typeface="Gill Sans"/>
        </a:font>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p:nvPr>
            <p:ph type="sldImg"/>
          </p:nvPr>
        </p:nvSpPr>
        <p:spPr>
          <a:xfrm>
            <a:off x="1143000" y="685800"/>
            <a:ext cx="4572000" cy="3429000"/>
          </a:xfrm>
          <a:prstGeom prst="rect">
            <a:avLst/>
          </a:prstGeom>
        </p:spPr>
        <p:txBody>
          <a:bodyPr/>
          <a:lstStyle/>
          <a:p>
            <a:pPr lvl="0"/>
          </a:p>
        </p:txBody>
      </p:sp>
      <p:sp>
        <p:nvSpPr>
          <p:cNvPr id="55" name="Shape 55"/>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标题与副标题">
    <p:spTree>
      <p:nvGrpSpPr>
        <p:cNvPr id="1" name=""/>
        <p:cNvGrpSpPr/>
        <p:nvPr/>
      </p:nvGrpSpPr>
      <p:grpSpPr>
        <a:xfrm>
          <a:off x="0" y="0"/>
          <a:ext cx="0" cy="0"/>
          <a:chOff x="0" y="0"/>
          <a:chExt cx="0" cy="0"/>
        </a:xfrm>
      </p:grpSpPr>
      <p:sp>
        <p:nvSpPr>
          <p:cNvPr id="8" name="Shape 8"/>
          <p:cNvSpPr/>
          <p:nvPr/>
        </p:nvSpPr>
        <p:spPr>
          <a:xfrm>
            <a:off x="508000" y="9245597"/>
            <a:ext cx="119888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762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9" name="Shape 9"/>
          <p:cNvSpPr/>
          <p:nvPr/>
        </p:nvSpPr>
        <p:spPr>
          <a:xfrm>
            <a:off x="508000" y="508000"/>
            <a:ext cx="1198880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0" name="Shape 10"/>
          <p:cNvSpPr/>
          <p:nvPr/>
        </p:nvSpPr>
        <p:spPr>
          <a:xfrm>
            <a:off x="508000" y="5181600"/>
            <a:ext cx="1198880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1" name="Shape 11"/>
          <p:cNvSpPr/>
          <p:nvPr>
            <p:ph type="title"/>
          </p:nvPr>
        </p:nvSpPr>
        <p:spPr>
          <a:xfrm>
            <a:off x="508000" y="3009900"/>
            <a:ext cx="11988800" cy="2032000"/>
          </a:xfrm>
          <a:prstGeom prst="rect">
            <a:avLst/>
          </a:prstGeom>
        </p:spPr>
        <p:txBody>
          <a:bodyPr anchor="b"/>
          <a:lstStyle/>
          <a:p>
            <a:pPr lvl="0">
              <a:defRPr cap="none" sz="1800">
                <a:solidFill>
                  <a:srgbClr val="000000"/>
                </a:solidFill>
              </a:defRPr>
            </a:pPr>
            <a:r>
              <a:rPr cap="all" sz="6400">
                <a:solidFill>
                  <a:srgbClr val="606060"/>
                </a:solidFill>
              </a:rPr>
              <a:t>标题文本</a:t>
            </a:r>
          </a:p>
        </p:txBody>
      </p:sp>
      <p:sp>
        <p:nvSpPr>
          <p:cNvPr id="12" name="Shape 12"/>
          <p:cNvSpPr/>
          <p:nvPr>
            <p:ph type="body"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lvl="0">
              <a:defRPr sz="1800">
                <a:solidFill>
                  <a:srgbClr val="000000"/>
                </a:solidFill>
              </a:defRPr>
            </a:pPr>
            <a:r>
              <a:rPr sz="2400">
                <a:solidFill>
                  <a:srgbClr val="606060"/>
                </a:solidFill>
              </a:rPr>
              <a:t>正文级别 1</a:t>
            </a:r>
            <a:endParaRPr sz="2400">
              <a:solidFill>
                <a:srgbClr val="606060"/>
              </a:solidFill>
            </a:endParaRPr>
          </a:p>
          <a:p>
            <a:pPr lvl="1">
              <a:defRPr sz="1800">
                <a:solidFill>
                  <a:srgbClr val="000000"/>
                </a:solidFill>
              </a:defRPr>
            </a:pPr>
            <a:r>
              <a:rPr sz="2400">
                <a:solidFill>
                  <a:srgbClr val="606060"/>
                </a:solidFill>
              </a:rPr>
              <a:t>正文级别 2</a:t>
            </a:r>
            <a:endParaRPr sz="2400">
              <a:solidFill>
                <a:srgbClr val="606060"/>
              </a:solidFill>
            </a:endParaRPr>
          </a:p>
          <a:p>
            <a:pPr lvl="2">
              <a:defRPr sz="1800">
                <a:solidFill>
                  <a:srgbClr val="000000"/>
                </a:solidFill>
              </a:defRPr>
            </a:pPr>
            <a:r>
              <a:rPr sz="2400">
                <a:solidFill>
                  <a:srgbClr val="606060"/>
                </a:solidFill>
              </a:rPr>
              <a:t>正文级别 3</a:t>
            </a:r>
            <a:endParaRPr sz="2400">
              <a:solidFill>
                <a:srgbClr val="606060"/>
              </a:solidFill>
            </a:endParaRPr>
          </a:p>
          <a:p>
            <a:pPr lvl="3">
              <a:defRPr sz="1800">
                <a:solidFill>
                  <a:srgbClr val="000000"/>
                </a:solidFill>
              </a:defRPr>
            </a:pPr>
            <a:r>
              <a:rPr sz="2400">
                <a:solidFill>
                  <a:srgbClr val="606060"/>
                </a:solidFill>
              </a:rPr>
              <a:t>正文级别 4</a:t>
            </a:r>
            <a:endParaRPr sz="2400">
              <a:solidFill>
                <a:srgbClr val="606060"/>
              </a:solidFill>
            </a:endParaRPr>
          </a:p>
          <a:p>
            <a:pPr lvl="4">
              <a:defRPr sz="1800">
                <a:solidFill>
                  <a:srgbClr val="000000"/>
                </a:solidFill>
              </a:defRPr>
            </a:pPr>
            <a:r>
              <a:rPr sz="2400">
                <a:solidFill>
                  <a:srgbClr val="606060"/>
                </a:solidFill>
              </a:rPr>
              <a:t>正文级别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引文">
    <p:spTree>
      <p:nvGrpSpPr>
        <p:cNvPr id="1" name=""/>
        <p:cNvGrpSpPr/>
        <p:nvPr/>
      </p:nvGrpSpPr>
      <p:grpSpPr>
        <a:xfrm>
          <a:off x="0" y="0"/>
          <a:ext cx="0" cy="0"/>
          <a:chOff x="0" y="0"/>
          <a:chExt cx="0" cy="0"/>
        </a:xfrm>
      </p:grpSpPr>
      <p:sp>
        <p:nvSpPr>
          <p:cNvPr id="46" name="Shape 46"/>
          <p:cNvSpPr/>
          <p:nvPr/>
        </p:nvSpPr>
        <p:spPr>
          <a:xfrm>
            <a:off x="508000" y="9245597"/>
            <a:ext cx="119888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762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47" name="Shape 47"/>
          <p:cNvSpPr/>
          <p:nvPr/>
        </p:nvSpPr>
        <p:spPr>
          <a:xfrm>
            <a:off x="508000" y="508000"/>
            <a:ext cx="1198880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照片">
    <p:spTree>
      <p:nvGrpSpPr>
        <p:cNvPr id="1" name=""/>
        <p:cNvGrpSpPr/>
        <p:nvPr/>
      </p:nvGrpSpPr>
      <p:grpSpPr>
        <a:xfrm>
          <a:off x="0" y="0"/>
          <a:ext cx="0" cy="0"/>
          <a:chOff x="0" y="0"/>
          <a:chExt cx="0" cy="0"/>
        </a:xfrm>
      </p:grpSpPr>
      <p:sp>
        <p:nvSpPr>
          <p:cNvPr id="49" name="Shape 49"/>
          <p:cNvSpPr/>
          <p:nvPr/>
        </p:nvSpPr>
        <p:spPr>
          <a:xfrm>
            <a:off x="508000" y="9245597"/>
            <a:ext cx="119888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762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50" name="Shape 50"/>
          <p:cNvSpPr/>
          <p:nvPr/>
        </p:nvSpPr>
        <p:spPr>
          <a:xfrm>
            <a:off x="508000" y="508000"/>
            <a:ext cx="1198880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
        <p:nvSpPr>
          <p:cNvPr id="52" name="Shape 52"/>
          <p:cNvSpPr/>
          <p:nvPr/>
        </p:nvSpPr>
        <p:spPr>
          <a:xfrm>
            <a:off x="508000" y="9245597"/>
            <a:ext cx="119888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762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53" name="Shape 53"/>
          <p:cNvSpPr/>
          <p:nvPr/>
        </p:nvSpPr>
        <p:spPr>
          <a:xfrm>
            <a:off x="508000" y="508000"/>
            <a:ext cx="1198880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照片 - 水平">
    <p:spTree>
      <p:nvGrpSpPr>
        <p:cNvPr id="1" name=""/>
        <p:cNvGrpSpPr/>
        <p:nvPr/>
      </p:nvGrpSpPr>
      <p:grpSpPr>
        <a:xfrm>
          <a:off x="0" y="0"/>
          <a:ext cx="0" cy="0"/>
          <a:chOff x="0" y="0"/>
          <a:chExt cx="0" cy="0"/>
        </a:xfrm>
      </p:grpSpPr>
      <p:sp>
        <p:nvSpPr>
          <p:cNvPr id="14" name="Shape 14"/>
          <p:cNvSpPr/>
          <p:nvPr/>
        </p:nvSpPr>
        <p:spPr>
          <a:xfrm>
            <a:off x="508000" y="9245597"/>
            <a:ext cx="119888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762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5" name="Shape 15"/>
          <p:cNvSpPr/>
          <p:nvPr/>
        </p:nvSpPr>
        <p:spPr>
          <a:xfrm>
            <a:off x="508000" y="508000"/>
            <a:ext cx="1198880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6" name="Shape 16"/>
          <p:cNvSpPr/>
          <p:nvPr>
            <p:ph type="title"/>
          </p:nvPr>
        </p:nvSpPr>
        <p:spPr>
          <a:xfrm>
            <a:off x="508000" y="7099300"/>
            <a:ext cx="11988800" cy="1117600"/>
          </a:xfrm>
          <a:prstGeom prst="rect">
            <a:avLst/>
          </a:prstGeom>
        </p:spPr>
        <p:txBody>
          <a:bodyPr anchor="b"/>
          <a:lstStyle/>
          <a:p>
            <a:pPr lvl="0">
              <a:defRPr cap="none" sz="1800">
                <a:solidFill>
                  <a:srgbClr val="000000"/>
                </a:solidFill>
              </a:defRPr>
            </a:pPr>
            <a:r>
              <a:rPr cap="all" sz="6400">
                <a:solidFill>
                  <a:srgbClr val="606060"/>
                </a:solidFill>
              </a:rPr>
              <a:t>标题文本</a:t>
            </a:r>
          </a:p>
        </p:txBody>
      </p:sp>
      <p:sp>
        <p:nvSpPr>
          <p:cNvPr id="17" name="Shape 17"/>
          <p:cNvSpPr/>
          <p:nvPr>
            <p:ph type="body"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lvl="0">
              <a:defRPr sz="1800">
                <a:solidFill>
                  <a:srgbClr val="000000"/>
                </a:solidFill>
              </a:defRPr>
            </a:pPr>
            <a:r>
              <a:rPr sz="2400">
                <a:solidFill>
                  <a:srgbClr val="606060"/>
                </a:solidFill>
              </a:rPr>
              <a:t>正文级别 1</a:t>
            </a:r>
            <a:endParaRPr sz="2400">
              <a:solidFill>
                <a:srgbClr val="606060"/>
              </a:solidFill>
            </a:endParaRPr>
          </a:p>
          <a:p>
            <a:pPr lvl="1">
              <a:defRPr sz="1800">
                <a:solidFill>
                  <a:srgbClr val="000000"/>
                </a:solidFill>
              </a:defRPr>
            </a:pPr>
            <a:r>
              <a:rPr sz="2400">
                <a:solidFill>
                  <a:srgbClr val="606060"/>
                </a:solidFill>
              </a:rPr>
              <a:t>正文级别 2</a:t>
            </a:r>
            <a:endParaRPr sz="2400">
              <a:solidFill>
                <a:srgbClr val="606060"/>
              </a:solidFill>
            </a:endParaRPr>
          </a:p>
          <a:p>
            <a:pPr lvl="2">
              <a:defRPr sz="1800">
                <a:solidFill>
                  <a:srgbClr val="000000"/>
                </a:solidFill>
              </a:defRPr>
            </a:pPr>
            <a:r>
              <a:rPr sz="2400">
                <a:solidFill>
                  <a:srgbClr val="606060"/>
                </a:solidFill>
              </a:rPr>
              <a:t>正文级别 3</a:t>
            </a:r>
            <a:endParaRPr sz="2400">
              <a:solidFill>
                <a:srgbClr val="606060"/>
              </a:solidFill>
            </a:endParaRPr>
          </a:p>
          <a:p>
            <a:pPr lvl="3">
              <a:defRPr sz="1800">
                <a:solidFill>
                  <a:srgbClr val="000000"/>
                </a:solidFill>
              </a:defRPr>
            </a:pPr>
            <a:r>
              <a:rPr sz="2400">
                <a:solidFill>
                  <a:srgbClr val="606060"/>
                </a:solidFill>
              </a:rPr>
              <a:t>正文级别 4</a:t>
            </a:r>
            <a:endParaRPr sz="2400">
              <a:solidFill>
                <a:srgbClr val="606060"/>
              </a:solidFill>
            </a:endParaRPr>
          </a:p>
          <a:p>
            <a:pPr lvl="4">
              <a:defRPr sz="1800">
                <a:solidFill>
                  <a:srgbClr val="000000"/>
                </a:solidFill>
              </a:defRPr>
            </a:pPr>
            <a:r>
              <a:rPr sz="2400">
                <a:solidFill>
                  <a:srgbClr val="606060"/>
                </a:solidFill>
              </a:rPr>
              <a:t>正文级别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标题 - 居中">
    <p:spTree>
      <p:nvGrpSpPr>
        <p:cNvPr id="1" name=""/>
        <p:cNvGrpSpPr/>
        <p:nvPr/>
      </p:nvGrpSpPr>
      <p:grpSpPr>
        <a:xfrm>
          <a:off x="0" y="0"/>
          <a:ext cx="0" cy="0"/>
          <a:chOff x="0" y="0"/>
          <a:chExt cx="0" cy="0"/>
        </a:xfrm>
      </p:grpSpPr>
      <p:sp>
        <p:nvSpPr>
          <p:cNvPr id="19" name="Shape 19"/>
          <p:cNvSpPr/>
          <p:nvPr/>
        </p:nvSpPr>
        <p:spPr>
          <a:xfrm>
            <a:off x="508000" y="9245597"/>
            <a:ext cx="119888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762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20" name="Shape 20"/>
          <p:cNvSpPr/>
          <p:nvPr/>
        </p:nvSpPr>
        <p:spPr>
          <a:xfrm>
            <a:off x="508000" y="508000"/>
            <a:ext cx="1198880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21" name="Shape 21"/>
          <p:cNvSpPr/>
          <p:nvPr>
            <p:ph type="title"/>
          </p:nvPr>
        </p:nvSpPr>
        <p:spPr>
          <a:xfrm>
            <a:off x="508000" y="3860800"/>
            <a:ext cx="11988800" cy="2032000"/>
          </a:xfrm>
          <a:prstGeom prst="rect">
            <a:avLst/>
          </a:prstGeom>
        </p:spPr>
        <p:txBody>
          <a:bodyPr/>
          <a:lstStyle/>
          <a:p>
            <a:pPr lvl="0">
              <a:defRPr cap="none" sz="1800">
                <a:solidFill>
                  <a:srgbClr val="000000"/>
                </a:solidFill>
              </a:defRPr>
            </a:pPr>
            <a:r>
              <a:rPr cap="all" sz="6400">
                <a:solidFill>
                  <a:srgbClr val="606060"/>
                </a:solidFill>
              </a:rPr>
              <a:t>标题文本</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照片 - 垂直">
    <p:spTree>
      <p:nvGrpSpPr>
        <p:cNvPr id="1" name=""/>
        <p:cNvGrpSpPr/>
        <p:nvPr/>
      </p:nvGrpSpPr>
      <p:grpSpPr>
        <a:xfrm>
          <a:off x="0" y="0"/>
          <a:ext cx="0" cy="0"/>
          <a:chOff x="0" y="0"/>
          <a:chExt cx="0" cy="0"/>
        </a:xfrm>
      </p:grpSpPr>
      <p:sp>
        <p:nvSpPr>
          <p:cNvPr id="23" name="Shape 23"/>
          <p:cNvSpPr/>
          <p:nvPr/>
        </p:nvSpPr>
        <p:spPr>
          <a:xfrm>
            <a:off x="508000" y="9245597"/>
            <a:ext cx="119888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762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24" name="Shape 24"/>
          <p:cNvSpPr/>
          <p:nvPr/>
        </p:nvSpPr>
        <p:spPr>
          <a:xfrm>
            <a:off x="508000" y="508000"/>
            <a:ext cx="1198880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25" name="Shape 25"/>
          <p:cNvSpPr/>
          <p:nvPr>
            <p:ph type="title"/>
          </p:nvPr>
        </p:nvSpPr>
        <p:spPr>
          <a:xfrm>
            <a:off x="508000" y="2400300"/>
            <a:ext cx="5829300" cy="6070600"/>
          </a:xfrm>
          <a:prstGeom prst="rect">
            <a:avLst/>
          </a:prstGeom>
        </p:spPr>
        <p:txBody>
          <a:bodyPr anchor="t"/>
          <a:lstStyle/>
          <a:p>
            <a:pPr lvl="0">
              <a:defRPr cap="none" sz="1800">
                <a:solidFill>
                  <a:srgbClr val="000000"/>
                </a:solidFill>
              </a:defRPr>
            </a:pPr>
            <a:r>
              <a:rPr cap="all" sz="6400">
                <a:solidFill>
                  <a:srgbClr val="606060"/>
                </a:solidFill>
              </a:rPr>
              <a:t>标题文本</a:t>
            </a:r>
          </a:p>
        </p:txBody>
      </p:sp>
      <p:sp>
        <p:nvSpPr>
          <p:cNvPr id="26" name="Shape 26"/>
          <p:cNvSpPr/>
          <p:nvPr>
            <p:ph type="body"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lvl="0">
              <a:defRPr sz="1800">
                <a:solidFill>
                  <a:srgbClr val="000000"/>
                </a:solidFill>
              </a:defRPr>
            </a:pPr>
            <a:r>
              <a:rPr sz="2400">
                <a:solidFill>
                  <a:srgbClr val="606060"/>
                </a:solidFill>
              </a:rPr>
              <a:t>正文级别 1</a:t>
            </a:r>
            <a:endParaRPr sz="2400">
              <a:solidFill>
                <a:srgbClr val="606060"/>
              </a:solidFill>
            </a:endParaRPr>
          </a:p>
          <a:p>
            <a:pPr lvl="1">
              <a:defRPr sz="1800">
                <a:solidFill>
                  <a:srgbClr val="000000"/>
                </a:solidFill>
              </a:defRPr>
            </a:pPr>
            <a:r>
              <a:rPr sz="2400">
                <a:solidFill>
                  <a:srgbClr val="606060"/>
                </a:solidFill>
              </a:rPr>
              <a:t>正文级别 2</a:t>
            </a:r>
            <a:endParaRPr sz="2400">
              <a:solidFill>
                <a:srgbClr val="606060"/>
              </a:solidFill>
            </a:endParaRPr>
          </a:p>
          <a:p>
            <a:pPr lvl="2">
              <a:defRPr sz="1800">
                <a:solidFill>
                  <a:srgbClr val="000000"/>
                </a:solidFill>
              </a:defRPr>
            </a:pPr>
            <a:r>
              <a:rPr sz="2400">
                <a:solidFill>
                  <a:srgbClr val="606060"/>
                </a:solidFill>
              </a:rPr>
              <a:t>正文级别 3</a:t>
            </a:r>
            <a:endParaRPr sz="2400">
              <a:solidFill>
                <a:srgbClr val="606060"/>
              </a:solidFill>
            </a:endParaRPr>
          </a:p>
          <a:p>
            <a:pPr lvl="3">
              <a:defRPr sz="1800">
                <a:solidFill>
                  <a:srgbClr val="000000"/>
                </a:solidFill>
              </a:defRPr>
            </a:pPr>
            <a:r>
              <a:rPr sz="2400">
                <a:solidFill>
                  <a:srgbClr val="606060"/>
                </a:solidFill>
              </a:rPr>
              <a:t>正文级别 4</a:t>
            </a:r>
            <a:endParaRPr sz="2400">
              <a:solidFill>
                <a:srgbClr val="606060"/>
              </a:solidFill>
            </a:endParaRPr>
          </a:p>
          <a:p>
            <a:pPr lvl="4">
              <a:defRPr sz="1800">
                <a:solidFill>
                  <a:srgbClr val="000000"/>
                </a:solidFill>
              </a:defRPr>
            </a:pPr>
            <a:r>
              <a:rPr sz="2400">
                <a:solidFill>
                  <a:srgbClr val="606060"/>
                </a:solidFill>
              </a:rPr>
              <a:t>正文级别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标题 - 顶部对齐">
    <p:spTree>
      <p:nvGrpSpPr>
        <p:cNvPr id="1" name=""/>
        <p:cNvGrpSpPr/>
        <p:nvPr/>
      </p:nvGrpSpPr>
      <p:grpSpPr>
        <a:xfrm>
          <a:off x="0" y="0"/>
          <a:ext cx="0" cy="0"/>
          <a:chOff x="0" y="0"/>
          <a:chExt cx="0" cy="0"/>
        </a:xfrm>
      </p:grpSpPr>
      <p:sp>
        <p:nvSpPr>
          <p:cNvPr id="28" name="Shape 28"/>
          <p:cNvSpPr/>
          <p:nvPr/>
        </p:nvSpPr>
        <p:spPr>
          <a:xfrm>
            <a:off x="508000" y="2578100"/>
            <a:ext cx="11997292"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29" name="Shape 29"/>
          <p:cNvSpPr/>
          <p:nvPr/>
        </p:nvSpPr>
        <p:spPr>
          <a:xfrm>
            <a:off x="508000" y="9245597"/>
            <a:ext cx="119888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762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30" name="Shape 30"/>
          <p:cNvSpPr/>
          <p:nvPr/>
        </p:nvSpPr>
        <p:spPr>
          <a:xfrm>
            <a:off x="508000" y="508000"/>
            <a:ext cx="1198880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31" name="Shape 31"/>
          <p:cNvSpPr/>
          <p:nvPr>
            <p:ph type="title"/>
          </p:nvPr>
        </p:nvSpPr>
        <p:spPr>
          <a:prstGeom prst="rect">
            <a:avLst/>
          </a:prstGeom>
        </p:spPr>
        <p:txBody>
          <a:bodyPr/>
          <a:lstStyle/>
          <a:p>
            <a:pPr lvl="0">
              <a:defRPr cap="none" sz="1800">
                <a:solidFill>
                  <a:srgbClr val="000000"/>
                </a:solidFill>
              </a:defRPr>
            </a:pPr>
            <a:r>
              <a:rPr cap="all" sz="6400">
                <a:solidFill>
                  <a:srgbClr val="606060"/>
                </a:solidFill>
              </a:rPr>
              <a:t>标题文本</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33" name="Shape 33"/>
          <p:cNvSpPr/>
          <p:nvPr>
            <p:ph type="title"/>
          </p:nvPr>
        </p:nvSpPr>
        <p:spPr>
          <a:prstGeom prst="rect">
            <a:avLst/>
          </a:prstGeom>
        </p:spPr>
        <p:txBody>
          <a:bodyPr/>
          <a:lstStyle/>
          <a:p>
            <a:pPr lvl="0">
              <a:defRPr cap="none" sz="1800">
                <a:solidFill>
                  <a:srgbClr val="000000"/>
                </a:solidFill>
              </a:defRPr>
            </a:pPr>
            <a:r>
              <a:rPr cap="all" sz="6400">
                <a:solidFill>
                  <a:srgbClr val="606060"/>
                </a:solidFill>
              </a:rPr>
              <a:t>标题文本</a:t>
            </a:r>
          </a:p>
        </p:txBody>
      </p:sp>
      <p:sp>
        <p:nvSpPr>
          <p:cNvPr id="34" name="Shape 34"/>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3400">
                <a:solidFill>
                  <a:srgbClr val="606060"/>
                </a:solidFill>
              </a:rPr>
              <a:t>正文级别 1</a:t>
            </a:r>
            <a:endParaRPr sz="3400">
              <a:solidFill>
                <a:srgbClr val="606060"/>
              </a:solidFill>
            </a:endParaRPr>
          </a:p>
          <a:p>
            <a:pPr lvl="1">
              <a:defRPr sz="1800">
                <a:solidFill>
                  <a:srgbClr val="000000"/>
                </a:solidFill>
              </a:defRPr>
            </a:pPr>
            <a:r>
              <a:rPr sz="3400">
                <a:solidFill>
                  <a:srgbClr val="606060"/>
                </a:solidFill>
              </a:rPr>
              <a:t>正文级别 2</a:t>
            </a:r>
            <a:endParaRPr sz="3400">
              <a:solidFill>
                <a:srgbClr val="606060"/>
              </a:solidFill>
            </a:endParaRPr>
          </a:p>
          <a:p>
            <a:pPr lvl="2">
              <a:defRPr sz="1800">
                <a:solidFill>
                  <a:srgbClr val="000000"/>
                </a:solidFill>
              </a:defRPr>
            </a:pPr>
            <a:r>
              <a:rPr sz="3400">
                <a:solidFill>
                  <a:srgbClr val="606060"/>
                </a:solidFill>
              </a:rPr>
              <a:t>正文级别 3</a:t>
            </a:r>
            <a:endParaRPr sz="3400">
              <a:solidFill>
                <a:srgbClr val="606060"/>
              </a:solidFill>
            </a:endParaRPr>
          </a:p>
          <a:p>
            <a:pPr lvl="3">
              <a:defRPr sz="1800">
                <a:solidFill>
                  <a:srgbClr val="000000"/>
                </a:solidFill>
              </a:defRPr>
            </a:pPr>
            <a:r>
              <a:rPr sz="3400">
                <a:solidFill>
                  <a:srgbClr val="606060"/>
                </a:solidFill>
              </a:rPr>
              <a:t>正文级别 4</a:t>
            </a:r>
            <a:endParaRPr sz="3400">
              <a:solidFill>
                <a:srgbClr val="606060"/>
              </a:solidFill>
            </a:endParaRPr>
          </a:p>
          <a:p>
            <a:pPr lvl="4">
              <a:defRPr sz="1800">
                <a:solidFill>
                  <a:srgbClr val="000000"/>
                </a:solidFill>
              </a:defRPr>
            </a:pPr>
            <a:r>
              <a:rPr sz="3400">
                <a:solidFill>
                  <a:srgbClr val="606060"/>
                </a:solidFill>
              </a:rPr>
              <a:t>正文级别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36" name="Shape 36"/>
          <p:cNvSpPr/>
          <p:nvPr>
            <p:ph type="title"/>
          </p:nvPr>
        </p:nvSpPr>
        <p:spPr>
          <a:prstGeom prst="rect">
            <a:avLst/>
          </a:prstGeom>
        </p:spPr>
        <p:txBody>
          <a:bodyPr/>
          <a:lstStyle/>
          <a:p>
            <a:pPr lvl="0">
              <a:defRPr cap="none" sz="1800">
                <a:solidFill>
                  <a:srgbClr val="000000"/>
                </a:solidFill>
              </a:defRPr>
            </a:pPr>
            <a:r>
              <a:rPr cap="all" sz="6400">
                <a:solidFill>
                  <a:srgbClr val="606060"/>
                </a:solidFill>
              </a:rPr>
              <a:t>标题文本</a:t>
            </a:r>
          </a:p>
        </p:txBody>
      </p:sp>
      <p:sp>
        <p:nvSpPr>
          <p:cNvPr id="37" name="Shape 37"/>
          <p:cNvSpPr/>
          <p:nvPr>
            <p:ph type="body" idx="1"/>
          </p:nvPr>
        </p:nvSpPr>
        <p:spPr>
          <a:xfrm>
            <a:off x="6781800" y="2971800"/>
            <a:ext cx="5727700" cy="5524500"/>
          </a:xfrm>
          <a:prstGeom prst="rect">
            <a:avLst/>
          </a:prstGeom>
        </p:spPr>
        <p:txBody>
          <a:bodyPr/>
          <a:lstStyle>
            <a:lvl1pPr marL="368300" indent="-368300">
              <a:spcBef>
                <a:spcPts val="3200"/>
              </a:spcBef>
              <a:buSzPct val="30000"/>
              <a:buFont typeface="Zapf Dingbats"/>
              <a:buBlip>
                <a:blip r:embed="rId2"/>
              </a:buBlip>
              <a:defRPr sz="3000"/>
            </a:lvl1pPr>
            <a:lvl2pPr marL="736600" indent="-368300">
              <a:spcBef>
                <a:spcPts val="3200"/>
              </a:spcBef>
              <a:buSzPct val="30000"/>
              <a:buFont typeface="Zapf Dingbats"/>
              <a:buBlip>
                <a:blip r:embed="rId2"/>
              </a:buBlip>
              <a:defRPr sz="3000"/>
            </a:lvl2pPr>
            <a:lvl3pPr marL="1104900" indent="-368300">
              <a:spcBef>
                <a:spcPts val="3200"/>
              </a:spcBef>
              <a:buSzPct val="30000"/>
              <a:buFont typeface="Zapf Dingbats"/>
              <a:buBlip>
                <a:blip r:embed="rId2"/>
              </a:buBlip>
              <a:defRPr sz="3000"/>
            </a:lvl3pPr>
            <a:lvl4pPr marL="1473200" indent="-368300">
              <a:spcBef>
                <a:spcPts val="3200"/>
              </a:spcBef>
              <a:buSzPct val="30000"/>
              <a:buFont typeface="Zapf Dingbats"/>
              <a:buBlip>
                <a:blip r:embed="rId2"/>
              </a:buBlip>
              <a:defRPr sz="3000"/>
            </a:lvl4pPr>
            <a:lvl5pPr marL="1841500" indent="-368300">
              <a:spcBef>
                <a:spcPts val="3200"/>
              </a:spcBef>
              <a:buSzPct val="30000"/>
              <a:buFont typeface="Zapf Dingbats"/>
              <a:buBlip>
                <a:blip r:embed="rId2"/>
              </a:buBlip>
              <a:defRPr sz="3000"/>
            </a:lvl5pPr>
          </a:lstStyle>
          <a:p>
            <a:pPr lvl="0">
              <a:defRPr sz="1800">
                <a:solidFill>
                  <a:srgbClr val="000000"/>
                </a:solidFill>
              </a:defRPr>
            </a:pPr>
            <a:r>
              <a:rPr sz="3000">
                <a:solidFill>
                  <a:srgbClr val="606060"/>
                </a:solidFill>
              </a:rPr>
              <a:t>正文级别 1</a:t>
            </a:r>
            <a:endParaRPr sz="3000">
              <a:solidFill>
                <a:srgbClr val="606060"/>
              </a:solidFill>
            </a:endParaRPr>
          </a:p>
          <a:p>
            <a:pPr lvl="1">
              <a:defRPr sz="1800">
                <a:solidFill>
                  <a:srgbClr val="000000"/>
                </a:solidFill>
              </a:defRPr>
            </a:pPr>
            <a:r>
              <a:rPr sz="3000">
                <a:solidFill>
                  <a:srgbClr val="606060"/>
                </a:solidFill>
              </a:rPr>
              <a:t>正文级别 2</a:t>
            </a:r>
            <a:endParaRPr sz="3000">
              <a:solidFill>
                <a:srgbClr val="606060"/>
              </a:solidFill>
            </a:endParaRPr>
          </a:p>
          <a:p>
            <a:pPr lvl="2">
              <a:defRPr sz="1800">
                <a:solidFill>
                  <a:srgbClr val="000000"/>
                </a:solidFill>
              </a:defRPr>
            </a:pPr>
            <a:r>
              <a:rPr sz="3000">
                <a:solidFill>
                  <a:srgbClr val="606060"/>
                </a:solidFill>
              </a:rPr>
              <a:t>正文级别 3</a:t>
            </a:r>
            <a:endParaRPr sz="3000">
              <a:solidFill>
                <a:srgbClr val="606060"/>
              </a:solidFill>
            </a:endParaRPr>
          </a:p>
          <a:p>
            <a:pPr lvl="3">
              <a:defRPr sz="1800">
                <a:solidFill>
                  <a:srgbClr val="000000"/>
                </a:solidFill>
              </a:defRPr>
            </a:pPr>
            <a:r>
              <a:rPr sz="3000">
                <a:solidFill>
                  <a:srgbClr val="606060"/>
                </a:solidFill>
              </a:rPr>
              <a:t>正文级别 4</a:t>
            </a:r>
            <a:endParaRPr sz="3000">
              <a:solidFill>
                <a:srgbClr val="606060"/>
              </a:solidFill>
            </a:endParaRPr>
          </a:p>
          <a:p>
            <a:pPr lvl="4">
              <a:defRPr sz="1800">
                <a:solidFill>
                  <a:srgbClr val="000000"/>
                </a:solidFill>
              </a:defRPr>
            </a:pPr>
            <a:r>
              <a:rPr sz="3000">
                <a:solidFill>
                  <a:srgbClr val="606060"/>
                </a:solidFill>
              </a:rPr>
              <a:t>正文级别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项目符号">
    <p:spTree>
      <p:nvGrpSpPr>
        <p:cNvPr id="1" name=""/>
        <p:cNvGrpSpPr/>
        <p:nvPr/>
      </p:nvGrpSpPr>
      <p:grpSpPr>
        <a:xfrm>
          <a:off x="0" y="0"/>
          <a:ext cx="0" cy="0"/>
          <a:chOff x="0" y="0"/>
          <a:chExt cx="0" cy="0"/>
        </a:xfrm>
      </p:grpSpPr>
      <p:sp>
        <p:nvSpPr>
          <p:cNvPr id="39" name="Shape 39"/>
          <p:cNvSpPr/>
          <p:nvPr/>
        </p:nvSpPr>
        <p:spPr>
          <a:xfrm>
            <a:off x="508000" y="9245597"/>
            <a:ext cx="119888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762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40" name="Shape 40"/>
          <p:cNvSpPr/>
          <p:nvPr/>
        </p:nvSpPr>
        <p:spPr>
          <a:xfrm>
            <a:off x="508000" y="508000"/>
            <a:ext cx="1198880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41" name="Shape 41"/>
          <p:cNvSpPr/>
          <p:nvPr>
            <p:ph type="body" idx="1"/>
          </p:nvPr>
        </p:nvSpPr>
        <p:spPr>
          <a:xfrm>
            <a:off x="508000" y="977900"/>
            <a:ext cx="11988800" cy="7785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3400">
                <a:solidFill>
                  <a:srgbClr val="606060"/>
                </a:solidFill>
              </a:rPr>
              <a:t>正文级别 1</a:t>
            </a:r>
            <a:endParaRPr sz="3400">
              <a:solidFill>
                <a:srgbClr val="606060"/>
              </a:solidFill>
            </a:endParaRPr>
          </a:p>
          <a:p>
            <a:pPr lvl="1">
              <a:defRPr sz="1800">
                <a:solidFill>
                  <a:srgbClr val="000000"/>
                </a:solidFill>
              </a:defRPr>
            </a:pPr>
            <a:r>
              <a:rPr sz="3400">
                <a:solidFill>
                  <a:srgbClr val="606060"/>
                </a:solidFill>
              </a:rPr>
              <a:t>正文级别 2</a:t>
            </a:r>
            <a:endParaRPr sz="3400">
              <a:solidFill>
                <a:srgbClr val="606060"/>
              </a:solidFill>
            </a:endParaRPr>
          </a:p>
          <a:p>
            <a:pPr lvl="2">
              <a:defRPr sz="1800">
                <a:solidFill>
                  <a:srgbClr val="000000"/>
                </a:solidFill>
              </a:defRPr>
            </a:pPr>
            <a:r>
              <a:rPr sz="3400">
                <a:solidFill>
                  <a:srgbClr val="606060"/>
                </a:solidFill>
              </a:rPr>
              <a:t>正文级别 3</a:t>
            </a:r>
            <a:endParaRPr sz="3400">
              <a:solidFill>
                <a:srgbClr val="606060"/>
              </a:solidFill>
            </a:endParaRPr>
          </a:p>
          <a:p>
            <a:pPr lvl="3">
              <a:defRPr sz="1800">
                <a:solidFill>
                  <a:srgbClr val="000000"/>
                </a:solidFill>
              </a:defRPr>
            </a:pPr>
            <a:r>
              <a:rPr sz="3400">
                <a:solidFill>
                  <a:srgbClr val="606060"/>
                </a:solidFill>
              </a:rPr>
              <a:t>正文级别 4</a:t>
            </a:r>
            <a:endParaRPr sz="3400">
              <a:solidFill>
                <a:srgbClr val="606060"/>
              </a:solidFill>
            </a:endParaRPr>
          </a:p>
          <a:p>
            <a:pPr lvl="4">
              <a:defRPr sz="1800">
                <a:solidFill>
                  <a:srgbClr val="000000"/>
                </a:solidFill>
              </a:defRPr>
            </a:pPr>
            <a:r>
              <a:rPr sz="3400">
                <a:solidFill>
                  <a:srgbClr val="606060"/>
                </a:solidFill>
              </a:rPr>
              <a:t>正文级别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照片 - 3 联">
    <p:spTree>
      <p:nvGrpSpPr>
        <p:cNvPr id="1" name=""/>
        <p:cNvGrpSpPr/>
        <p:nvPr/>
      </p:nvGrpSpPr>
      <p:grpSpPr>
        <a:xfrm>
          <a:off x="0" y="0"/>
          <a:ext cx="0" cy="0"/>
          <a:chOff x="0" y="0"/>
          <a:chExt cx="0" cy="0"/>
        </a:xfrm>
      </p:grpSpPr>
      <p:sp>
        <p:nvSpPr>
          <p:cNvPr id="43" name="Shape 43"/>
          <p:cNvSpPr/>
          <p:nvPr/>
        </p:nvSpPr>
        <p:spPr>
          <a:xfrm>
            <a:off x="508000" y="9245597"/>
            <a:ext cx="119888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762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44" name="Shape 44"/>
          <p:cNvSpPr/>
          <p:nvPr/>
        </p:nvSpPr>
        <p:spPr>
          <a:xfrm>
            <a:off x="508000" y="508000"/>
            <a:ext cx="1198880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a:off x="508000" y="2578100"/>
            <a:ext cx="1198880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3" name="Shape 3"/>
          <p:cNvSpPr/>
          <p:nvPr/>
        </p:nvSpPr>
        <p:spPr>
          <a:xfrm>
            <a:off x="508000" y="9245597"/>
            <a:ext cx="1198880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762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4" name="Shape 4"/>
          <p:cNvSpPr/>
          <p:nvPr/>
        </p:nvSpPr>
        <p:spPr>
          <a:xfrm>
            <a:off x="508000" y="508000"/>
            <a:ext cx="1198880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5" name="Shape 5"/>
          <p:cNvSpPr/>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cap="none" sz="1800">
                <a:solidFill>
                  <a:srgbClr val="000000"/>
                </a:solidFill>
              </a:defRPr>
            </a:pPr>
            <a:r>
              <a:rPr cap="all" sz="6400">
                <a:solidFill>
                  <a:srgbClr val="606060"/>
                </a:solidFill>
              </a:rPr>
              <a:t>标题文本</a:t>
            </a:r>
          </a:p>
        </p:txBody>
      </p:sp>
      <p:sp>
        <p:nvSpPr>
          <p:cNvPr id="6" name="Shape 6"/>
          <p:cNvSpPr/>
          <p:nvPr>
            <p:ph type="body" idx="1"/>
          </p:nvPr>
        </p:nvSpPr>
        <p:spPr>
          <a:xfrm>
            <a:off x="508000" y="3035300"/>
            <a:ext cx="11988800" cy="57277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lvl="0">
              <a:defRPr sz="1800">
                <a:solidFill>
                  <a:srgbClr val="000000"/>
                </a:solidFill>
              </a:defRPr>
            </a:pPr>
            <a:r>
              <a:rPr sz="3400">
                <a:solidFill>
                  <a:srgbClr val="606060"/>
                </a:solidFill>
              </a:rPr>
              <a:t>正文级别 1</a:t>
            </a:r>
            <a:endParaRPr sz="3400">
              <a:solidFill>
                <a:srgbClr val="606060"/>
              </a:solidFill>
            </a:endParaRPr>
          </a:p>
          <a:p>
            <a:pPr lvl="1">
              <a:defRPr sz="1800">
                <a:solidFill>
                  <a:srgbClr val="000000"/>
                </a:solidFill>
              </a:defRPr>
            </a:pPr>
            <a:r>
              <a:rPr sz="3400">
                <a:solidFill>
                  <a:srgbClr val="606060"/>
                </a:solidFill>
              </a:rPr>
              <a:t>正文级别 2</a:t>
            </a:r>
            <a:endParaRPr sz="3400">
              <a:solidFill>
                <a:srgbClr val="606060"/>
              </a:solidFill>
            </a:endParaRPr>
          </a:p>
          <a:p>
            <a:pPr lvl="2">
              <a:defRPr sz="1800">
                <a:solidFill>
                  <a:srgbClr val="000000"/>
                </a:solidFill>
              </a:defRPr>
            </a:pPr>
            <a:r>
              <a:rPr sz="3400">
                <a:solidFill>
                  <a:srgbClr val="606060"/>
                </a:solidFill>
              </a:rPr>
              <a:t>正文级别 3</a:t>
            </a:r>
            <a:endParaRPr sz="3400">
              <a:solidFill>
                <a:srgbClr val="606060"/>
              </a:solidFill>
            </a:endParaRPr>
          </a:p>
          <a:p>
            <a:pPr lvl="3">
              <a:defRPr sz="1800">
                <a:solidFill>
                  <a:srgbClr val="000000"/>
                </a:solidFill>
              </a:defRPr>
            </a:pPr>
            <a:r>
              <a:rPr sz="3400">
                <a:solidFill>
                  <a:srgbClr val="606060"/>
                </a:solidFill>
              </a:rPr>
              <a:t>正文级别 4</a:t>
            </a:r>
            <a:endParaRPr sz="3400">
              <a:solidFill>
                <a:srgbClr val="606060"/>
              </a:solidFill>
            </a:endParaRPr>
          </a:p>
          <a:p>
            <a:pPr lvl="4">
              <a:defRPr sz="1800">
                <a:solidFill>
                  <a:srgbClr val="000000"/>
                </a:solidFill>
              </a:defRPr>
            </a:pPr>
            <a:r>
              <a:rPr sz="3400">
                <a:solidFill>
                  <a:srgbClr val="606060"/>
                </a:solidFill>
              </a:rPr>
              <a:t>正文级别 5</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spd="med" advClick="1"/>
  <p:txStyles>
    <p:titleStyle>
      <a:lvl1pPr defTabSz="584200">
        <a:lnSpc>
          <a:spcPct val="90000"/>
        </a:lnSpc>
        <a:defRPr cap="all" sz="6400">
          <a:solidFill>
            <a:srgbClr val="606060"/>
          </a:solidFill>
          <a:latin typeface="+mn-lt"/>
          <a:ea typeface="+mn-ea"/>
          <a:cs typeface="+mn-cs"/>
          <a:sym typeface="Gill Sans Light"/>
        </a:defRPr>
      </a:lvl1pPr>
      <a:lvl2pPr indent="228600" defTabSz="584200">
        <a:lnSpc>
          <a:spcPct val="90000"/>
        </a:lnSpc>
        <a:defRPr cap="all" sz="6400">
          <a:solidFill>
            <a:srgbClr val="606060"/>
          </a:solidFill>
          <a:latin typeface="+mn-lt"/>
          <a:ea typeface="+mn-ea"/>
          <a:cs typeface="+mn-cs"/>
          <a:sym typeface="Gill Sans Light"/>
        </a:defRPr>
      </a:lvl2pPr>
      <a:lvl3pPr indent="457200" defTabSz="584200">
        <a:lnSpc>
          <a:spcPct val="90000"/>
        </a:lnSpc>
        <a:defRPr cap="all" sz="6400">
          <a:solidFill>
            <a:srgbClr val="606060"/>
          </a:solidFill>
          <a:latin typeface="+mn-lt"/>
          <a:ea typeface="+mn-ea"/>
          <a:cs typeface="+mn-cs"/>
          <a:sym typeface="Gill Sans Light"/>
        </a:defRPr>
      </a:lvl3pPr>
      <a:lvl4pPr indent="685800" defTabSz="584200">
        <a:lnSpc>
          <a:spcPct val="90000"/>
        </a:lnSpc>
        <a:defRPr cap="all" sz="6400">
          <a:solidFill>
            <a:srgbClr val="606060"/>
          </a:solidFill>
          <a:latin typeface="+mn-lt"/>
          <a:ea typeface="+mn-ea"/>
          <a:cs typeface="+mn-cs"/>
          <a:sym typeface="Gill Sans Light"/>
        </a:defRPr>
      </a:lvl4pPr>
      <a:lvl5pPr indent="914400" defTabSz="584200">
        <a:lnSpc>
          <a:spcPct val="90000"/>
        </a:lnSpc>
        <a:defRPr cap="all" sz="6400">
          <a:solidFill>
            <a:srgbClr val="606060"/>
          </a:solidFill>
          <a:latin typeface="+mn-lt"/>
          <a:ea typeface="+mn-ea"/>
          <a:cs typeface="+mn-cs"/>
          <a:sym typeface="Gill Sans Light"/>
        </a:defRPr>
      </a:lvl5pPr>
      <a:lvl6pPr indent="1143000" defTabSz="584200">
        <a:lnSpc>
          <a:spcPct val="90000"/>
        </a:lnSpc>
        <a:defRPr cap="all" sz="6400">
          <a:solidFill>
            <a:srgbClr val="606060"/>
          </a:solidFill>
          <a:latin typeface="+mn-lt"/>
          <a:ea typeface="+mn-ea"/>
          <a:cs typeface="+mn-cs"/>
          <a:sym typeface="Gill Sans Light"/>
        </a:defRPr>
      </a:lvl6pPr>
      <a:lvl7pPr indent="1371600" defTabSz="584200">
        <a:lnSpc>
          <a:spcPct val="90000"/>
        </a:lnSpc>
        <a:defRPr cap="all" sz="6400">
          <a:solidFill>
            <a:srgbClr val="606060"/>
          </a:solidFill>
          <a:latin typeface="+mn-lt"/>
          <a:ea typeface="+mn-ea"/>
          <a:cs typeface="+mn-cs"/>
          <a:sym typeface="Gill Sans Light"/>
        </a:defRPr>
      </a:lvl7pPr>
      <a:lvl8pPr indent="1600200" defTabSz="584200">
        <a:lnSpc>
          <a:spcPct val="90000"/>
        </a:lnSpc>
        <a:defRPr cap="all" sz="6400">
          <a:solidFill>
            <a:srgbClr val="606060"/>
          </a:solidFill>
          <a:latin typeface="+mn-lt"/>
          <a:ea typeface="+mn-ea"/>
          <a:cs typeface="+mn-cs"/>
          <a:sym typeface="Gill Sans Light"/>
        </a:defRPr>
      </a:lvl8pPr>
      <a:lvl9pPr indent="1828800" defTabSz="584200">
        <a:lnSpc>
          <a:spcPct val="90000"/>
        </a:lnSpc>
        <a:defRPr cap="all" sz="6400">
          <a:solidFill>
            <a:srgbClr val="606060"/>
          </a:solidFill>
          <a:latin typeface="+mn-lt"/>
          <a:ea typeface="+mn-ea"/>
          <a:cs typeface="+mn-cs"/>
          <a:sym typeface="Gill Sans Light"/>
        </a:defRPr>
      </a:lvl9pPr>
    </p:titleStyle>
    <p:bodyStyle>
      <a:lvl1pPr marL="419100" indent="-419100" defTabSz="584200">
        <a:spcBef>
          <a:spcPts val="4200"/>
        </a:spcBef>
        <a:buSzPct val="30000"/>
        <a:buBlip>
          <a:blip r:embed="rId3"/>
        </a:buBlip>
        <a:defRPr sz="3400">
          <a:solidFill>
            <a:srgbClr val="606060"/>
          </a:solidFill>
          <a:latin typeface="Gill Sans"/>
          <a:ea typeface="Gill Sans"/>
          <a:cs typeface="Gill Sans"/>
          <a:sym typeface="Gill Sans"/>
        </a:defRPr>
      </a:lvl1pPr>
      <a:lvl2pPr marL="838200" indent="-419100" defTabSz="584200">
        <a:spcBef>
          <a:spcPts val="4200"/>
        </a:spcBef>
        <a:buSzPct val="30000"/>
        <a:buBlip>
          <a:blip r:embed="rId3"/>
        </a:buBlip>
        <a:defRPr sz="3400">
          <a:solidFill>
            <a:srgbClr val="606060"/>
          </a:solidFill>
          <a:latin typeface="Gill Sans"/>
          <a:ea typeface="Gill Sans"/>
          <a:cs typeface="Gill Sans"/>
          <a:sym typeface="Gill Sans"/>
        </a:defRPr>
      </a:lvl2pPr>
      <a:lvl3pPr marL="1257300" indent="-419100" defTabSz="584200">
        <a:spcBef>
          <a:spcPts val="4200"/>
        </a:spcBef>
        <a:buSzPct val="30000"/>
        <a:buBlip>
          <a:blip r:embed="rId3"/>
        </a:buBlip>
        <a:defRPr sz="3400">
          <a:solidFill>
            <a:srgbClr val="606060"/>
          </a:solidFill>
          <a:latin typeface="Gill Sans"/>
          <a:ea typeface="Gill Sans"/>
          <a:cs typeface="Gill Sans"/>
          <a:sym typeface="Gill Sans"/>
        </a:defRPr>
      </a:lvl3pPr>
      <a:lvl4pPr marL="1676400" indent="-419100" defTabSz="584200">
        <a:spcBef>
          <a:spcPts val="4200"/>
        </a:spcBef>
        <a:buSzPct val="30000"/>
        <a:buBlip>
          <a:blip r:embed="rId3"/>
        </a:buBlip>
        <a:defRPr sz="3400">
          <a:solidFill>
            <a:srgbClr val="606060"/>
          </a:solidFill>
          <a:latin typeface="Gill Sans"/>
          <a:ea typeface="Gill Sans"/>
          <a:cs typeface="Gill Sans"/>
          <a:sym typeface="Gill Sans"/>
        </a:defRPr>
      </a:lvl4pPr>
      <a:lvl5pPr marL="2095500" indent="-419100" defTabSz="584200">
        <a:spcBef>
          <a:spcPts val="4200"/>
        </a:spcBef>
        <a:buSzPct val="30000"/>
        <a:buBlip>
          <a:blip r:embed="rId3"/>
        </a:buBlip>
        <a:defRPr sz="3400">
          <a:solidFill>
            <a:srgbClr val="606060"/>
          </a:solidFill>
          <a:latin typeface="Gill Sans"/>
          <a:ea typeface="Gill Sans"/>
          <a:cs typeface="Gill Sans"/>
          <a:sym typeface="Gill Sans"/>
        </a:defRPr>
      </a:lvl5pPr>
      <a:lvl6pPr marL="2514600" indent="-419100" defTabSz="584200">
        <a:spcBef>
          <a:spcPts val="4200"/>
        </a:spcBef>
        <a:buSzPct val="30000"/>
        <a:buBlip>
          <a:blip r:embed="rId3"/>
        </a:buBlip>
        <a:defRPr sz="3400">
          <a:solidFill>
            <a:srgbClr val="606060"/>
          </a:solidFill>
          <a:latin typeface="Gill Sans"/>
          <a:ea typeface="Gill Sans"/>
          <a:cs typeface="Gill Sans"/>
          <a:sym typeface="Gill Sans"/>
        </a:defRPr>
      </a:lvl6pPr>
      <a:lvl7pPr marL="2933700" indent="-419100" defTabSz="584200">
        <a:spcBef>
          <a:spcPts val="4200"/>
        </a:spcBef>
        <a:buSzPct val="30000"/>
        <a:buBlip>
          <a:blip r:embed="rId3"/>
        </a:buBlip>
        <a:defRPr sz="3400">
          <a:solidFill>
            <a:srgbClr val="606060"/>
          </a:solidFill>
          <a:latin typeface="Gill Sans"/>
          <a:ea typeface="Gill Sans"/>
          <a:cs typeface="Gill Sans"/>
          <a:sym typeface="Gill Sans"/>
        </a:defRPr>
      </a:lvl7pPr>
      <a:lvl8pPr marL="3352800" indent="-419100" defTabSz="584200">
        <a:spcBef>
          <a:spcPts val="4200"/>
        </a:spcBef>
        <a:buSzPct val="30000"/>
        <a:buBlip>
          <a:blip r:embed="rId3"/>
        </a:buBlip>
        <a:defRPr sz="3400">
          <a:solidFill>
            <a:srgbClr val="606060"/>
          </a:solidFill>
          <a:latin typeface="Gill Sans"/>
          <a:ea typeface="Gill Sans"/>
          <a:cs typeface="Gill Sans"/>
          <a:sym typeface="Gill Sans"/>
        </a:defRPr>
      </a:lvl8pPr>
      <a:lvl9pPr marL="3771900" indent="-419100" defTabSz="584200">
        <a:spcBef>
          <a:spcPts val="4200"/>
        </a:spcBef>
        <a:buSzPct val="30000"/>
        <a:buBlip>
          <a:blip r:embed="rId3"/>
        </a:buBlip>
        <a:defRPr sz="3400">
          <a:solidFill>
            <a:srgbClr val="606060"/>
          </a:solidFill>
          <a:latin typeface="Gill Sans"/>
          <a:ea typeface="Gill Sans"/>
          <a:cs typeface="Gill Sans"/>
          <a:sym typeface="Gill Sans"/>
        </a:defRPr>
      </a:lvl9pPr>
    </p:bodyStyle>
    <p:otherStyle>
      <a:lvl1pPr algn="ctr" defTabSz="584200">
        <a:defRPr>
          <a:solidFill>
            <a:schemeClr val="tx1"/>
          </a:solidFill>
          <a:latin typeface="+mn-lt"/>
          <a:ea typeface="+mn-ea"/>
          <a:cs typeface="+mn-cs"/>
          <a:sym typeface="Gill Sans"/>
        </a:defRPr>
      </a:lvl1pPr>
      <a:lvl2pPr indent="228600" algn="ctr" defTabSz="584200">
        <a:defRPr>
          <a:solidFill>
            <a:schemeClr val="tx1"/>
          </a:solidFill>
          <a:latin typeface="+mn-lt"/>
          <a:ea typeface="+mn-ea"/>
          <a:cs typeface="+mn-cs"/>
          <a:sym typeface="Gill Sans"/>
        </a:defRPr>
      </a:lvl2pPr>
      <a:lvl3pPr indent="457200" algn="ctr" defTabSz="584200">
        <a:defRPr>
          <a:solidFill>
            <a:schemeClr val="tx1"/>
          </a:solidFill>
          <a:latin typeface="+mn-lt"/>
          <a:ea typeface="+mn-ea"/>
          <a:cs typeface="+mn-cs"/>
          <a:sym typeface="Gill Sans"/>
        </a:defRPr>
      </a:lvl3pPr>
      <a:lvl4pPr indent="685800" algn="ctr" defTabSz="584200">
        <a:defRPr>
          <a:solidFill>
            <a:schemeClr val="tx1"/>
          </a:solidFill>
          <a:latin typeface="+mn-lt"/>
          <a:ea typeface="+mn-ea"/>
          <a:cs typeface="+mn-cs"/>
          <a:sym typeface="Gill Sans"/>
        </a:defRPr>
      </a:lvl4pPr>
      <a:lvl5pPr indent="914400" algn="ctr" defTabSz="584200">
        <a:defRPr>
          <a:solidFill>
            <a:schemeClr val="tx1"/>
          </a:solidFill>
          <a:latin typeface="+mn-lt"/>
          <a:ea typeface="+mn-ea"/>
          <a:cs typeface="+mn-cs"/>
          <a:sym typeface="Gill Sans"/>
        </a:defRPr>
      </a:lvl5pPr>
      <a:lvl6pPr indent="1143000" algn="ctr" defTabSz="584200">
        <a:defRPr>
          <a:solidFill>
            <a:schemeClr val="tx1"/>
          </a:solidFill>
          <a:latin typeface="+mn-lt"/>
          <a:ea typeface="+mn-ea"/>
          <a:cs typeface="+mn-cs"/>
          <a:sym typeface="Gill Sans"/>
        </a:defRPr>
      </a:lvl6pPr>
      <a:lvl7pPr indent="1371600" algn="ctr" defTabSz="584200">
        <a:defRPr>
          <a:solidFill>
            <a:schemeClr val="tx1"/>
          </a:solidFill>
          <a:latin typeface="+mn-lt"/>
          <a:ea typeface="+mn-ea"/>
          <a:cs typeface="+mn-cs"/>
          <a:sym typeface="Gill Sans"/>
        </a:defRPr>
      </a:lvl7pPr>
      <a:lvl8pPr indent="1600200" algn="ctr" defTabSz="584200">
        <a:defRPr>
          <a:solidFill>
            <a:schemeClr val="tx1"/>
          </a:solidFill>
          <a:latin typeface="+mn-lt"/>
          <a:ea typeface="+mn-ea"/>
          <a:cs typeface="+mn-cs"/>
          <a:sym typeface="Gill Sans"/>
        </a:defRPr>
      </a:lvl8pPr>
      <a:lvl9pPr indent="1828800" algn="ctr" defTabSz="584200">
        <a:defRPr>
          <a:solidFill>
            <a:schemeClr val="tx1"/>
          </a:solidFill>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lvl="0">
              <a:defRPr cap="none" sz="1800">
                <a:solidFill>
                  <a:srgbClr val="000000"/>
                </a:solidFill>
              </a:defRPr>
            </a:pPr>
            <a:r>
              <a:rPr cap="all" sz="6400">
                <a:solidFill>
                  <a:srgbClr val="606060"/>
                </a:solidFill>
              </a:rPr>
              <a:t>Project1 图像自动校正</a:t>
            </a:r>
          </a:p>
        </p:txBody>
      </p:sp>
      <p:sp>
        <p:nvSpPr>
          <p:cNvPr id="58" name="Shape 58"/>
          <p:cNvSpPr/>
          <p:nvPr>
            <p:ph type="body" idx="1"/>
          </p:nvPr>
        </p:nvSpPr>
        <p:spPr>
          <a:prstGeom prst="rect">
            <a:avLst/>
          </a:prstGeom>
        </p:spPr>
        <p:txBody>
          <a:bodyPr/>
          <a:lstStyle/>
          <a:p>
            <a:pPr lvl="0" defTabSz="578358">
              <a:defRPr sz="1800">
                <a:solidFill>
                  <a:srgbClr val="000000"/>
                </a:solidFill>
              </a:defRPr>
            </a:pPr>
            <a:r>
              <a:rPr sz="2376">
                <a:solidFill>
                  <a:srgbClr val="606060"/>
                </a:solidFill>
              </a:rPr>
              <a:t>谢志旺</a:t>
            </a:r>
            <a:endParaRPr sz="2376">
              <a:solidFill>
                <a:srgbClr val="606060"/>
              </a:solidFill>
            </a:endParaRPr>
          </a:p>
          <a:p>
            <a:pPr lvl="0" defTabSz="578358">
              <a:defRPr sz="1800">
                <a:solidFill>
                  <a:srgbClr val="000000"/>
                </a:solidFill>
              </a:defRPr>
            </a:pPr>
            <a:r>
              <a:rPr sz="2376">
                <a:solidFill>
                  <a:srgbClr val="606060"/>
                </a:solidFill>
              </a:rPr>
              <a:t>12330346</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p>
            <a:pPr lvl="6">
              <a:defRPr cap="none" sz="1800">
                <a:solidFill>
                  <a:srgbClr val="000000"/>
                </a:solidFill>
              </a:defRPr>
            </a:pPr>
            <a:r>
              <a:rPr cap="all" sz="6400">
                <a:solidFill>
                  <a:srgbClr val="606060"/>
                </a:solidFill>
              </a:rPr>
              <a:t>   线段的两边像素采样</a:t>
            </a:r>
          </a:p>
        </p:txBody>
      </p:sp>
      <p:sp>
        <p:nvSpPr>
          <p:cNvPr id="96" name="Shape 96"/>
          <p:cNvSpPr/>
          <p:nvPr>
            <p:ph type="body" idx="4294967295"/>
          </p:nvPr>
        </p:nvSpPr>
        <p:spPr>
          <a:xfrm>
            <a:off x="508000" y="3035300"/>
            <a:ext cx="6888014" cy="4791418"/>
          </a:xfrm>
          <a:prstGeom prst="rect">
            <a:avLst/>
          </a:prstGeom>
        </p:spPr>
        <p:txBody>
          <a:bodyPr/>
          <a:lstStyle>
            <a:lvl1pPr>
              <a:buBlip>
                <a:blip r:embed="rId2"/>
              </a:buBlip>
              <a:defRPr sz="3000"/>
            </a:lvl1pPr>
          </a:lstStyle>
          <a:p>
            <a:pPr lvl="0">
              <a:defRPr sz="1800">
                <a:solidFill>
                  <a:srgbClr val="000000"/>
                </a:solidFill>
              </a:defRPr>
            </a:pPr>
            <a:r>
              <a:rPr sz="3000">
                <a:solidFill>
                  <a:srgbClr val="606060"/>
                </a:solidFill>
              </a:rPr>
              <a:t>先提取直线两边的点，也就是隔相同距离的与原直线垂直的线上的在原直线两边的点</a:t>
            </a:r>
          </a:p>
        </p:txBody>
      </p:sp>
      <p:sp>
        <p:nvSpPr>
          <p:cNvPr id="97" name="Shape 97"/>
          <p:cNvSpPr/>
          <p:nvPr/>
        </p:nvSpPr>
        <p:spPr>
          <a:xfrm flipV="1">
            <a:off x="9080500" y="3688387"/>
            <a:ext cx="2002830" cy="3475733"/>
          </a:xfrm>
          <a:prstGeom prst="line">
            <a:avLst/>
          </a:prstGeom>
          <a:ln w="38100">
            <a:solidFill>
              <a:srgbClr val="6F6A5A"/>
            </a:solidFill>
            <a:miter lim="400000"/>
            <a:tailEnd type="triangle"/>
          </a:ln>
        </p:spPr>
        <p:txBody>
          <a:bodyPr lIns="50800" tIns="50800" rIns="50800" bIns="50800" anchor="ctr"/>
          <a:lstStyle/>
          <a:p>
            <a:pPr lvl="0">
              <a:defRPr sz="3000"/>
            </a:pPr>
          </a:p>
        </p:txBody>
      </p:sp>
      <p:sp>
        <p:nvSpPr>
          <p:cNvPr id="98" name="Shape 98"/>
          <p:cNvSpPr/>
          <p:nvPr/>
        </p:nvSpPr>
        <p:spPr>
          <a:xfrm>
            <a:off x="9042399" y="6616699"/>
            <a:ext cx="481411" cy="279649"/>
          </a:xfrm>
          <a:prstGeom prst="line">
            <a:avLst/>
          </a:prstGeom>
          <a:ln w="38100">
            <a:solidFill>
              <a:srgbClr val="FF321D"/>
            </a:solidFill>
            <a:miter lim="400000"/>
          </a:ln>
        </p:spPr>
        <p:txBody>
          <a:bodyPr lIns="0" tIns="0" rIns="0" bIns="0" anchor="ctr"/>
          <a:lstStyle/>
          <a:p>
            <a:pPr lvl="0">
              <a:defRPr sz="3000"/>
            </a:pPr>
          </a:p>
        </p:txBody>
      </p:sp>
      <p:sp>
        <p:nvSpPr>
          <p:cNvPr id="99" name="Shape 99"/>
          <p:cNvSpPr/>
          <p:nvPr/>
        </p:nvSpPr>
        <p:spPr>
          <a:xfrm>
            <a:off x="8902699" y="6870699"/>
            <a:ext cx="481410" cy="279649"/>
          </a:xfrm>
          <a:prstGeom prst="line">
            <a:avLst/>
          </a:prstGeom>
          <a:ln w="38100">
            <a:solidFill>
              <a:srgbClr val="FF321D"/>
            </a:solidFill>
            <a:miter lim="400000"/>
          </a:ln>
        </p:spPr>
        <p:txBody>
          <a:bodyPr lIns="0" tIns="0" rIns="0" bIns="0" anchor="ctr"/>
          <a:lstStyle/>
          <a:p>
            <a:pPr lvl="0">
              <a:defRPr sz="3000"/>
            </a:pPr>
          </a:p>
        </p:txBody>
      </p:sp>
      <p:sp>
        <p:nvSpPr>
          <p:cNvPr id="100" name="Shape 100"/>
          <p:cNvSpPr/>
          <p:nvPr/>
        </p:nvSpPr>
        <p:spPr>
          <a:xfrm>
            <a:off x="9347199" y="6121399"/>
            <a:ext cx="481410" cy="279649"/>
          </a:xfrm>
          <a:prstGeom prst="line">
            <a:avLst/>
          </a:prstGeom>
          <a:ln w="38100">
            <a:solidFill>
              <a:srgbClr val="FF321D"/>
            </a:solidFill>
            <a:miter lim="400000"/>
          </a:ln>
        </p:spPr>
        <p:txBody>
          <a:bodyPr lIns="0" tIns="0" rIns="0" bIns="0" anchor="ctr"/>
          <a:lstStyle/>
          <a:p>
            <a:pPr lvl="0">
              <a:defRPr sz="3000"/>
            </a:pPr>
          </a:p>
        </p:txBody>
      </p:sp>
      <p:sp>
        <p:nvSpPr>
          <p:cNvPr id="101" name="Shape 101"/>
          <p:cNvSpPr/>
          <p:nvPr/>
        </p:nvSpPr>
        <p:spPr>
          <a:xfrm>
            <a:off x="9207499" y="6375399"/>
            <a:ext cx="481410" cy="279649"/>
          </a:xfrm>
          <a:prstGeom prst="line">
            <a:avLst/>
          </a:prstGeom>
          <a:ln w="38100">
            <a:solidFill>
              <a:srgbClr val="FF321D"/>
            </a:solidFill>
            <a:miter lim="400000"/>
          </a:ln>
        </p:spPr>
        <p:txBody>
          <a:bodyPr lIns="0" tIns="0" rIns="0" bIns="0" anchor="ctr"/>
          <a:lstStyle/>
          <a:p>
            <a:pPr lvl="0">
              <a:defRPr sz="3000"/>
            </a:pPr>
          </a:p>
        </p:txBody>
      </p:sp>
      <p:sp>
        <p:nvSpPr>
          <p:cNvPr id="102" name="Shape 102"/>
          <p:cNvSpPr/>
          <p:nvPr/>
        </p:nvSpPr>
        <p:spPr>
          <a:xfrm>
            <a:off x="9601199" y="5626099"/>
            <a:ext cx="481410" cy="279649"/>
          </a:xfrm>
          <a:prstGeom prst="line">
            <a:avLst/>
          </a:prstGeom>
          <a:ln w="38100">
            <a:solidFill>
              <a:srgbClr val="FF321D"/>
            </a:solidFill>
            <a:miter lim="400000"/>
          </a:ln>
        </p:spPr>
        <p:txBody>
          <a:bodyPr lIns="0" tIns="0" rIns="0" bIns="0" anchor="ctr"/>
          <a:lstStyle/>
          <a:p>
            <a:pPr lvl="0">
              <a:defRPr sz="3000"/>
            </a:pPr>
          </a:p>
        </p:txBody>
      </p:sp>
      <p:sp>
        <p:nvSpPr>
          <p:cNvPr id="103" name="Shape 103"/>
          <p:cNvSpPr/>
          <p:nvPr/>
        </p:nvSpPr>
        <p:spPr>
          <a:xfrm>
            <a:off x="9461499" y="5880099"/>
            <a:ext cx="481410" cy="279649"/>
          </a:xfrm>
          <a:prstGeom prst="line">
            <a:avLst/>
          </a:prstGeom>
          <a:ln w="38100">
            <a:solidFill>
              <a:srgbClr val="FF321D"/>
            </a:solidFill>
            <a:miter lim="400000"/>
          </a:ln>
        </p:spPr>
        <p:txBody>
          <a:bodyPr lIns="0" tIns="0" rIns="0" bIns="0" anchor="ctr"/>
          <a:lstStyle/>
          <a:p>
            <a:pPr lvl="0">
              <a:defRPr sz="3000"/>
            </a:pPr>
          </a:p>
        </p:txBody>
      </p:sp>
      <p:sp>
        <p:nvSpPr>
          <p:cNvPr id="104" name="Shape 104"/>
          <p:cNvSpPr/>
          <p:nvPr/>
        </p:nvSpPr>
        <p:spPr>
          <a:xfrm>
            <a:off x="9905999" y="5130799"/>
            <a:ext cx="481410" cy="279649"/>
          </a:xfrm>
          <a:prstGeom prst="line">
            <a:avLst/>
          </a:prstGeom>
          <a:ln w="38100">
            <a:solidFill>
              <a:srgbClr val="FF321D"/>
            </a:solidFill>
            <a:miter lim="400000"/>
          </a:ln>
        </p:spPr>
        <p:txBody>
          <a:bodyPr lIns="0" tIns="0" rIns="0" bIns="0" anchor="ctr"/>
          <a:lstStyle/>
          <a:p>
            <a:pPr lvl="0">
              <a:defRPr sz="3000"/>
            </a:pPr>
          </a:p>
        </p:txBody>
      </p:sp>
      <p:sp>
        <p:nvSpPr>
          <p:cNvPr id="105" name="Shape 105"/>
          <p:cNvSpPr/>
          <p:nvPr/>
        </p:nvSpPr>
        <p:spPr>
          <a:xfrm>
            <a:off x="9766299" y="5384799"/>
            <a:ext cx="481410" cy="279649"/>
          </a:xfrm>
          <a:prstGeom prst="line">
            <a:avLst/>
          </a:prstGeom>
          <a:ln w="38100">
            <a:solidFill>
              <a:srgbClr val="FF321D"/>
            </a:solidFill>
            <a:miter lim="400000"/>
          </a:ln>
        </p:spPr>
        <p:txBody>
          <a:bodyPr lIns="0" tIns="0" rIns="0" bIns="0" anchor="ctr"/>
          <a:lstStyle/>
          <a:p>
            <a:pPr lvl="0">
              <a:defRPr sz="3000"/>
            </a:pPr>
          </a:p>
        </p:txBody>
      </p:sp>
      <p:sp>
        <p:nvSpPr>
          <p:cNvPr id="106" name="Shape 106"/>
          <p:cNvSpPr/>
          <p:nvPr/>
        </p:nvSpPr>
        <p:spPr>
          <a:xfrm>
            <a:off x="10185399" y="4635499"/>
            <a:ext cx="481410" cy="279649"/>
          </a:xfrm>
          <a:prstGeom prst="line">
            <a:avLst/>
          </a:prstGeom>
          <a:ln w="38100">
            <a:solidFill>
              <a:srgbClr val="FF321D"/>
            </a:solidFill>
            <a:miter lim="400000"/>
          </a:ln>
        </p:spPr>
        <p:txBody>
          <a:bodyPr lIns="0" tIns="0" rIns="0" bIns="0" anchor="ctr"/>
          <a:lstStyle/>
          <a:p>
            <a:pPr lvl="0">
              <a:defRPr sz="3000"/>
            </a:pPr>
          </a:p>
        </p:txBody>
      </p:sp>
      <p:sp>
        <p:nvSpPr>
          <p:cNvPr id="107" name="Shape 107"/>
          <p:cNvSpPr/>
          <p:nvPr/>
        </p:nvSpPr>
        <p:spPr>
          <a:xfrm>
            <a:off x="10045699" y="4889499"/>
            <a:ext cx="481410" cy="279649"/>
          </a:xfrm>
          <a:prstGeom prst="line">
            <a:avLst/>
          </a:prstGeom>
          <a:ln w="38100">
            <a:solidFill>
              <a:srgbClr val="FF321D"/>
            </a:solidFill>
            <a:miter lim="400000"/>
          </a:ln>
        </p:spPr>
        <p:txBody>
          <a:bodyPr lIns="0" tIns="0" rIns="0" bIns="0" anchor="ctr"/>
          <a:lstStyle/>
          <a:p>
            <a:pPr lvl="0">
              <a:defRPr sz="3000"/>
            </a:pPr>
          </a:p>
        </p:txBody>
      </p:sp>
      <p:sp>
        <p:nvSpPr>
          <p:cNvPr id="108" name="Shape 108"/>
          <p:cNvSpPr/>
          <p:nvPr/>
        </p:nvSpPr>
        <p:spPr>
          <a:xfrm>
            <a:off x="10490199" y="4140199"/>
            <a:ext cx="481410" cy="279649"/>
          </a:xfrm>
          <a:prstGeom prst="line">
            <a:avLst/>
          </a:prstGeom>
          <a:ln w="38100">
            <a:solidFill>
              <a:srgbClr val="FF321D"/>
            </a:solidFill>
            <a:miter lim="400000"/>
          </a:ln>
        </p:spPr>
        <p:txBody>
          <a:bodyPr lIns="0" tIns="0" rIns="0" bIns="0" anchor="ctr"/>
          <a:lstStyle/>
          <a:p>
            <a:pPr lvl="0">
              <a:defRPr sz="3000"/>
            </a:pPr>
          </a:p>
        </p:txBody>
      </p:sp>
      <p:sp>
        <p:nvSpPr>
          <p:cNvPr id="109" name="Shape 109"/>
          <p:cNvSpPr/>
          <p:nvPr/>
        </p:nvSpPr>
        <p:spPr>
          <a:xfrm>
            <a:off x="10350499" y="4394199"/>
            <a:ext cx="481410" cy="279649"/>
          </a:xfrm>
          <a:prstGeom prst="line">
            <a:avLst/>
          </a:prstGeom>
          <a:ln w="38100">
            <a:solidFill>
              <a:srgbClr val="FF321D"/>
            </a:solidFill>
            <a:miter lim="400000"/>
          </a:ln>
        </p:spPr>
        <p:txBody>
          <a:bodyPr lIns="0" tIns="0" rIns="0" bIns="0" anchor="ctr"/>
          <a:lstStyle/>
          <a:p>
            <a:pPr lvl="0">
              <a:defRPr sz="3000"/>
            </a:pPr>
          </a:p>
        </p:txBody>
      </p:sp>
      <p:sp>
        <p:nvSpPr>
          <p:cNvPr id="110" name="Shape 110"/>
          <p:cNvSpPr/>
          <p:nvPr/>
        </p:nvSpPr>
        <p:spPr>
          <a:xfrm>
            <a:off x="10604499" y="3898899"/>
            <a:ext cx="481410" cy="279649"/>
          </a:xfrm>
          <a:prstGeom prst="line">
            <a:avLst/>
          </a:prstGeom>
          <a:ln w="38100">
            <a:solidFill>
              <a:srgbClr val="FF321D"/>
            </a:solidFill>
            <a:miter lim="400000"/>
          </a:ln>
        </p:spPr>
        <p:txBody>
          <a:bodyPr lIns="0" tIns="0" rIns="0" bIns="0" anchor="ctr"/>
          <a:lstStyle/>
          <a:p>
            <a:pPr lvl="0">
              <a:defRPr sz="3000"/>
            </a:pPr>
          </a:p>
        </p:txBody>
      </p:sp>
    </p:spTree>
  </p:cSld>
  <p:clrMapOvr>
    <a:masterClrMapping/>
  </p:clrMapOvr>
  <p:transition spd="slow" advClick="1">
    <p:push dir="l"/>
  </p:transition>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16.jpg"/>
          <p:cNvPicPr/>
          <p:nvPr/>
        </p:nvPicPr>
        <p:blipFill>
          <a:blip r:embed="rId2">
            <a:extLst/>
          </a:blip>
          <a:srcRect l="77" t="0" r="77" b="0"/>
          <a:stretch>
            <a:fillRect/>
          </a:stretch>
        </p:blipFill>
        <p:spPr>
          <a:xfrm>
            <a:off x="7253916" y="2397416"/>
            <a:ext cx="4669168" cy="6307099"/>
          </a:xfrm>
          <a:prstGeom prst="rect">
            <a:avLst/>
          </a:prstGeom>
          <a:ln w="12700">
            <a:miter lim="400000"/>
          </a:ln>
        </p:spPr>
      </p:pic>
      <p:sp>
        <p:nvSpPr>
          <p:cNvPr id="113" name="Shape 113"/>
          <p:cNvSpPr/>
          <p:nvPr>
            <p:ph type="title"/>
          </p:nvPr>
        </p:nvSpPr>
        <p:spPr>
          <a:xfrm>
            <a:off x="507999" y="3242369"/>
            <a:ext cx="5842001" cy="3666431"/>
          </a:xfrm>
          <a:prstGeom prst="rect">
            <a:avLst/>
          </a:prstGeom>
        </p:spPr>
        <p:txBody>
          <a:bodyPr/>
          <a:lstStyle/>
          <a:p>
            <a:pPr lvl="0" defTabSz="549148">
              <a:lnSpc>
                <a:spcPct val="150000"/>
              </a:lnSpc>
              <a:defRPr cap="none" sz="1800">
                <a:solidFill>
                  <a:srgbClr val="000000"/>
                </a:solidFill>
              </a:defRPr>
            </a:pPr>
            <a:endParaRPr cap="all" sz="3196">
              <a:solidFill>
                <a:srgbClr val="606060"/>
              </a:solidFill>
            </a:endParaRPr>
          </a:p>
          <a:p>
            <a:pPr lvl="0" defTabSz="549148">
              <a:lnSpc>
                <a:spcPct val="150000"/>
              </a:lnSpc>
              <a:defRPr cap="none" sz="1800">
                <a:solidFill>
                  <a:srgbClr val="000000"/>
                </a:solidFill>
              </a:defRPr>
            </a:pPr>
            <a:r>
              <a:rPr cap="all" sz="3196">
                <a:solidFill>
                  <a:srgbClr val="606060"/>
                </a:solidFill>
              </a:rPr>
              <a:t>首先获取图像中心点，然后从中心点出发，在中心点一定范围内进行采样，取得该范围像素的平均值作为中心范围的像素值</a:t>
            </a:r>
          </a:p>
        </p:txBody>
      </p:sp>
      <p:sp>
        <p:nvSpPr>
          <p:cNvPr id="114" name="Shape 114"/>
          <p:cNvSpPr/>
          <p:nvPr>
            <p:ph type="body" idx="1"/>
          </p:nvPr>
        </p:nvSpPr>
        <p:spPr>
          <a:xfrm>
            <a:off x="508000" y="751532"/>
            <a:ext cx="11709599" cy="1295302"/>
          </a:xfrm>
          <a:prstGeom prst="rect">
            <a:avLst/>
          </a:prstGeom>
        </p:spPr>
        <p:txBody>
          <a:bodyPr/>
          <a:lstStyle>
            <a:lvl1pPr>
              <a:lnSpc>
                <a:spcPct val="90000"/>
              </a:lnSpc>
              <a:defRPr cap="all" sz="6000">
                <a:latin typeface="+mn-lt"/>
                <a:ea typeface="+mn-ea"/>
                <a:cs typeface="+mn-cs"/>
                <a:sym typeface="Gill Sans Light"/>
              </a:defRPr>
            </a:lvl1pPr>
          </a:lstStyle>
          <a:p>
            <a:pPr lvl="0">
              <a:defRPr cap="none" sz="1800">
                <a:solidFill>
                  <a:srgbClr val="000000"/>
                </a:solidFill>
              </a:defRPr>
            </a:pPr>
            <a:r>
              <a:rPr cap="all" sz="6000">
                <a:solidFill>
                  <a:srgbClr val="606060"/>
                </a:solidFill>
              </a:rPr>
              <a:t>     获取图像中心范围的像素值</a:t>
            </a:r>
          </a:p>
        </p:txBody>
      </p:sp>
    </p:spTree>
  </p:cSld>
  <p:clrMapOvr>
    <a:masterClrMapping/>
  </p:clrMapOvr>
  <p:transition spd="slow" advClick="1">
    <p:push dir="l"/>
  </p:transition>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prstGeom prst="rect">
            <a:avLst/>
          </a:prstGeom>
        </p:spPr>
        <p:txBody>
          <a:bodyPr/>
          <a:lstStyle/>
          <a:p>
            <a:pPr lvl="6">
              <a:defRPr cap="none" sz="1800">
                <a:solidFill>
                  <a:srgbClr val="000000"/>
                </a:solidFill>
              </a:defRPr>
            </a:pPr>
            <a:r>
              <a:rPr cap="all" sz="6000">
                <a:solidFill>
                  <a:srgbClr val="606060"/>
                </a:solidFill>
              </a:rPr>
              <a:t>判断线段是否处于纸张的边缘</a:t>
            </a:r>
          </a:p>
        </p:txBody>
      </p:sp>
      <p:sp>
        <p:nvSpPr>
          <p:cNvPr id="117" name="Shape 117"/>
          <p:cNvSpPr/>
          <p:nvPr>
            <p:ph type="body" idx="4294967295"/>
          </p:nvPr>
        </p:nvSpPr>
        <p:spPr>
          <a:xfrm>
            <a:off x="508000" y="3035300"/>
            <a:ext cx="11988800" cy="4791418"/>
          </a:xfrm>
          <a:prstGeom prst="rect">
            <a:avLst/>
          </a:prstGeom>
        </p:spPr>
        <p:txBody>
          <a:bodyPr/>
          <a:lstStyle/>
          <a:p>
            <a:pPr lvl="0">
              <a:buBlip>
                <a:blip r:embed="rId2"/>
              </a:buBlip>
              <a:defRPr sz="1800">
                <a:solidFill>
                  <a:srgbClr val="000000"/>
                </a:solidFill>
              </a:defRPr>
            </a:pPr>
            <a:r>
              <a:rPr sz="3000">
                <a:solidFill>
                  <a:srgbClr val="606060"/>
                </a:solidFill>
              </a:rPr>
              <a:t>通过和中心范围的RGB值进行对比，如果相差很大，说明是“右边”的像素点，否则是左边的像素点</a:t>
            </a:r>
            <a:endParaRPr sz="3000">
              <a:solidFill>
                <a:srgbClr val="606060"/>
              </a:solidFill>
            </a:endParaRPr>
          </a:p>
          <a:p>
            <a:pPr lvl="0">
              <a:buBlip>
                <a:blip r:embed="rId2"/>
              </a:buBlip>
              <a:defRPr sz="1800">
                <a:solidFill>
                  <a:srgbClr val="000000"/>
                </a:solidFill>
              </a:defRPr>
            </a:pPr>
            <a:r>
              <a:rPr sz="3000">
                <a:solidFill>
                  <a:srgbClr val="606060"/>
                </a:solidFill>
              </a:rPr>
              <a:t>通过计算一条线段左右两边的像素点，如果左边的像素点大部分是和中心一致，右边像素点大部分和图像中心不一致，那么这条线段就是纸张边缘</a:t>
            </a:r>
          </a:p>
        </p:txBody>
      </p:sp>
    </p:spTree>
  </p:cSld>
  <p:clrMapOvr>
    <a:masterClrMapping/>
  </p:clrMapOvr>
  <p:transition spd="slow" advClick="1">
    <p:push dir="l"/>
  </p:transition>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prstGeom prst="rect">
            <a:avLst/>
          </a:prstGeom>
        </p:spPr>
        <p:txBody>
          <a:bodyPr/>
          <a:lstStyle>
            <a:lvl1pPr>
              <a:defRPr sz="6000"/>
            </a:lvl1pPr>
          </a:lstStyle>
          <a:p>
            <a:pPr lvl="0">
              <a:defRPr cap="none" sz="1800">
                <a:solidFill>
                  <a:srgbClr val="000000"/>
                </a:solidFill>
              </a:defRPr>
            </a:pPr>
            <a:r>
              <a:rPr cap="all" sz="6000">
                <a:solidFill>
                  <a:srgbClr val="606060"/>
                </a:solidFill>
              </a:rPr>
              <a:t>          找到纸张的四条边</a:t>
            </a:r>
          </a:p>
        </p:txBody>
      </p:sp>
      <p:sp>
        <p:nvSpPr>
          <p:cNvPr id="120" name="Shape 120"/>
          <p:cNvSpPr/>
          <p:nvPr>
            <p:ph type="body" idx="4294967295"/>
          </p:nvPr>
        </p:nvSpPr>
        <p:spPr>
          <a:xfrm>
            <a:off x="508000" y="3035300"/>
            <a:ext cx="11988800" cy="4791418"/>
          </a:xfrm>
          <a:prstGeom prst="rect">
            <a:avLst/>
          </a:prstGeom>
        </p:spPr>
        <p:txBody>
          <a:bodyPr/>
          <a:lstStyle/>
          <a:p>
            <a:pPr lvl="0">
              <a:buBlip>
                <a:blip r:embed="rId2"/>
              </a:buBlip>
              <a:defRPr sz="1800">
                <a:solidFill>
                  <a:srgbClr val="000000"/>
                </a:solidFill>
              </a:defRPr>
            </a:pPr>
            <a:r>
              <a:rPr sz="3000">
                <a:solidFill>
                  <a:srgbClr val="606060"/>
                </a:solidFill>
              </a:rPr>
              <a:t>将线段分为偏横线和偏竖线，对两组分别进行排序</a:t>
            </a:r>
            <a:endParaRPr sz="3000">
              <a:solidFill>
                <a:srgbClr val="606060"/>
              </a:solidFill>
            </a:endParaRPr>
          </a:p>
          <a:p>
            <a:pPr lvl="0">
              <a:buBlip>
                <a:blip r:embed="rId2"/>
              </a:buBlip>
              <a:defRPr sz="1800">
                <a:solidFill>
                  <a:srgbClr val="000000"/>
                </a:solidFill>
              </a:defRPr>
            </a:pPr>
            <a:r>
              <a:rPr sz="3000">
                <a:solidFill>
                  <a:srgbClr val="606060"/>
                </a:solidFill>
              </a:rPr>
              <a:t>取偏横线中的最上和最下两条线作为纸张的上边缘和下边缘</a:t>
            </a:r>
            <a:endParaRPr sz="3000">
              <a:solidFill>
                <a:srgbClr val="606060"/>
              </a:solidFill>
            </a:endParaRPr>
          </a:p>
          <a:p>
            <a:pPr lvl="0">
              <a:buBlip>
                <a:blip r:embed="rId2"/>
              </a:buBlip>
              <a:defRPr sz="1800">
                <a:solidFill>
                  <a:srgbClr val="000000"/>
                </a:solidFill>
              </a:defRPr>
            </a:pPr>
            <a:r>
              <a:rPr sz="3000">
                <a:solidFill>
                  <a:srgbClr val="606060"/>
                </a:solidFill>
              </a:rPr>
              <a:t>去偏竖线的最左和最右两条线作为纸张的左边缘和右边缘</a:t>
            </a:r>
          </a:p>
        </p:txBody>
      </p:sp>
    </p:spTree>
  </p:cSld>
  <p:clrMapOvr>
    <a:masterClrMapping/>
  </p:clrMapOvr>
  <p:transition spd="slow" advClick="1">
    <p:push dir="l"/>
  </p:transition>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a:defRPr sz="6000"/>
            </a:lvl1pPr>
          </a:lstStyle>
          <a:p>
            <a:pPr lvl="0">
              <a:defRPr cap="none" sz="1800">
                <a:solidFill>
                  <a:srgbClr val="000000"/>
                </a:solidFill>
              </a:defRPr>
            </a:pPr>
            <a:r>
              <a:rPr cap="all" sz="6000">
                <a:solidFill>
                  <a:srgbClr val="606060"/>
                </a:solidFill>
              </a:rPr>
              <a:t>        获取纸张四边缘的交点</a:t>
            </a:r>
          </a:p>
        </p:txBody>
      </p:sp>
      <p:sp>
        <p:nvSpPr>
          <p:cNvPr id="123" name="Shape 123"/>
          <p:cNvSpPr/>
          <p:nvPr/>
        </p:nvSpPr>
        <p:spPr>
          <a:xfrm flipV="1">
            <a:off x="8177737" y="3538728"/>
            <a:ext cx="3271711" cy="1871877"/>
          </a:xfrm>
          <a:prstGeom prst="line">
            <a:avLst/>
          </a:prstGeom>
          <a:ln w="38100">
            <a:solidFill>
              <a:srgbClr val="6F6A5A"/>
            </a:solidFill>
            <a:miter lim="400000"/>
          </a:ln>
        </p:spPr>
        <p:txBody>
          <a:bodyPr lIns="50800" tIns="50800" rIns="50800" bIns="50800" anchor="ctr"/>
          <a:lstStyle/>
          <a:p>
            <a:pPr lvl="0">
              <a:defRPr sz="3000"/>
            </a:pPr>
          </a:p>
        </p:txBody>
      </p:sp>
      <p:sp>
        <p:nvSpPr>
          <p:cNvPr id="124" name="Shape 124"/>
          <p:cNvSpPr/>
          <p:nvPr/>
        </p:nvSpPr>
        <p:spPr>
          <a:xfrm>
            <a:off x="8050737" y="4040219"/>
            <a:ext cx="3525711" cy="1050895"/>
          </a:xfrm>
          <a:prstGeom prst="line">
            <a:avLst/>
          </a:prstGeom>
          <a:ln w="38100">
            <a:solidFill>
              <a:srgbClr val="6F6A5A"/>
            </a:solidFill>
            <a:miter lim="400000"/>
          </a:ln>
        </p:spPr>
        <p:txBody>
          <a:bodyPr lIns="50800" tIns="50800" rIns="50800" bIns="50800" anchor="ctr"/>
          <a:lstStyle/>
          <a:p>
            <a:pPr lvl="0">
              <a:defRPr sz="3000"/>
            </a:pPr>
          </a:p>
        </p:txBody>
      </p:sp>
      <p:sp>
        <p:nvSpPr>
          <p:cNvPr id="125" name="Shape 125"/>
          <p:cNvSpPr/>
          <p:nvPr/>
        </p:nvSpPr>
        <p:spPr>
          <a:xfrm>
            <a:off x="8088324" y="5457129"/>
            <a:ext cx="662236"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606060"/>
                </a:solidFill>
              </a:rPr>
              <a:t>x1,y1</a:t>
            </a:r>
          </a:p>
        </p:txBody>
      </p:sp>
      <p:sp>
        <p:nvSpPr>
          <p:cNvPr id="126" name="Shape 126"/>
          <p:cNvSpPr/>
          <p:nvPr/>
        </p:nvSpPr>
        <p:spPr>
          <a:xfrm>
            <a:off x="11181558" y="3106356"/>
            <a:ext cx="662236"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606060"/>
                </a:solidFill>
              </a:rPr>
              <a:t>x2,y2</a:t>
            </a:r>
          </a:p>
        </p:txBody>
      </p:sp>
      <p:sp>
        <p:nvSpPr>
          <p:cNvPr id="127" name="Shape 127"/>
          <p:cNvSpPr/>
          <p:nvPr/>
        </p:nvSpPr>
        <p:spPr>
          <a:xfrm>
            <a:off x="7851245" y="3615275"/>
            <a:ext cx="662236"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606060"/>
                </a:solidFill>
              </a:rPr>
              <a:t>x3,y3</a:t>
            </a:r>
          </a:p>
        </p:txBody>
      </p:sp>
      <p:sp>
        <p:nvSpPr>
          <p:cNvPr id="128" name="Shape 128"/>
          <p:cNvSpPr/>
          <p:nvPr/>
        </p:nvSpPr>
        <p:spPr>
          <a:xfrm>
            <a:off x="11324041" y="5104868"/>
            <a:ext cx="662236"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606060"/>
                </a:solidFill>
              </a:rPr>
              <a:t>x4,y4</a:t>
            </a:r>
          </a:p>
        </p:txBody>
      </p:sp>
      <p:sp>
        <p:nvSpPr>
          <p:cNvPr id="129" name="Shape 129"/>
          <p:cNvSpPr/>
          <p:nvPr/>
        </p:nvSpPr>
        <p:spPr>
          <a:xfrm>
            <a:off x="11119988" y="4641850"/>
            <a:ext cx="365821"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606060"/>
                </a:solidFill>
              </a:rPr>
              <a:t>L1</a:t>
            </a:r>
          </a:p>
        </p:txBody>
      </p:sp>
      <p:sp>
        <p:nvSpPr>
          <p:cNvPr id="130" name="Shape 130"/>
          <p:cNvSpPr/>
          <p:nvPr/>
        </p:nvSpPr>
        <p:spPr>
          <a:xfrm>
            <a:off x="11016364" y="3874103"/>
            <a:ext cx="365821"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606060"/>
                </a:solidFill>
              </a:rPr>
              <a:t>L2</a:t>
            </a:r>
          </a:p>
        </p:txBody>
      </p:sp>
      <p:sp>
        <p:nvSpPr>
          <p:cNvPr id="131" name="Shape 131"/>
          <p:cNvSpPr/>
          <p:nvPr/>
        </p:nvSpPr>
        <p:spPr>
          <a:xfrm>
            <a:off x="9644900" y="4488035"/>
            <a:ext cx="136968" cy="11819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874A3E"/>
            </a:solidFill>
            <a:miter lim="400000"/>
          </a:ln>
        </p:spPr>
        <p:txBody>
          <a:bodyPr lIns="0" tIns="0" rIns="0" bIns="0" anchor="ctr"/>
          <a:lstStyle/>
          <a:p>
            <a:pPr lvl="0">
              <a:defRPr sz="3000">
                <a:solidFill>
                  <a:srgbClr val="FFFFFF"/>
                </a:solidFill>
                <a:effectLst>
                  <a:outerShdw sx="100000" sy="100000" kx="0" ky="0" algn="b" rotWithShape="0" blurRad="25400" dist="12700" dir="5400000">
                    <a:srgbClr val="000000">
                      <a:alpha val="50000"/>
                    </a:srgbClr>
                  </a:outerShdw>
                </a:effectLst>
              </a:defRPr>
            </a:pPr>
          </a:p>
        </p:txBody>
      </p:sp>
      <p:sp>
        <p:nvSpPr>
          <p:cNvPr id="132" name="Shape 132"/>
          <p:cNvSpPr/>
          <p:nvPr/>
        </p:nvSpPr>
        <p:spPr>
          <a:xfrm>
            <a:off x="9509266" y="4079052"/>
            <a:ext cx="408236"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solidFill>
                  <a:srgbClr val="000000"/>
                </a:solidFill>
              </a:defRPr>
            </a:pPr>
            <a:r>
              <a:rPr sz="2000">
                <a:solidFill>
                  <a:srgbClr val="606060"/>
                </a:solidFill>
              </a:rPr>
              <a:t>x,y</a:t>
            </a:r>
          </a:p>
        </p:txBody>
      </p:sp>
      <p:pic>
        <p:nvPicPr>
          <p:cNvPr id="133" name="屏幕快照 2015-04-19 下午8.27.51.png"/>
          <p:cNvPicPr/>
          <p:nvPr/>
        </p:nvPicPr>
        <p:blipFill>
          <a:blip r:embed="rId2">
            <a:extLst/>
          </a:blip>
          <a:stretch>
            <a:fillRect/>
          </a:stretch>
        </p:blipFill>
        <p:spPr>
          <a:xfrm>
            <a:off x="963493" y="3671279"/>
            <a:ext cx="4747209" cy="4962991"/>
          </a:xfrm>
          <a:prstGeom prst="rect">
            <a:avLst/>
          </a:prstGeom>
          <a:ln w="12700">
            <a:miter lim="400000"/>
          </a:ln>
        </p:spPr>
      </p:pic>
      <p:sp>
        <p:nvSpPr>
          <p:cNvPr id="134" name="Shape 134"/>
          <p:cNvSpPr/>
          <p:nvPr/>
        </p:nvSpPr>
        <p:spPr>
          <a:xfrm>
            <a:off x="450887" y="2816714"/>
            <a:ext cx="64867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606060"/>
                </a:solidFill>
              </a:rPr>
              <a:t>可以用如下的方法来求x和y的值</a:t>
            </a:r>
          </a:p>
        </p:txBody>
      </p:sp>
    </p:spTree>
  </p:cSld>
  <p:clrMapOvr>
    <a:masterClrMapping/>
  </p:clrMapOvr>
  <p:transition spd="slow" advClick="1">
    <p:push dir="l"/>
  </p:transition>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lvl1pPr>
              <a:defRPr sz="6000"/>
            </a:lvl1pPr>
          </a:lstStyle>
          <a:p>
            <a:pPr lvl="0">
              <a:defRPr cap="none" sz="1800">
                <a:solidFill>
                  <a:srgbClr val="000000"/>
                </a:solidFill>
              </a:defRPr>
            </a:pPr>
            <a:r>
              <a:rPr cap="all" sz="6000">
                <a:solidFill>
                  <a:srgbClr val="606060"/>
                </a:solidFill>
              </a:rPr>
              <a:t>         将图片映射到A4纸尺寸</a:t>
            </a:r>
          </a:p>
        </p:txBody>
      </p:sp>
      <p:sp>
        <p:nvSpPr>
          <p:cNvPr id="137" name="Shape 137"/>
          <p:cNvSpPr/>
          <p:nvPr>
            <p:ph type="body" idx="4294967295"/>
          </p:nvPr>
        </p:nvSpPr>
        <p:spPr>
          <a:xfrm>
            <a:off x="508000" y="3035300"/>
            <a:ext cx="11988800" cy="4791418"/>
          </a:xfrm>
          <a:prstGeom prst="rect">
            <a:avLst/>
          </a:prstGeom>
        </p:spPr>
        <p:txBody>
          <a:bodyPr/>
          <a:lstStyle/>
          <a:p>
            <a:pPr lvl="0">
              <a:buBlip>
                <a:blip r:embed="rId2"/>
              </a:buBlip>
              <a:defRPr sz="1800">
                <a:solidFill>
                  <a:srgbClr val="000000"/>
                </a:solidFill>
              </a:defRPr>
            </a:pPr>
            <a:r>
              <a:rPr sz="3000">
                <a:solidFill>
                  <a:srgbClr val="606060"/>
                </a:solidFill>
              </a:rPr>
              <a:t>首先得到A4纸的尺寸为210*297</a:t>
            </a:r>
            <a:endParaRPr sz="3000">
              <a:solidFill>
                <a:srgbClr val="606060"/>
              </a:solidFill>
            </a:endParaRPr>
          </a:p>
          <a:p>
            <a:pPr lvl="0">
              <a:buBlip>
                <a:blip r:embed="rId2"/>
              </a:buBlip>
              <a:defRPr sz="1800">
                <a:solidFill>
                  <a:srgbClr val="000000"/>
                </a:solidFill>
              </a:defRPr>
            </a:pPr>
            <a:r>
              <a:rPr sz="3000">
                <a:solidFill>
                  <a:srgbClr val="606060"/>
                </a:solidFill>
              </a:rPr>
              <a:t>设置目标图片的四个顶点(0, 0)，(0, width - 1)，(height - 1, 0)，(height - 1, width - 1)</a:t>
            </a:r>
            <a:endParaRPr sz="3000">
              <a:solidFill>
                <a:srgbClr val="606060"/>
              </a:solidFill>
            </a:endParaRPr>
          </a:p>
          <a:p>
            <a:pPr lvl="0">
              <a:buBlip>
                <a:blip r:embed="rId2"/>
              </a:buBlip>
              <a:defRPr sz="1800">
                <a:solidFill>
                  <a:srgbClr val="000000"/>
                </a:solidFill>
              </a:defRPr>
            </a:pPr>
            <a:r>
              <a:rPr sz="3000">
                <a:solidFill>
                  <a:srgbClr val="606060"/>
                </a:solidFill>
              </a:rPr>
              <a:t>判断原图中纸张的方向（横向的话要转换成竖向进行映射）</a:t>
            </a:r>
            <a:endParaRPr sz="3000">
              <a:solidFill>
                <a:srgbClr val="606060"/>
              </a:solidFill>
            </a:endParaRPr>
          </a:p>
          <a:p>
            <a:pPr lvl="0">
              <a:buBlip>
                <a:blip r:embed="rId2"/>
              </a:buBlip>
              <a:defRPr sz="1800">
                <a:solidFill>
                  <a:srgbClr val="000000"/>
                </a:solidFill>
              </a:defRPr>
            </a:pPr>
            <a:r>
              <a:rPr sz="3000">
                <a:solidFill>
                  <a:srgbClr val="606060"/>
                </a:solidFill>
              </a:rPr>
              <a:t>将前面获取的纸张的四个顶点映射到目标图片</a:t>
            </a:r>
          </a:p>
        </p:txBody>
      </p:sp>
    </p:spTree>
  </p:cSld>
  <p:clrMapOvr>
    <a:masterClrMapping/>
  </p:clrMapOvr>
  <p:transition spd="slow" advClick="1">
    <p:push dir="l"/>
  </p:transition>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2" name="Group 62"/>
          <p:cNvGrpSpPr/>
          <p:nvPr/>
        </p:nvGrpSpPr>
        <p:grpSpPr>
          <a:xfrm>
            <a:off x="493619" y="2905899"/>
            <a:ext cx="5778501" cy="5854701"/>
            <a:chOff x="-127000" y="-88900"/>
            <a:chExt cx="5778500" cy="5854700"/>
          </a:xfrm>
        </p:grpSpPr>
        <p:pic>
          <p:nvPicPr>
            <p:cNvPr id="61" name="0adf480912bc1f736a60fb9d.jpg"/>
            <p:cNvPicPr/>
            <p:nvPr/>
          </p:nvPicPr>
          <p:blipFill>
            <a:blip r:embed="rId2">
              <a:extLst/>
            </a:blip>
            <a:srcRect l="0" t="0" r="0" b="0"/>
            <a:stretch>
              <a:fillRect/>
            </a:stretch>
          </p:blipFill>
          <p:spPr>
            <a:xfrm>
              <a:off x="0" y="0"/>
              <a:ext cx="5524500" cy="5524500"/>
            </a:xfrm>
            <a:prstGeom prst="rect">
              <a:avLst/>
            </a:prstGeom>
            <a:ln>
              <a:noFill/>
            </a:ln>
            <a:effectLst/>
          </p:spPr>
        </p:pic>
        <p:pic>
          <p:nvPicPr>
            <p:cNvPr id="60" name=""/>
            <p:cNvPicPr/>
            <p:nvPr/>
          </p:nvPicPr>
          <p:blipFill>
            <a:blip r:embed="rId3">
              <a:extLst/>
            </a:blip>
            <a:stretch>
              <a:fillRect/>
            </a:stretch>
          </p:blipFill>
          <p:spPr>
            <a:xfrm>
              <a:off x="-127000" y="-88900"/>
              <a:ext cx="5778500" cy="5854700"/>
            </a:xfrm>
            <a:prstGeom prst="rect">
              <a:avLst/>
            </a:prstGeom>
            <a:effectLst/>
          </p:spPr>
        </p:pic>
      </p:grpSp>
      <p:sp>
        <p:nvSpPr>
          <p:cNvPr id="63" name="Shape 63"/>
          <p:cNvSpPr/>
          <p:nvPr>
            <p:ph type="title"/>
          </p:nvPr>
        </p:nvSpPr>
        <p:spPr>
          <a:prstGeom prst="rect">
            <a:avLst/>
          </a:prstGeom>
        </p:spPr>
        <p:txBody>
          <a:bodyPr/>
          <a:lstStyle/>
          <a:p>
            <a:pPr lvl="0">
              <a:defRPr cap="none" sz="1800">
                <a:solidFill>
                  <a:srgbClr val="000000"/>
                </a:solidFill>
              </a:defRPr>
            </a:pPr>
            <a:r>
              <a:rPr cap="all" sz="6400">
                <a:solidFill>
                  <a:srgbClr val="606060"/>
                </a:solidFill>
              </a:rPr>
              <a:t>图像自动校正说明</a:t>
            </a:r>
          </a:p>
        </p:txBody>
      </p:sp>
      <p:sp>
        <p:nvSpPr>
          <p:cNvPr id="64" name="Shape 64"/>
          <p:cNvSpPr/>
          <p:nvPr>
            <p:ph type="body" idx="1"/>
          </p:nvPr>
        </p:nvSpPr>
        <p:spPr>
          <a:prstGeom prst="rect">
            <a:avLst/>
          </a:prstGeom>
        </p:spPr>
        <p:txBody>
          <a:bodyPr/>
          <a:lstStyle/>
          <a:p>
            <a:pPr lvl="0">
              <a:buBlip>
                <a:blip r:embed="rId4"/>
              </a:buBlip>
              <a:defRPr sz="1800">
                <a:solidFill>
                  <a:srgbClr val="000000"/>
                </a:solidFill>
              </a:defRPr>
            </a:pPr>
            <a:r>
              <a:rPr sz="3000">
                <a:solidFill>
                  <a:srgbClr val="606060"/>
                </a:solidFill>
              </a:rPr>
              <a:t>通过判断图像中纸张的边缘，将图像中的纸张提取出来并映射成A4纸比例大小</a:t>
            </a:r>
            <a:endParaRPr sz="3000">
              <a:solidFill>
                <a:srgbClr val="606060"/>
              </a:solidFill>
            </a:endParaRPr>
          </a:p>
          <a:p>
            <a:pPr lvl="0">
              <a:buBlip>
                <a:blip r:embed="rId4"/>
              </a:buBlip>
              <a:defRPr sz="1800">
                <a:solidFill>
                  <a:srgbClr val="000000"/>
                </a:solidFill>
              </a:defRPr>
            </a:pPr>
            <a:r>
              <a:rPr sz="3000">
                <a:solidFill>
                  <a:srgbClr val="606060"/>
                </a:solidFill>
              </a:rPr>
              <a:t>这里主要用到的方法是 canny 算子，hough 算法以及图像映射</a:t>
            </a:r>
          </a:p>
        </p:txBody>
      </p:sp>
    </p:spTree>
  </p:cSld>
  <p:clrMapOvr>
    <a:masterClrMapping/>
  </p:clrMapOvr>
  <p:transition spd="slow" advClick="1">
    <p:push dir="l"/>
  </p:transition>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xfrm>
            <a:off x="508000" y="925637"/>
            <a:ext cx="11988801" cy="2032001"/>
          </a:xfrm>
          <a:prstGeom prst="rect">
            <a:avLst/>
          </a:prstGeom>
        </p:spPr>
        <p:txBody>
          <a:bodyPr/>
          <a:lstStyle/>
          <a:p>
            <a:pPr lvl="8">
              <a:defRPr cap="none" sz="1800">
                <a:solidFill>
                  <a:srgbClr val="000000"/>
                </a:solidFill>
              </a:defRPr>
            </a:pPr>
            <a:r>
              <a:rPr cap="all" sz="6400">
                <a:solidFill>
                  <a:srgbClr val="606060"/>
                </a:solidFill>
              </a:rPr>
              <a:t>        图像缩放</a:t>
            </a:r>
          </a:p>
        </p:txBody>
      </p:sp>
      <p:sp>
        <p:nvSpPr>
          <p:cNvPr id="67" name="Shape 67"/>
          <p:cNvSpPr/>
          <p:nvPr>
            <p:ph type="body" idx="1"/>
          </p:nvPr>
        </p:nvSpPr>
        <p:spPr>
          <a:xfrm>
            <a:off x="508000" y="5562600"/>
            <a:ext cx="12188149" cy="2923267"/>
          </a:xfrm>
          <a:prstGeom prst="rect">
            <a:avLst/>
          </a:prstGeom>
        </p:spPr>
        <p:txBody>
          <a:bodyPr/>
          <a:lstStyle/>
          <a:p>
            <a:pPr lvl="0" marL="419100" indent="-419100">
              <a:lnSpc>
                <a:spcPct val="100000"/>
              </a:lnSpc>
              <a:spcBef>
                <a:spcPts val="4200"/>
              </a:spcBef>
              <a:buSzPct val="30000"/>
              <a:buBlip>
                <a:blip r:embed="rId2"/>
              </a:buBlip>
              <a:defRPr sz="1800">
                <a:solidFill>
                  <a:srgbClr val="000000"/>
                </a:solidFill>
              </a:defRPr>
            </a:pPr>
            <a:r>
              <a:rPr sz="3400">
                <a:solidFill>
                  <a:srgbClr val="606060"/>
                </a:solidFill>
              </a:rPr>
              <a:t>如果图片宽度的1/200大于10，则将图片缩放成原图的宽度的1/200</a:t>
            </a:r>
            <a:endParaRPr sz="3400">
              <a:solidFill>
                <a:srgbClr val="606060"/>
              </a:solidFill>
            </a:endParaRPr>
          </a:p>
          <a:p>
            <a:pPr lvl="0" marL="419100" indent="-419100">
              <a:lnSpc>
                <a:spcPct val="100000"/>
              </a:lnSpc>
              <a:spcBef>
                <a:spcPts val="4200"/>
              </a:spcBef>
              <a:buSzPct val="30000"/>
              <a:buBlip>
                <a:blip r:embed="rId2"/>
              </a:buBlip>
              <a:defRPr sz="1800">
                <a:solidFill>
                  <a:srgbClr val="000000"/>
                </a:solidFill>
              </a:defRPr>
            </a:pPr>
            <a:r>
              <a:rPr sz="3400">
                <a:solidFill>
                  <a:srgbClr val="606060"/>
                </a:solidFill>
              </a:rPr>
              <a:t>否则将图片缩小10倍</a:t>
            </a:r>
          </a:p>
        </p:txBody>
      </p:sp>
    </p:spTree>
  </p:cSld>
  <p:clrMapOvr>
    <a:masterClrMapping/>
  </p:clrMapOvr>
  <p:transition spd="slow" advClick="1">
    <p:push dir="l"/>
  </p:transition>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508000" y="925637"/>
            <a:ext cx="11988800" cy="2032001"/>
          </a:xfrm>
          <a:prstGeom prst="rect">
            <a:avLst/>
          </a:prstGeom>
        </p:spPr>
        <p:txBody>
          <a:bodyPr/>
          <a:lstStyle/>
          <a:p>
            <a:pPr lvl="8">
              <a:defRPr cap="none" sz="1800">
                <a:solidFill>
                  <a:srgbClr val="000000"/>
                </a:solidFill>
              </a:defRPr>
            </a:pPr>
            <a:r>
              <a:rPr cap="all" sz="6400">
                <a:solidFill>
                  <a:srgbClr val="606060"/>
                </a:solidFill>
              </a:rPr>
              <a:t>         图像二值化</a:t>
            </a:r>
          </a:p>
        </p:txBody>
      </p:sp>
      <p:sp>
        <p:nvSpPr>
          <p:cNvPr id="70" name="Shape 70"/>
          <p:cNvSpPr/>
          <p:nvPr>
            <p:ph type="body" idx="1"/>
          </p:nvPr>
        </p:nvSpPr>
        <p:spPr>
          <a:xfrm>
            <a:off x="508000" y="5562600"/>
            <a:ext cx="12188149" cy="2923267"/>
          </a:xfrm>
          <a:prstGeom prst="rect">
            <a:avLst/>
          </a:prstGeom>
        </p:spPr>
        <p:txBody>
          <a:bodyPr/>
          <a:lstStyle>
            <a:lvl1pPr marL="419100" indent="-419100">
              <a:lnSpc>
                <a:spcPct val="100000"/>
              </a:lnSpc>
              <a:spcBef>
                <a:spcPts val="4200"/>
              </a:spcBef>
              <a:buSzPct val="30000"/>
              <a:buBlip>
                <a:blip r:embed="rId2"/>
              </a:buBlip>
              <a:defRPr sz="3400"/>
            </a:lvl1pPr>
          </a:lstStyle>
          <a:p>
            <a:pPr lvl="0">
              <a:defRPr sz="1800">
                <a:solidFill>
                  <a:srgbClr val="000000"/>
                </a:solidFill>
              </a:defRPr>
            </a:pPr>
            <a:r>
              <a:rPr sz="3400">
                <a:solidFill>
                  <a:srgbClr val="606060"/>
                </a:solidFill>
              </a:rPr>
              <a:t>将图像上的点的灰度置为0或255，也就是将整个图像呈现出明显的黑白效果，方便后续的 canny 算法的处理</a:t>
            </a:r>
          </a:p>
        </p:txBody>
      </p:sp>
    </p:spTree>
  </p:cSld>
  <p:clrMapOvr>
    <a:masterClrMapping/>
  </p:clrMapOvr>
  <p:transition spd="slow" advClick="1">
    <p:push dir="l"/>
  </p:transition>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xfrm>
            <a:off x="217874" y="925637"/>
            <a:ext cx="11988801" cy="2032001"/>
          </a:xfrm>
          <a:prstGeom prst="rect">
            <a:avLst/>
          </a:prstGeom>
        </p:spPr>
        <p:txBody>
          <a:bodyPr/>
          <a:lstStyle/>
          <a:p>
            <a:pPr lvl="8">
              <a:defRPr cap="none" sz="1800">
                <a:solidFill>
                  <a:srgbClr val="000000"/>
                </a:solidFill>
              </a:defRPr>
            </a:pPr>
            <a:r>
              <a:rPr cap="all" sz="6400">
                <a:solidFill>
                  <a:srgbClr val="606060"/>
                </a:solidFill>
              </a:rPr>
              <a:t>Canny算法获取图像边缘</a:t>
            </a:r>
          </a:p>
        </p:txBody>
      </p:sp>
      <p:sp>
        <p:nvSpPr>
          <p:cNvPr id="73" name="Shape 73"/>
          <p:cNvSpPr/>
          <p:nvPr>
            <p:ph type="body" idx="1"/>
          </p:nvPr>
        </p:nvSpPr>
        <p:spPr>
          <a:xfrm>
            <a:off x="508000" y="5562600"/>
            <a:ext cx="12188149" cy="2923267"/>
          </a:xfrm>
          <a:prstGeom prst="rect">
            <a:avLst/>
          </a:prstGeom>
        </p:spPr>
        <p:txBody>
          <a:bodyPr/>
          <a:lstStyle/>
          <a:p>
            <a:pPr lvl="0" marL="419100" indent="-419100">
              <a:lnSpc>
                <a:spcPct val="100000"/>
              </a:lnSpc>
              <a:spcBef>
                <a:spcPts val="4200"/>
              </a:spcBef>
              <a:buSzPct val="30000"/>
              <a:buBlip>
                <a:blip r:embed="rId2"/>
              </a:buBlip>
              <a:defRPr sz="1800">
                <a:solidFill>
                  <a:srgbClr val="000000"/>
                </a:solidFill>
              </a:defRPr>
            </a:pPr>
            <a:r>
              <a:rPr sz="2400">
                <a:solidFill>
                  <a:srgbClr val="606060"/>
                </a:solidFill>
              </a:rPr>
              <a:t>对原始数据与高斯平滑模板作卷积，使得单独的一个像素噪声在经过高斯平滑的图像上变得几乎没有影响</a:t>
            </a:r>
            <a:endParaRPr sz="2400">
              <a:solidFill>
                <a:srgbClr val="606060"/>
              </a:solidFill>
            </a:endParaRPr>
          </a:p>
          <a:p>
            <a:pPr lvl="0" marL="419100" indent="-419100">
              <a:lnSpc>
                <a:spcPct val="100000"/>
              </a:lnSpc>
              <a:spcBef>
                <a:spcPts val="4200"/>
              </a:spcBef>
              <a:buSzPct val="30000"/>
              <a:buBlip>
                <a:blip r:embed="rId2"/>
              </a:buBlip>
              <a:defRPr sz="1800">
                <a:solidFill>
                  <a:srgbClr val="000000"/>
                </a:solidFill>
              </a:defRPr>
            </a:pPr>
            <a:r>
              <a:rPr sz="2400">
                <a:solidFill>
                  <a:srgbClr val="606060"/>
                </a:solidFill>
              </a:rPr>
              <a:t>寻找图像中的亮度梯度，使用4个mask检测水平、垂直以及对角线方向的边缘</a:t>
            </a:r>
            <a:endParaRPr sz="2400">
              <a:solidFill>
                <a:srgbClr val="606060"/>
              </a:solidFill>
            </a:endParaRPr>
          </a:p>
          <a:p>
            <a:pPr lvl="0" marL="419100" indent="-419100">
              <a:lnSpc>
                <a:spcPct val="100000"/>
              </a:lnSpc>
              <a:spcBef>
                <a:spcPts val="4200"/>
              </a:spcBef>
              <a:buSzPct val="30000"/>
              <a:buBlip>
                <a:blip r:embed="rId2"/>
              </a:buBlip>
              <a:defRPr sz="1800">
                <a:solidFill>
                  <a:srgbClr val="000000"/>
                </a:solidFill>
              </a:defRPr>
            </a:pPr>
            <a:r>
              <a:rPr sz="2400">
                <a:solidFill>
                  <a:srgbClr val="606060"/>
                </a:solidFill>
              </a:rPr>
              <a:t>在图像中跟踪边缘</a:t>
            </a:r>
          </a:p>
        </p:txBody>
      </p:sp>
    </p:spTree>
  </p:cSld>
  <p:clrMapOvr>
    <a:masterClrMapping/>
  </p:clrMapOvr>
  <p:transition spd="slow" advClick="1">
    <p:push dir="l"/>
  </p:transition>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xfrm>
            <a:off x="217874" y="925637"/>
            <a:ext cx="11988801" cy="2032001"/>
          </a:xfrm>
          <a:prstGeom prst="rect">
            <a:avLst/>
          </a:prstGeom>
        </p:spPr>
        <p:txBody>
          <a:bodyPr/>
          <a:lstStyle/>
          <a:p>
            <a:pPr lvl="0">
              <a:defRPr cap="none" sz="1800">
                <a:solidFill>
                  <a:srgbClr val="000000"/>
                </a:solidFill>
              </a:defRPr>
            </a:pPr>
            <a:r>
              <a:rPr cap="all" sz="6400">
                <a:solidFill>
                  <a:srgbClr val="606060"/>
                </a:solidFill>
              </a:rPr>
              <a:t>    hough 变换获取边缘直线</a:t>
            </a:r>
          </a:p>
        </p:txBody>
      </p:sp>
      <p:sp>
        <p:nvSpPr>
          <p:cNvPr id="76" name="Shape 76"/>
          <p:cNvSpPr/>
          <p:nvPr>
            <p:ph type="body" idx="1"/>
          </p:nvPr>
        </p:nvSpPr>
        <p:spPr>
          <a:xfrm>
            <a:off x="508000" y="5562600"/>
            <a:ext cx="12188149" cy="2923267"/>
          </a:xfrm>
          <a:prstGeom prst="rect">
            <a:avLst/>
          </a:prstGeom>
        </p:spPr>
        <p:txBody>
          <a:bodyPr/>
          <a:lstStyle>
            <a:lvl1pPr marL="419100" indent="-419100">
              <a:lnSpc>
                <a:spcPct val="100000"/>
              </a:lnSpc>
              <a:spcBef>
                <a:spcPts val="4200"/>
              </a:spcBef>
              <a:buSzPct val="30000"/>
              <a:buBlip>
                <a:blip r:embed="rId2"/>
              </a:buBlip>
            </a:lvl1pPr>
          </a:lstStyle>
          <a:p>
            <a:pPr lvl="0">
              <a:defRPr sz="1800">
                <a:solidFill>
                  <a:srgbClr val="000000"/>
                </a:solidFill>
              </a:defRPr>
            </a:pPr>
            <a:r>
              <a:rPr sz="2400">
                <a:solidFill>
                  <a:srgbClr val="606060"/>
                </a:solidFill>
              </a:rPr>
              <a:t>将原始图像空间的给定的曲线通过曲线表达形式变为参数空间的一个点。这样就把原始图像中给定曲线的检测问题转化为寻找参数空间中的峰值问题。也即把检测整体特性转化为检测局部特性。比如直线、椭圆、圆、弧线等。</a:t>
            </a:r>
          </a:p>
        </p:txBody>
      </p:sp>
    </p:spTree>
  </p:cSld>
  <p:clrMapOvr>
    <a:masterClrMapping/>
  </p:clrMapOvr>
  <p:transition spd="slow" advClick="1">
    <p:push dir="l"/>
  </p:transition>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title"/>
          </p:nvPr>
        </p:nvSpPr>
        <p:spPr>
          <a:prstGeom prst="rect">
            <a:avLst/>
          </a:prstGeom>
        </p:spPr>
        <p:txBody>
          <a:bodyPr/>
          <a:lstStyle/>
          <a:p>
            <a:pPr lvl="0">
              <a:defRPr cap="none" sz="1800">
                <a:solidFill>
                  <a:srgbClr val="000000"/>
                </a:solidFill>
              </a:defRPr>
            </a:pPr>
            <a:r>
              <a:rPr cap="all" sz="6400">
                <a:solidFill>
                  <a:srgbClr val="606060"/>
                </a:solidFill>
              </a:rPr>
              <a:t>     判断线段是否为纸张边缘</a:t>
            </a:r>
          </a:p>
        </p:txBody>
      </p:sp>
      <p:sp>
        <p:nvSpPr>
          <p:cNvPr id="79" name="Shape 79"/>
          <p:cNvSpPr/>
          <p:nvPr>
            <p:ph type="body" idx="1"/>
          </p:nvPr>
        </p:nvSpPr>
        <p:spPr>
          <a:prstGeom prst="rect">
            <a:avLst/>
          </a:prstGeom>
        </p:spPr>
        <p:txBody>
          <a:bodyPr/>
          <a:lstStyle/>
          <a:p>
            <a:pPr lvl="0">
              <a:buBlip>
                <a:blip r:embed="rId2"/>
              </a:buBlip>
              <a:defRPr sz="1800">
                <a:solidFill>
                  <a:srgbClr val="000000"/>
                </a:solidFill>
              </a:defRPr>
            </a:pPr>
            <a:r>
              <a:rPr sz="3400">
                <a:solidFill>
                  <a:srgbClr val="606060"/>
                </a:solidFill>
              </a:rPr>
              <a:t>判断线段的方向</a:t>
            </a:r>
            <a:endParaRPr sz="3400">
              <a:solidFill>
                <a:srgbClr val="606060"/>
              </a:solidFill>
            </a:endParaRPr>
          </a:p>
          <a:p>
            <a:pPr lvl="0">
              <a:buBlip>
                <a:blip r:embed="rId2"/>
              </a:buBlip>
              <a:defRPr sz="1800">
                <a:solidFill>
                  <a:srgbClr val="000000"/>
                </a:solidFill>
              </a:defRPr>
            </a:pPr>
            <a:r>
              <a:rPr sz="3400">
                <a:solidFill>
                  <a:srgbClr val="606060"/>
                </a:solidFill>
              </a:rPr>
              <a:t>提取线段的两边采样像素的灰度</a:t>
            </a:r>
            <a:endParaRPr sz="3400">
              <a:solidFill>
                <a:srgbClr val="606060"/>
              </a:solidFill>
            </a:endParaRPr>
          </a:p>
          <a:p>
            <a:pPr lvl="0">
              <a:buBlip>
                <a:blip r:embed="rId2"/>
              </a:buBlip>
              <a:defRPr sz="1800">
                <a:solidFill>
                  <a:srgbClr val="000000"/>
                </a:solidFill>
              </a:defRPr>
            </a:pPr>
            <a:r>
              <a:rPr sz="3400">
                <a:solidFill>
                  <a:srgbClr val="606060"/>
                </a:solidFill>
              </a:rPr>
              <a:t>根据线段方向判断线段是否处于纸张的边缘</a:t>
            </a:r>
          </a:p>
        </p:txBody>
      </p:sp>
    </p:spTree>
  </p:cSld>
  <p:clrMapOvr>
    <a:masterClrMapping/>
  </p:clrMapOvr>
  <p:transition spd="slow" advClick="1">
    <p:push dir="l"/>
  </p:transition>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p>
            <a:pPr lvl="0">
              <a:defRPr cap="none" sz="1800">
                <a:solidFill>
                  <a:srgbClr val="000000"/>
                </a:solidFill>
              </a:defRPr>
            </a:pPr>
            <a:r>
              <a:rPr cap="all" sz="6400">
                <a:solidFill>
                  <a:srgbClr val="606060"/>
                </a:solidFill>
              </a:rPr>
              <a:t>              判断线段方向</a:t>
            </a:r>
          </a:p>
        </p:txBody>
      </p:sp>
      <p:sp>
        <p:nvSpPr>
          <p:cNvPr id="82" name="Shape 82"/>
          <p:cNvSpPr/>
          <p:nvPr>
            <p:ph type="body" idx="4294967295"/>
          </p:nvPr>
        </p:nvSpPr>
        <p:spPr>
          <a:xfrm>
            <a:off x="508000" y="3035300"/>
            <a:ext cx="6888014" cy="4791418"/>
          </a:xfrm>
          <a:prstGeom prst="rect">
            <a:avLst/>
          </a:prstGeom>
        </p:spPr>
        <p:txBody>
          <a:bodyPr/>
          <a:lstStyle/>
          <a:p>
            <a:pPr lvl="0">
              <a:buBlip>
                <a:blip r:embed="rId2"/>
              </a:buBlip>
              <a:defRPr sz="1800">
                <a:solidFill>
                  <a:srgbClr val="000000"/>
                </a:solidFill>
              </a:defRPr>
            </a:pPr>
            <a:r>
              <a:rPr sz="3400">
                <a:solidFill>
                  <a:srgbClr val="606060"/>
                </a:solidFill>
              </a:rPr>
              <a:t>我们假设纸张边缘的方向如图：</a:t>
            </a:r>
            <a:endParaRPr sz="3400">
              <a:solidFill>
                <a:srgbClr val="606060"/>
              </a:solidFill>
            </a:endParaRPr>
          </a:p>
          <a:p>
            <a:pPr lvl="0">
              <a:buBlip>
                <a:blip r:embed="rId2"/>
              </a:buBlip>
              <a:defRPr sz="1800">
                <a:solidFill>
                  <a:srgbClr val="000000"/>
                </a:solidFill>
              </a:defRPr>
            </a:pPr>
            <a:r>
              <a:rPr sz="3400">
                <a:solidFill>
                  <a:srgbClr val="606060"/>
                </a:solidFill>
              </a:rPr>
              <a:t>那么沿着箭头的方向，我们可以发现像纸张中心方向都是直线的“左”方</a:t>
            </a:r>
          </a:p>
        </p:txBody>
      </p:sp>
      <p:pic>
        <p:nvPicPr>
          <p:cNvPr id="83" name="16.jpg"/>
          <p:cNvPicPr/>
          <p:nvPr/>
        </p:nvPicPr>
        <p:blipFill>
          <a:blip r:embed="rId3">
            <a:extLst/>
          </a:blip>
          <a:stretch>
            <a:fillRect/>
          </a:stretch>
        </p:blipFill>
        <p:spPr>
          <a:xfrm>
            <a:off x="8436226" y="3144259"/>
            <a:ext cx="3792996" cy="5115612"/>
          </a:xfrm>
          <a:prstGeom prst="rect">
            <a:avLst/>
          </a:prstGeom>
          <a:ln w="12700">
            <a:miter lim="400000"/>
          </a:ln>
        </p:spPr>
      </p:pic>
    </p:spTree>
  </p:cSld>
  <p:clrMapOvr>
    <a:masterClrMapping/>
  </p:clrMapOvr>
  <p:transition spd="slow" advClick="1">
    <p:push dir="l"/>
  </p:transition>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p>
            <a:pPr lvl="0">
              <a:defRPr cap="none" sz="1800">
                <a:solidFill>
                  <a:srgbClr val="000000"/>
                </a:solidFill>
              </a:defRPr>
            </a:pPr>
            <a:r>
              <a:rPr cap="all" sz="6400">
                <a:solidFill>
                  <a:srgbClr val="606060"/>
                </a:solidFill>
              </a:rPr>
              <a:t>              判断线段方向</a:t>
            </a:r>
          </a:p>
        </p:txBody>
      </p:sp>
      <p:sp>
        <p:nvSpPr>
          <p:cNvPr id="86" name="Shape 86"/>
          <p:cNvSpPr/>
          <p:nvPr>
            <p:ph type="body" idx="4294967295"/>
          </p:nvPr>
        </p:nvSpPr>
        <p:spPr>
          <a:xfrm>
            <a:off x="508000" y="3035300"/>
            <a:ext cx="6888014" cy="4791418"/>
          </a:xfrm>
          <a:prstGeom prst="rect">
            <a:avLst/>
          </a:prstGeom>
        </p:spPr>
        <p:txBody>
          <a:bodyPr/>
          <a:lstStyle/>
          <a:p>
            <a:pPr lvl="0">
              <a:buBlip>
                <a:blip r:embed="rId2"/>
              </a:buBlip>
              <a:defRPr sz="1800">
                <a:solidFill>
                  <a:srgbClr val="000000"/>
                </a:solidFill>
              </a:defRPr>
            </a:pPr>
            <a:r>
              <a:rPr sz="3000">
                <a:solidFill>
                  <a:srgbClr val="606060"/>
                </a:solidFill>
              </a:rPr>
              <a:t>先假设线段的前后端点，可以直接用hough变换的结果</a:t>
            </a:r>
            <a:endParaRPr sz="3000">
              <a:solidFill>
                <a:srgbClr val="606060"/>
              </a:solidFill>
            </a:endParaRPr>
          </a:p>
          <a:p>
            <a:pPr lvl="0">
              <a:buBlip>
                <a:blip r:embed="rId2"/>
              </a:buBlip>
              <a:defRPr sz="1800">
                <a:solidFill>
                  <a:srgbClr val="000000"/>
                </a:solidFill>
              </a:defRPr>
            </a:pPr>
            <a:r>
              <a:rPr sz="3000">
                <a:solidFill>
                  <a:srgbClr val="606060"/>
                </a:solidFill>
              </a:rPr>
              <a:t>将两个端点坐标分别减去图像中心点坐标(图中红点)，将得到的两个向量a，b求叉积</a:t>
            </a:r>
            <a:endParaRPr sz="3000">
              <a:solidFill>
                <a:srgbClr val="606060"/>
              </a:solidFill>
            </a:endParaRPr>
          </a:p>
          <a:p>
            <a:pPr lvl="0">
              <a:buBlip>
                <a:blip r:embed="rId2"/>
              </a:buBlip>
              <a:defRPr sz="1800">
                <a:solidFill>
                  <a:srgbClr val="000000"/>
                </a:solidFill>
              </a:defRPr>
            </a:pPr>
            <a:r>
              <a:rPr sz="3000">
                <a:solidFill>
                  <a:srgbClr val="606060"/>
                </a:solidFill>
              </a:rPr>
              <a:t>如果a，b的叉积小于0，说明线段方向反了，将线段的两个端点交换</a:t>
            </a:r>
          </a:p>
        </p:txBody>
      </p:sp>
      <p:sp>
        <p:nvSpPr>
          <p:cNvPr id="87" name="Shape 87"/>
          <p:cNvSpPr/>
          <p:nvPr/>
        </p:nvSpPr>
        <p:spPr>
          <a:xfrm flipV="1">
            <a:off x="7954218" y="3694726"/>
            <a:ext cx="1882708" cy="1451553"/>
          </a:xfrm>
          <a:prstGeom prst="line">
            <a:avLst/>
          </a:prstGeom>
          <a:ln w="38100">
            <a:solidFill>
              <a:srgbClr val="00BC1E"/>
            </a:solidFill>
            <a:miter lim="400000"/>
            <a:tailEnd type="triangle"/>
          </a:ln>
        </p:spPr>
        <p:txBody>
          <a:bodyPr lIns="0" tIns="0" rIns="0" bIns="0" anchor="ctr"/>
          <a:lstStyle/>
          <a:p>
            <a:pPr lvl="0">
              <a:defRPr sz="3000"/>
            </a:pPr>
          </a:p>
        </p:txBody>
      </p:sp>
      <p:sp>
        <p:nvSpPr>
          <p:cNvPr id="88" name="Shape 88"/>
          <p:cNvSpPr/>
          <p:nvPr/>
        </p:nvSpPr>
        <p:spPr>
          <a:xfrm>
            <a:off x="7948962" y="5147518"/>
            <a:ext cx="1504034" cy="1504034"/>
          </a:xfrm>
          <a:prstGeom prst="line">
            <a:avLst/>
          </a:prstGeom>
          <a:ln w="38100">
            <a:solidFill>
              <a:srgbClr val="006C1C"/>
            </a:solidFill>
            <a:miter lim="400000"/>
            <a:tailEnd type="triangle"/>
          </a:ln>
        </p:spPr>
        <p:txBody>
          <a:bodyPr lIns="0" tIns="0" rIns="0" bIns="0" anchor="ctr"/>
          <a:lstStyle/>
          <a:p>
            <a:pPr lvl="0">
              <a:defRPr sz="3000"/>
            </a:pPr>
          </a:p>
        </p:txBody>
      </p:sp>
      <p:sp>
        <p:nvSpPr>
          <p:cNvPr id="89" name="Shape 89"/>
          <p:cNvSpPr/>
          <p:nvPr/>
        </p:nvSpPr>
        <p:spPr>
          <a:xfrm>
            <a:off x="7886699" y="5031129"/>
            <a:ext cx="225823" cy="22667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2B2C"/>
          </a:solidFill>
          <a:ln w="12700">
            <a:miter lim="400000"/>
          </a:ln>
        </p:spPr>
        <p:txBody>
          <a:bodyPr lIns="0" tIns="0" rIns="0" bIns="0" anchor="ctr"/>
          <a:lstStyle/>
          <a:p>
            <a:pPr lvl="0">
              <a:defRPr sz="3000">
                <a:solidFill>
                  <a:srgbClr val="FFFFFF"/>
                </a:solidFill>
                <a:effectLst>
                  <a:outerShdw sx="100000" sy="100000" kx="0" ky="0" algn="b" rotWithShape="0" blurRad="25400" dist="12700" dir="5400000">
                    <a:srgbClr val="000000">
                      <a:alpha val="50000"/>
                    </a:srgbClr>
                  </a:outerShdw>
                </a:effectLst>
              </a:defRPr>
            </a:pPr>
          </a:p>
        </p:txBody>
      </p:sp>
      <p:sp>
        <p:nvSpPr>
          <p:cNvPr id="90" name="Shape 90"/>
          <p:cNvSpPr/>
          <p:nvPr/>
        </p:nvSpPr>
        <p:spPr>
          <a:xfrm flipV="1">
            <a:off x="9460304" y="3773482"/>
            <a:ext cx="336783" cy="2815901"/>
          </a:xfrm>
          <a:prstGeom prst="line">
            <a:avLst/>
          </a:prstGeom>
          <a:ln w="38100">
            <a:solidFill>
              <a:srgbClr val="00BC1E"/>
            </a:solidFill>
            <a:miter lim="400000"/>
            <a:tailEnd type="triangle"/>
          </a:ln>
        </p:spPr>
        <p:txBody>
          <a:bodyPr lIns="0" tIns="0" rIns="0" bIns="0" anchor="ctr"/>
          <a:lstStyle/>
          <a:p>
            <a:pPr lvl="0">
              <a:defRPr sz="3000"/>
            </a:pPr>
          </a:p>
        </p:txBody>
      </p:sp>
      <p:sp>
        <p:nvSpPr>
          <p:cNvPr id="91" name="Shape 91"/>
          <p:cNvSpPr/>
          <p:nvPr/>
        </p:nvSpPr>
        <p:spPr>
          <a:xfrm>
            <a:off x="8735049" y="3968749"/>
            <a:ext cx="3094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606060"/>
                </a:solidFill>
              </a:rPr>
              <a:t>a</a:t>
            </a:r>
          </a:p>
        </p:txBody>
      </p:sp>
      <p:sp>
        <p:nvSpPr>
          <p:cNvPr id="92" name="Shape 92"/>
          <p:cNvSpPr/>
          <p:nvPr/>
        </p:nvSpPr>
        <p:spPr>
          <a:xfrm>
            <a:off x="8522793" y="5403849"/>
            <a:ext cx="3429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606060"/>
                </a:solidFill>
              </a:rPr>
              <a:t>b</a:t>
            </a:r>
          </a:p>
        </p:txBody>
      </p:sp>
      <p:sp>
        <p:nvSpPr>
          <p:cNvPr id="93" name="Shape 93"/>
          <p:cNvSpPr/>
          <p:nvPr/>
        </p:nvSpPr>
        <p:spPr>
          <a:xfrm>
            <a:off x="9669792" y="5119858"/>
            <a:ext cx="177031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606060"/>
                </a:solidFill>
              </a:rPr>
              <a:t>a x b &gt; 0</a:t>
            </a:r>
          </a:p>
        </p:txBody>
      </p:sp>
    </p:spTree>
  </p:cSld>
  <p:clrMapOvr>
    <a:masterClrMapping/>
  </p:clrMapOvr>
  <p:transition spd="slow" advClick="1">
    <p:push dir="l"/>
  </p:transition>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0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Light"/>
        <a:ea typeface="Gill Sans Light"/>
        <a:cs typeface="Gill Sans Light"/>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Light"/>
        <a:ea typeface="Gill Sans Light"/>
        <a:cs typeface="Gill Sans Light"/>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