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332656"/>
            <a:ext cx="2348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泡泡龙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30" name="Picture 6" descr="未命名文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81880"/>
            <a:ext cx="6530496" cy="564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618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zh-CN" altLang="zh-CN" dirty="0"/>
              <a:t>游戏说明功</a:t>
            </a:r>
            <a:r>
              <a:rPr lang="zh-CN" altLang="zh-CN" dirty="0" smtClean="0"/>
              <a:t>能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泡泡地图显示功</a:t>
            </a:r>
            <a:r>
              <a:rPr lang="zh-CN" altLang="zh-CN" dirty="0" smtClean="0"/>
              <a:t>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泡</a:t>
            </a:r>
            <a:r>
              <a:rPr lang="zh-CN" altLang="zh-CN" dirty="0"/>
              <a:t>泡的发射功</a:t>
            </a:r>
            <a:r>
              <a:rPr lang="zh-CN" altLang="zh-CN" dirty="0" smtClean="0"/>
              <a:t>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泡</a:t>
            </a:r>
            <a:r>
              <a:rPr lang="zh-CN" altLang="zh-CN" dirty="0"/>
              <a:t>泡的消除功</a:t>
            </a:r>
            <a:r>
              <a:rPr lang="zh-CN" altLang="zh-CN" dirty="0" smtClean="0"/>
              <a:t>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泡</a:t>
            </a:r>
            <a:r>
              <a:rPr lang="zh-CN" altLang="zh-CN" dirty="0"/>
              <a:t>泡的反弹功</a:t>
            </a:r>
            <a:r>
              <a:rPr lang="zh-CN" altLang="zh-CN" dirty="0" smtClean="0"/>
              <a:t>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泡</a:t>
            </a:r>
            <a:r>
              <a:rPr lang="zh-CN" altLang="zh-CN" dirty="0"/>
              <a:t>泡的黏附功</a:t>
            </a:r>
            <a:r>
              <a:rPr lang="zh-CN" altLang="zh-CN" dirty="0" smtClean="0"/>
              <a:t>能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0"/>
            <a:r>
              <a:rPr lang="zh-CN" altLang="en-US" dirty="0" smtClean="0">
                <a:hlinkClick r:id="rId2" action="ppaction://hlinksldjump"/>
              </a:rPr>
              <a:t>给对手增加泡泡功能。</a:t>
            </a:r>
            <a:endParaRPr lang="en-US" altLang="zh-CN" dirty="0" smtClean="0">
              <a:hlinkClick r:id="rId2" action="ppaction://hlinksldjump"/>
            </a:endParaRPr>
          </a:p>
          <a:p>
            <a:pPr lvl="0"/>
            <a:r>
              <a:rPr lang="zh-CN" altLang="en-US" dirty="0" smtClean="0">
                <a:hlinkClick r:id="rId2" action="ppaction://hlinksldjump"/>
              </a:rPr>
              <a:t>给自己消</a:t>
            </a:r>
            <a:r>
              <a:rPr lang="zh-CN" altLang="en-US" dirty="0">
                <a:hlinkClick r:id="rId2" action="ppaction://hlinksldjump"/>
              </a:rPr>
              <a:t>除</a:t>
            </a:r>
            <a:r>
              <a:rPr lang="zh-CN" altLang="en-US" dirty="0" smtClean="0">
                <a:hlinkClick r:id="rId2" action="ppaction://hlinksldjump"/>
              </a:rPr>
              <a:t>泡泡功能。</a:t>
            </a:r>
            <a:endParaRPr lang="en-US" altLang="zh-CN" dirty="0"/>
          </a:p>
          <a:p>
            <a:pPr lvl="0"/>
            <a:r>
              <a:rPr lang="zh-CN" altLang="zh-CN" dirty="0" smtClean="0"/>
              <a:t>胜</a:t>
            </a:r>
            <a:r>
              <a:rPr lang="zh-CN" altLang="zh-CN" dirty="0"/>
              <a:t>负判断功</a:t>
            </a:r>
            <a:r>
              <a:rPr lang="zh-CN" altLang="zh-CN" dirty="0" smtClean="0"/>
              <a:t>能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音</a:t>
            </a:r>
            <a:r>
              <a:rPr lang="zh-CN" altLang="zh-CN" dirty="0"/>
              <a:t>乐播放功能。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游戏功能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63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zh-CN" dirty="0"/>
              <a:t>当玩家爆掉多于</a:t>
            </a:r>
            <a:r>
              <a:rPr lang="en-US" altLang="zh-CN" dirty="0"/>
              <a:t>3</a:t>
            </a:r>
            <a:r>
              <a:rPr lang="zh-CN" altLang="zh-CN" dirty="0"/>
              <a:t>个泡泡时，多于</a:t>
            </a:r>
            <a:r>
              <a:rPr lang="en-US" altLang="zh-CN" dirty="0"/>
              <a:t>3</a:t>
            </a:r>
            <a:r>
              <a:rPr lang="zh-CN" altLang="zh-CN" dirty="0"/>
              <a:t>个的部分将被作为附加奖励而增加至泡泡栏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泡泡栏</a:t>
            </a:r>
            <a:r>
              <a:rPr lang="en-US" altLang="zh-CN" dirty="0"/>
              <a:t>7</a:t>
            </a:r>
            <a:r>
              <a:rPr lang="zh-CN" altLang="zh-CN" dirty="0"/>
              <a:t>个小泡泡会合并成为</a:t>
            </a:r>
            <a:r>
              <a:rPr lang="en-US" altLang="zh-CN" dirty="0"/>
              <a:t>1</a:t>
            </a:r>
            <a:r>
              <a:rPr lang="zh-CN" altLang="zh-CN" dirty="0"/>
              <a:t>个大泡泡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每</a:t>
            </a:r>
            <a:r>
              <a:rPr lang="zh-CN" altLang="zh-CN" dirty="0"/>
              <a:t>次使用泡泡时，使用最上面的</a:t>
            </a:r>
            <a:r>
              <a:rPr lang="en-US" altLang="zh-CN" dirty="0"/>
              <a:t>1</a:t>
            </a:r>
            <a:r>
              <a:rPr lang="zh-CN" altLang="zh-CN" dirty="0"/>
              <a:t>个（大或小的泡泡）。给自己使用泡泡时，产生防御效果，消除相应个泡泡</a:t>
            </a:r>
            <a:r>
              <a:rPr lang="en-US" altLang="zh-CN" dirty="0"/>
              <a:t>[ </a:t>
            </a:r>
            <a:r>
              <a:rPr lang="zh-CN" altLang="zh-CN" dirty="0"/>
              <a:t>泡泡消除</a:t>
            </a:r>
            <a:r>
              <a:rPr lang="en-US" altLang="zh-CN" dirty="0"/>
              <a:t>1</a:t>
            </a:r>
            <a:r>
              <a:rPr lang="zh-CN" altLang="zh-CN" dirty="0"/>
              <a:t>个，大泡泡消除</a:t>
            </a:r>
            <a:r>
              <a:rPr lang="en-US" altLang="zh-CN" dirty="0"/>
              <a:t>7</a:t>
            </a:r>
            <a:r>
              <a:rPr lang="zh-CN" altLang="zh-CN" dirty="0"/>
              <a:t>个</a:t>
            </a:r>
            <a:r>
              <a:rPr lang="en-US" altLang="zh-CN" dirty="0"/>
              <a:t>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给</a:t>
            </a:r>
            <a:r>
              <a:rPr lang="zh-CN" altLang="zh-CN" dirty="0"/>
              <a:t>非同伙使用泡泡时，产生攻击效果，对方增加相应个泡泡，</a:t>
            </a:r>
            <a:r>
              <a:rPr lang="en-US" altLang="zh-CN" dirty="0"/>
              <a:t>[</a:t>
            </a:r>
            <a:r>
              <a:rPr lang="zh-CN" altLang="zh-CN" dirty="0"/>
              <a:t>小泡泡增加</a:t>
            </a:r>
            <a:r>
              <a:rPr lang="en-US" altLang="zh-CN" dirty="0"/>
              <a:t>1</a:t>
            </a:r>
            <a:r>
              <a:rPr lang="zh-CN" altLang="zh-CN" dirty="0"/>
              <a:t>个，大泡泡增加</a:t>
            </a:r>
            <a:r>
              <a:rPr lang="en-US" altLang="zh-CN" dirty="0"/>
              <a:t>7</a:t>
            </a:r>
            <a:r>
              <a:rPr lang="zh-CN" altLang="zh-CN" dirty="0"/>
              <a:t>个</a:t>
            </a:r>
            <a:r>
              <a:rPr lang="en-US" altLang="zh-CN" dirty="0"/>
              <a:t>]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增加游戏趣味性。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特色功能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13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</TotalTime>
  <Words>266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精装书</vt:lpstr>
      <vt:lpstr>PowerPoint 演示文稿</vt:lpstr>
      <vt:lpstr>游戏功能</vt:lpstr>
      <vt:lpstr>特色功能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syn</cp:lastModifiedBy>
  <cp:revision>3</cp:revision>
  <dcterms:modified xsi:type="dcterms:W3CDTF">2017-06-28T02:07:14Z</dcterms:modified>
</cp:coreProperties>
</file>