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74"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BC93C-8483-CE31-027E-9E1578B23626}" v="1" dt="2023-12-06T16:32:45.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8C5F8-F307-4A83-A6D7-BCA7B3A0B8AB}"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2B2D62D8-20A7-477B-9CFE-E98E6E96D6FE}">
      <dgm:prSet/>
      <dgm:spPr/>
      <dgm:t>
        <a:bodyPr/>
        <a:lstStyle/>
        <a:p>
          <a:pPr>
            <a:lnSpc>
              <a:spcPct val="100000"/>
            </a:lnSpc>
          </a:pPr>
          <a:r>
            <a:rPr lang="en-US"/>
            <a:t>To deal with the information overload problem in the driving context, it is crucial to introduce context-aware information filtering</a:t>
          </a:r>
        </a:p>
      </dgm:t>
    </dgm:pt>
    <dgm:pt modelId="{9EE5B396-3B2A-439F-9881-933E36CF9D7F}" type="parTrans" cxnId="{0C52E534-A887-4924-90A9-672F47C6E74B}">
      <dgm:prSet/>
      <dgm:spPr/>
      <dgm:t>
        <a:bodyPr/>
        <a:lstStyle/>
        <a:p>
          <a:endParaRPr lang="en-US"/>
        </a:p>
      </dgm:t>
    </dgm:pt>
    <dgm:pt modelId="{59FC0383-649D-4E0B-B87C-B36D7468A825}" type="sibTrans" cxnId="{0C52E534-A887-4924-90A9-672F47C6E74B}">
      <dgm:prSet/>
      <dgm:spPr/>
      <dgm:t>
        <a:bodyPr/>
        <a:lstStyle/>
        <a:p>
          <a:endParaRPr lang="en-US"/>
        </a:p>
      </dgm:t>
    </dgm:pt>
    <dgm:pt modelId="{D76276CB-8774-4FE4-8352-EEDDB88394A4}">
      <dgm:prSet/>
      <dgm:spPr/>
      <dgm:t>
        <a:bodyPr/>
        <a:lstStyle/>
        <a:p>
          <a:pPr>
            <a:lnSpc>
              <a:spcPct val="100000"/>
            </a:lnSpc>
          </a:pPr>
          <a:r>
            <a:rPr lang="en-US"/>
            <a:t>This design suggestion can make the ITS system smarter to better meet the needs of drivers and improve road safety</a:t>
          </a:r>
        </a:p>
      </dgm:t>
    </dgm:pt>
    <dgm:pt modelId="{776777B7-3B03-448D-BC2B-20A5A7A805C1}" type="parTrans" cxnId="{C1A23FDF-D5F5-4CDB-8DF1-CAEBEFCE80A6}">
      <dgm:prSet/>
      <dgm:spPr/>
      <dgm:t>
        <a:bodyPr/>
        <a:lstStyle/>
        <a:p>
          <a:endParaRPr lang="en-US"/>
        </a:p>
      </dgm:t>
    </dgm:pt>
    <dgm:pt modelId="{4BDE92E6-3AB0-4F13-B8CB-4DAF5DDF77F2}" type="sibTrans" cxnId="{C1A23FDF-D5F5-4CDB-8DF1-CAEBEFCE80A6}">
      <dgm:prSet/>
      <dgm:spPr/>
      <dgm:t>
        <a:bodyPr/>
        <a:lstStyle/>
        <a:p>
          <a:endParaRPr lang="en-US"/>
        </a:p>
      </dgm:t>
    </dgm:pt>
    <dgm:pt modelId="{1ADEB76E-5EA0-4EFD-8E66-B4B6A08BEA69}">
      <dgm:prSet/>
      <dgm:spPr/>
      <dgm:t>
        <a:bodyPr/>
        <a:lstStyle/>
        <a:p>
          <a:pPr>
            <a:lnSpc>
              <a:spcPct val="100000"/>
            </a:lnSpc>
          </a:pPr>
          <a:r>
            <a:rPr lang="en-US"/>
            <a:t>Based on multiple literatures, to implement context-aware information filtering function, the following aspects should be considered</a:t>
          </a:r>
        </a:p>
      </dgm:t>
    </dgm:pt>
    <dgm:pt modelId="{17EF37D8-EBBC-48B6-A083-13E36EB54392}" type="parTrans" cxnId="{3A581389-5509-4E06-B435-486C750EFC23}">
      <dgm:prSet/>
      <dgm:spPr/>
      <dgm:t>
        <a:bodyPr/>
        <a:lstStyle/>
        <a:p>
          <a:endParaRPr lang="en-US"/>
        </a:p>
      </dgm:t>
    </dgm:pt>
    <dgm:pt modelId="{CA8AC450-CD20-46F7-8DBC-564D92672E5F}" type="sibTrans" cxnId="{3A581389-5509-4E06-B435-486C750EFC23}">
      <dgm:prSet/>
      <dgm:spPr/>
      <dgm:t>
        <a:bodyPr/>
        <a:lstStyle/>
        <a:p>
          <a:endParaRPr lang="en-US"/>
        </a:p>
      </dgm:t>
    </dgm:pt>
    <dgm:pt modelId="{080F3298-E3F6-402B-A192-8B36CDE442C1}" type="pres">
      <dgm:prSet presAssocID="{AB88C5F8-F307-4A83-A6D7-BCA7B3A0B8AB}" presName="root" presStyleCnt="0">
        <dgm:presLayoutVars>
          <dgm:dir/>
          <dgm:resizeHandles val="exact"/>
        </dgm:presLayoutVars>
      </dgm:prSet>
      <dgm:spPr/>
    </dgm:pt>
    <dgm:pt modelId="{F07D153E-780E-4A07-850C-9FB35D145347}" type="pres">
      <dgm:prSet presAssocID="{2B2D62D8-20A7-477B-9CFE-E98E6E96D6FE}" presName="compNode" presStyleCnt="0"/>
      <dgm:spPr/>
    </dgm:pt>
    <dgm:pt modelId="{AB8C2154-9ABE-4894-85C9-8BFC0B4C477C}" type="pres">
      <dgm:prSet presAssocID="{2B2D62D8-20A7-477B-9CFE-E98E6E96D6FE}" presName="bgRect" presStyleLbl="bgShp" presStyleIdx="0" presStyleCnt="3"/>
      <dgm:spPr/>
    </dgm:pt>
    <dgm:pt modelId="{15F870E0-808D-4000-9242-E7C39FBF2565}" type="pres">
      <dgm:prSet presAssocID="{2B2D62D8-20A7-477B-9CFE-E98E6E96D6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26CD888-5E20-4166-9870-7DF8D75B7AE4}" type="pres">
      <dgm:prSet presAssocID="{2B2D62D8-20A7-477B-9CFE-E98E6E96D6FE}" presName="spaceRect" presStyleCnt="0"/>
      <dgm:spPr/>
    </dgm:pt>
    <dgm:pt modelId="{B447C31E-42B1-4987-9D29-3F1CE3E2FF60}" type="pres">
      <dgm:prSet presAssocID="{2B2D62D8-20A7-477B-9CFE-E98E6E96D6FE}" presName="parTx" presStyleLbl="revTx" presStyleIdx="0" presStyleCnt="3">
        <dgm:presLayoutVars>
          <dgm:chMax val="0"/>
          <dgm:chPref val="0"/>
        </dgm:presLayoutVars>
      </dgm:prSet>
      <dgm:spPr/>
    </dgm:pt>
    <dgm:pt modelId="{1DEE1189-625B-49F3-9ABD-91EE32A742C6}" type="pres">
      <dgm:prSet presAssocID="{59FC0383-649D-4E0B-B87C-B36D7468A825}" presName="sibTrans" presStyleCnt="0"/>
      <dgm:spPr/>
    </dgm:pt>
    <dgm:pt modelId="{E9FB1F86-3948-4FF2-98E1-DE73A4364358}" type="pres">
      <dgm:prSet presAssocID="{D76276CB-8774-4FE4-8352-EEDDB88394A4}" presName="compNode" presStyleCnt="0"/>
      <dgm:spPr/>
    </dgm:pt>
    <dgm:pt modelId="{779199F1-5B50-47A0-AC83-CDF6C7D1FAC2}" type="pres">
      <dgm:prSet presAssocID="{D76276CB-8774-4FE4-8352-EEDDB88394A4}" presName="bgRect" presStyleLbl="bgShp" presStyleIdx="1" presStyleCnt="3"/>
      <dgm:spPr/>
    </dgm:pt>
    <dgm:pt modelId="{3CC59D15-278C-4F67-B8B7-C096A6E55B70}" type="pres">
      <dgm:prSet presAssocID="{D76276CB-8774-4FE4-8352-EEDDB88394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CD42514D-5A94-4CEF-B05F-42658A4DCDD4}" type="pres">
      <dgm:prSet presAssocID="{D76276CB-8774-4FE4-8352-EEDDB88394A4}" presName="spaceRect" presStyleCnt="0"/>
      <dgm:spPr/>
    </dgm:pt>
    <dgm:pt modelId="{BBC9AE38-58F0-423F-9033-AB749BE4DD34}" type="pres">
      <dgm:prSet presAssocID="{D76276CB-8774-4FE4-8352-EEDDB88394A4}" presName="parTx" presStyleLbl="revTx" presStyleIdx="1" presStyleCnt="3">
        <dgm:presLayoutVars>
          <dgm:chMax val="0"/>
          <dgm:chPref val="0"/>
        </dgm:presLayoutVars>
      </dgm:prSet>
      <dgm:spPr/>
    </dgm:pt>
    <dgm:pt modelId="{97F5D0CC-1D25-431F-B5D5-34074203BC93}" type="pres">
      <dgm:prSet presAssocID="{4BDE92E6-3AB0-4F13-B8CB-4DAF5DDF77F2}" presName="sibTrans" presStyleCnt="0"/>
      <dgm:spPr/>
    </dgm:pt>
    <dgm:pt modelId="{79C30110-0971-4736-91F1-38FE6F49EDE2}" type="pres">
      <dgm:prSet presAssocID="{1ADEB76E-5EA0-4EFD-8E66-B4B6A08BEA69}" presName="compNode" presStyleCnt="0"/>
      <dgm:spPr/>
    </dgm:pt>
    <dgm:pt modelId="{FBB5A5F9-DAF3-4DFB-9069-60DB249BA975}" type="pres">
      <dgm:prSet presAssocID="{1ADEB76E-5EA0-4EFD-8E66-B4B6A08BEA69}" presName="bgRect" presStyleLbl="bgShp" presStyleIdx="2" presStyleCnt="3"/>
      <dgm:spPr/>
    </dgm:pt>
    <dgm:pt modelId="{BFBB3BBF-B16A-4C06-B8E8-030764C3FBA3}" type="pres">
      <dgm:prSet presAssocID="{1ADEB76E-5EA0-4EFD-8E66-B4B6A08BEA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26CE3786-DDD5-4795-AED9-D8015F723F90}" type="pres">
      <dgm:prSet presAssocID="{1ADEB76E-5EA0-4EFD-8E66-B4B6A08BEA69}" presName="spaceRect" presStyleCnt="0"/>
      <dgm:spPr/>
    </dgm:pt>
    <dgm:pt modelId="{05556BF7-E354-4C40-9AF0-2744281011C3}" type="pres">
      <dgm:prSet presAssocID="{1ADEB76E-5EA0-4EFD-8E66-B4B6A08BEA69}" presName="parTx" presStyleLbl="revTx" presStyleIdx="2" presStyleCnt="3">
        <dgm:presLayoutVars>
          <dgm:chMax val="0"/>
          <dgm:chPref val="0"/>
        </dgm:presLayoutVars>
      </dgm:prSet>
      <dgm:spPr/>
    </dgm:pt>
  </dgm:ptLst>
  <dgm:cxnLst>
    <dgm:cxn modelId="{DE6F0A0A-E469-4418-B483-EFCA82D2342B}" type="presOf" srcId="{AB88C5F8-F307-4A83-A6D7-BCA7B3A0B8AB}" destId="{080F3298-E3F6-402B-A192-8B36CDE442C1}" srcOrd="0" destOrd="0" presId="urn:microsoft.com/office/officeart/2018/2/layout/IconVerticalSolidList"/>
    <dgm:cxn modelId="{0C52E534-A887-4924-90A9-672F47C6E74B}" srcId="{AB88C5F8-F307-4A83-A6D7-BCA7B3A0B8AB}" destId="{2B2D62D8-20A7-477B-9CFE-E98E6E96D6FE}" srcOrd="0" destOrd="0" parTransId="{9EE5B396-3B2A-439F-9881-933E36CF9D7F}" sibTransId="{59FC0383-649D-4E0B-B87C-B36D7468A825}"/>
    <dgm:cxn modelId="{EA1B6C46-BB0A-4753-9815-CC11E4936876}" type="presOf" srcId="{2B2D62D8-20A7-477B-9CFE-E98E6E96D6FE}" destId="{B447C31E-42B1-4987-9D29-3F1CE3E2FF60}" srcOrd="0" destOrd="0" presId="urn:microsoft.com/office/officeart/2018/2/layout/IconVerticalSolidList"/>
    <dgm:cxn modelId="{8B246B67-ED4A-4555-BB56-06BE8A1F3599}" type="presOf" srcId="{D76276CB-8774-4FE4-8352-EEDDB88394A4}" destId="{BBC9AE38-58F0-423F-9033-AB749BE4DD34}" srcOrd="0" destOrd="0" presId="urn:microsoft.com/office/officeart/2018/2/layout/IconVerticalSolidList"/>
    <dgm:cxn modelId="{3A581389-5509-4E06-B435-486C750EFC23}" srcId="{AB88C5F8-F307-4A83-A6D7-BCA7B3A0B8AB}" destId="{1ADEB76E-5EA0-4EFD-8E66-B4B6A08BEA69}" srcOrd="2" destOrd="0" parTransId="{17EF37D8-EBBC-48B6-A083-13E36EB54392}" sibTransId="{CA8AC450-CD20-46F7-8DBC-564D92672E5F}"/>
    <dgm:cxn modelId="{BF8270BD-96C7-46FB-8F60-7F0AEA6C7321}" type="presOf" srcId="{1ADEB76E-5EA0-4EFD-8E66-B4B6A08BEA69}" destId="{05556BF7-E354-4C40-9AF0-2744281011C3}" srcOrd="0" destOrd="0" presId="urn:microsoft.com/office/officeart/2018/2/layout/IconVerticalSolidList"/>
    <dgm:cxn modelId="{C1A23FDF-D5F5-4CDB-8DF1-CAEBEFCE80A6}" srcId="{AB88C5F8-F307-4A83-A6D7-BCA7B3A0B8AB}" destId="{D76276CB-8774-4FE4-8352-EEDDB88394A4}" srcOrd="1" destOrd="0" parTransId="{776777B7-3B03-448D-BC2B-20A5A7A805C1}" sibTransId="{4BDE92E6-3AB0-4F13-B8CB-4DAF5DDF77F2}"/>
    <dgm:cxn modelId="{364BE3D3-A552-4C38-BA85-B1AB3991D54D}" type="presParOf" srcId="{080F3298-E3F6-402B-A192-8B36CDE442C1}" destId="{F07D153E-780E-4A07-850C-9FB35D145347}" srcOrd="0" destOrd="0" presId="urn:microsoft.com/office/officeart/2018/2/layout/IconVerticalSolidList"/>
    <dgm:cxn modelId="{986D2421-FC8C-4358-9B62-B41C3B0FDE37}" type="presParOf" srcId="{F07D153E-780E-4A07-850C-9FB35D145347}" destId="{AB8C2154-9ABE-4894-85C9-8BFC0B4C477C}" srcOrd="0" destOrd="0" presId="urn:microsoft.com/office/officeart/2018/2/layout/IconVerticalSolidList"/>
    <dgm:cxn modelId="{CDC0BB9E-2636-4D6E-B09A-4CE01183A627}" type="presParOf" srcId="{F07D153E-780E-4A07-850C-9FB35D145347}" destId="{15F870E0-808D-4000-9242-E7C39FBF2565}" srcOrd="1" destOrd="0" presId="urn:microsoft.com/office/officeart/2018/2/layout/IconVerticalSolidList"/>
    <dgm:cxn modelId="{3773AE46-068E-4FAC-8B53-7FE8B0D46BE2}" type="presParOf" srcId="{F07D153E-780E-4A07-850C-9FB35D145347}" destId="{026CD888-5E20-4166-9870-7DF8D75B7AE4}" srcOrd="2" destOrd="0" presId="urn:microsoft.com/office/officeart/2018/2/layout/IconVerticalSolidList"/>
    <dgm:cxn modelId="{AAB12E22-845D-430F-88F2-4BE2D5B36E56}" type="presParOf" srcId="{F07D153E-780E-4A07-850C-9FB35D145347}" destId="{B447C31E-42B1-4987-9D29-3F1CE3E2FF60}" srcOrd="3" destOrd="0" presId="urn:microsoft.com/office/officeart/2018/2/layout/IconVerticalSolidList"/>
    <dgm:cxn modelId="{055995D9-DBEC-4006-9051-5055261FEFDF}" type="presParOf" srcId="{080F3298-E3F6-402B-A192-8B36CDE442C1}" destId="{1DEE1189-625B-49F3-9ABD-91EE32A742C6}" srcOrd="1" destOrd="0" presId="urn:microsoft.com/office/officeart/2018/2/layout/IconVerticalSolidList"/>
    <dgm:cxn modelId="{3C651F33-7F6E-4E5C-AE96-D4C6695C9373}" type="presParOf" srcId="{080F3298-E3F6-402B-A192-8B36CDE442C1}" destId="{E9FB1F86-3948-4FF2-98E1-DE73A4364358}" srcOrd="2" destOrd="0" presId="urn:microsoft.com/office/officeart/2018/2/layout/IconVerticalSolidList"/>
    <dgm:cxn modelId="{0DD75A2E-5C15-4083-849E-01768322F476}" type="presParOf" srcId="{E9FB1F86-3948-4FF2-98E1-DE73A4364358}" destId="{779199F1-5B50-47A0-AC83-CDF6C7D1FAC2}" srcOrd="0" destOrd="0" presId="urn:microsoft.com/office/officeart/2018/2/layout/IconVerticalSolidList"/>
    <dgm:cxn modelId="{7D1FE402-BF8D-457D-A6FE-D1509F6811D1}" type="presParOf" srcId="{E9FB1F86-3948-4FF2-98E1-DE73A4364358}" destId="{3CC59D15-278C-4F67-B8B7-C096A6E55B70}" srcOrd="1" destOrd="0" presId="urn:microsoft.com/office/officeart/2018/2/layout/IconVerticalSolidList"/>
    <dgm:cxn modelId="{F1AF1704-8989-42F0-A8D8-899BB2E875D6}" type="presParOf" srcId="{E9FB1F86-3948-4FF2-98E1-DE73A4364358}" destId="{CD42514D-5A94-4CEF-B05F-42658A4DCDD4}" srcOrd="2" destOrd="0" presId="urn:microsoft.com/office/officeart/2018/2/layout/IconVerticalSolidList"/>
    <dgm:cxn modelId="{067754CC-DC80-4720-98BC-5768436ED448}" type="presParOf" srcId="{E9FB1F86-3948-4FF2-98E1-DE73A4364358}" destId="{BBC9AE38-58F0-423F-9033-AB749BE4DD34}" srcOrd="3" destOrd="0" presId="urn:microsoft.com/office/officeart/2018/2/layout/IconVerticalSolidList"/>
    <dgm:cxn modelId="{8C044093-9084-4294-A0F5-A7F8E0AD6B09}" type="presParOf" srcId="{080F3298-E3F6-402B-A192-8B36CDE442C1}" destId="{97F5D0CC-1D25-431F-B5D5-34074203BC93}" srcOrd="3" destOrd="0" presId="urn:microsoft.com/office/officeart/2018/2/layout/IconVerticalSolidList"/>
    <dgm:cxn modelId="{EE12182C-18CB-4C2C-A41D-E122606AA25D}" type="presParOf" srcId="{080F3298-E3F6-402B-A192-8B36CDE442C1}" destId="{79C30110-0971-4736-91F1-38FE6F49EDE2}" srcOrd="4" destOrd="0" presId="urn:microsoft.com/office/officeart/2018/2/layout/IconVerticalSolidList"/>
    <dgm:cxn modelId="{E23A4B5D-E911-436B-89DA-C6974049C92D}" type="presParOf" srcId="{79C30110-0971-4736-91F1-38FE6F49EDE2}" destId="{FBB5A5F9-DAF3-4DFB-9069-60DB249BA975}" srcOrd="0" destOrd="0" presId="urn:microsoft.com/office/officeart/2018/2/layout/IconVerticalSolidList"/>
    <dgm:cxn modelId="{C00F57BB-9217-4263-A032-B24968562B5D}" type="presParOf" srcId="{79C30110-0971-4736-91F1-38FE6F49EDE2}" destId="{BFBB3BBF-B16A-4C06-B8E8-030764C3FBA3}" srcOrd="1" destOrd="0" presId="urn:microsoft.com/office/officeart/2018/2/layout/IconVerticalSolidList"/>
    <dgm:cxn modelId="{FEE217AE-1AEB-44C8-A750-05E3EBD6AC34}" type="presParOf" srcId="{79C30110-0971-4736-91F1-38FE6F49EDE2}" destId="{26CE3786-DDD5-4795-AED9-D8015F723F90}" srcOrd="2" destOrd="0" presId="urn:microsoft.com/office/officeart/2018/2/layout/IconVerticalSolidList"/>
    <dgm:cxn modelId="{CBB6360B-F4BB-483B-A444-8E0FBAD8591A}" type="presParOf" srcId="{79C30110-0971-4736-91F1-38FE6F49EDE2}" destId="{05556BF7-E354-4C40-9AF0-2744281011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96FE4-A705-4963-826E-3F0C8A5B79B5}"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3D220EB1-10A1-4B9E-8ED5-479E67F9FAE4}">
      <dgm:prSet/>
      <dgm:spPr/>
      <dgm:t>
        <a:bodyPr/>
        <a:lstStyle/>
        <a:p>
          <a:pPr>
            <a:lnSpc>
              <a:spcPct val="100000"/>
            </a:lnSpc>
          </a:pPr>
          <a:r>
            <a:rPr lang="en-US"/>
            <a:t>Drivers should be able to personalize settings according to their preferences to adjust the parameters of information filtering</a:t>
          </a:r>
        </a:p>
      </dgm:t>
    </dgm:pt>
    <dgm:pt modelId="{BBC7B3A5-CD9D-4AD8-856D-FCFE1195C479}" type="parTrans" cxnId="{F8B5259F-4421-4B36-988F-83473C3A3761}">
      <dgm:prSet/>
      <dgm:spPr/>
      <dgm:t>
        <a:bodyPr/>
        <a:lstStyle/>
        <a:p>
          <a:endParaRPr lang="en-US"/>
        </a:p>
      </dgm:t>
    </dgm:pt>
    <dgm:pt modelId="{BBF7EF83-06C8-45EA-BFCC-656E2783A9F9}" type="sibTrans" cxnId="{F8B5259F-4421-4B36-988F-83473C3A3761}">
      <dgm:prSet/>
      <dgm:spPr/>
      <dgm:t>
        <a:bodyPr/>
        <a:lstStyle/>
        <a:p>
          <a:endParaRPr lang="en-US"/>
        </a:p>
      </dgm:t>
    </dgm:pt>
    <dgm:pt modelId="{8128538F-056A-4B5D-BAC7-6268ED9C02C2}">
      <dgm:prSet/>
      <dgm:spPr/>
      <dgm:t>
        <a:bodyPr/>
        <a:lstStyle/>
        <a:p>
          <a:pPr>
            <a:lnSpc>
              <a:spcPct val="100000"/>
            </a:lnSpc>
          </a:pPr>
          <a:r>
            <a:rPr lang="en-US"/>
            <a:t>Personalization is critical to improving user satisfaction and interaction experience</a:t>
          </a:r>
        </a:p>
      </dgm:t>
    </dgm:pt>
    <dgm:pt modelId="{9D388B61-28FE-4A61-99E9-80EEC6725427}" type="parTrans" cxnId="{B2BD0076-F778-4174-99AB-C511496901CA}">
      <dgm:prSet/>
      <dgm:spPr/>
      <dgm:t>
        <a:bodyPr/>
        <a:lstStyle/>
        <a:p>
          <a:endParaRPr lang="en-US"/>
        </a:p>
      </dgm:t>
    </dgm:pt>
    <dgm:pt modelId="{F6E87872-D3C9-4BDF-B546-DE831FC87E7E}" type="sibTrans" cxnId="{B2BD0076-F778-4174-99AB-C511496901CA}">
      <dgm:prSet/>
      <dgm:spPr/>
      <dgm:t>
        <a:bodyPr/>
        <a:lstStyle/>
        <a:p>
          <a:endParaRPr lang="en-US"/>
        </a:p>
      </dgm:t>
    </dgm:pt>
    <dgm:pt modelId="{600F6612-EF7D-4037-8AC4-BBCC2DC90F5B}">
      <dgm:prSet/>
      <dgm:spPr/>
      <dgm:t>
        <a:bodyPr/>
        <a:lstStyle/>
        <a:p>
          <a:pPr>
            <a:lnSpc>
              <a:spcPct val="100000"/>
            </a:lnSpc>
          </a:pPr>
          <a:r>
            <a:rPr lang="en-US"/>
            <a:t>This kind of personalization can increase the user's sense of control and comfort and improve their interaction with the ITS system</a:t>
          </a:r>
        </a:p>
      </dgm:t>
    </dgm:pt>
    <dgm:pt modelId="{CA091B88-A1CC-4889-8B14-D886F49F3020}" type="parTrans" cxnId="{0E36A91C-6B61-49EF-A266-163399616B3B}">
      <dgm:prSet/>
      <dgm:spPr/>
      <dgm:t>
        <a:bodyPr/>
        <a:lstStyle/>
        <a:p>
          <a:endParaRPr lang="en-US"/>
        </a:p>
      </dgm:t>
    </dgm:pt>
    <dgm:pt modelId="{B100605D-2E7E-48A4-8769-4EB8286CC4A1}" type="sibTrans" cxnId="{0E36A91C-6B61-49EF-A266-163399616B3B}">
      <dgm:prSet/>
      <dgm:spPr/>
      <dgm:t>
        <a:bodyPr/>
        <a:lstStyle/>
        <a:p>
          <a:endParaRPr lang="en-US"/>
        </a:p>
      </dgm:t>
    </dgm:pt>
    <dgm:pt modelId="{4F3E8F07-3533-47DA-BFB7-250FEFDA3276}" type="pres">
      <dgm:prSet presAssocID="{A8596FE4-A705-4963-826E-3F0C8A5B79B5}" presName="root" presStyleCnt="0">
        <dgm:presLayoutVars>
          <dgm:dir/>
          <dgm:resizeHandles val="exact"/>
        </dgm:presLayoutVars>
      </dgm:prSet>
      <dgm:spPr/>
    </dgm:pt>
    <dgm:pt modelId="{B8FD5FDB-A65F-498C-99EB-738746D52F81}" type="pres">
      <dgm:prSet presAssocID="{3D220EB1-10A1-4B9E-8ED5-479E67F9FAE4}" presName="compNode" presStyleCnt="0"/>
      <dgm:spPr/>
    </dgm:pt>
    <dgm:pt modelId="{7BA7DD95-7DEF-4E4C-9B76-2B4B6F034F7C}" type="pres">
      <dgm:prSet presAssocID="{3D220EB1-10A1-4B9E-8ED5-479E67F9FA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8828A1D-3D9E-437D-AB42-DAEB7C7B2504}" type="pres">
      <dgm:prSet presAssocID="{3D220EB1-10A1-4B9E-8ED5-479E67F9FAE4}" presName="spaceRect" presStyleCnt="0"/>
      <dgm:spPr/>
    </dgm:pt>
    <dgm:pt modelId="{E97F4FC6-533F-492E-9612-0C8E73403A5A}" type="pres">
      <dgm:prSet presAssocID="{3D220EB1-10A1-4B9E-8ED5-479E67F9FAE4}" presName="textRect" presStyleLbl="revTx" presStyleIdx="0" presStyleCnt="3">
        <dgm:presLayoutVars>
          <dgm:chMax val="1"/>
          <dgm:chPref val="1"/>
        </dgm:presLayoutVars>
      </dgm:prSet>
      <dgm:spPr/>
    </dgm:pt>
    <dgm:pt modelId="{98DC179C-563A-42EE-A53F-CD1A3F59DEEC}" type="pres">
      <dgm:prSet presAssocID="{BBF7EF83-06C8-45EA-BFCC-656E2783A9F9}" presName="sibTrans" presStyleCnt="0"/>
      <dgm:spPr/>
    </dgm:pt>
    <dgm:pt modelId="{67F89371-22F7-4D98-B91D-1B4DD6714857}" type="pres">
      <dgm:prSet presAssocID="{8128538F-056A-4B5D-BAC7-6268ED9C02C2}" presName="compNode" presStyleCnt="0"/>
      <dgm:spPr/>
    </dgm:pt>
    <dgm:pt modelId="{2E15159B-889C-439A-9CC2-5E05418429BB}" type="pres">
      <dgm:prSet presAssocID="{8128538F-056A-4B5D-BAC7-6268ED9C02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3092507-D9AF-48C6-AA6D-622838A9B6C2}" type="pres">
      <dgm:prSet presAssocID="{8128538F-056A-4B5D-BAC7-6268ED9C02C2}" presName="spaceRect" presStyleCnt="0"/>
      <dgm:spPr/>
    </dgm:pt>
    <dgm:pt modelId="{8079ACFF-A58A-47AF-8B59-0B0C817AC77C}" type="pres">
      <dgm:prSet presAssocID="{8128538F-056A-4B5D-BAC7-6268ED9C02C2}" presName="textRect" presStyleLbl="revTx" presStyleIdx="1" presStyleCnt="3">
        <dgm:presLayoutVars>
          <dgm:chMax val="1"/>
          <dgm:chPref val="1"/>
        </dgm:presLayoutVars>
      </dgm:prSet>
      <dgm:spPr/>
    </dgm:pt>
    <dgm:pt modelId="{5F10E94C-72F5-43D3-9FDD-3B9369041B7C}" type="pres">
      <dgm:prSet presAssocID="{F6E87872-D3C9-4BDF-B546-DE831FC87E7E}" presName="sibTrans" presStyleCnt="0"/>
      <dgm:spPr/>
    </dgm:pt>
    <dgm:pt modelId="{E37EAB3A-82FD-42F8-AC37-1FA9904F8FEC}" type="pres">
      <dgm:prSet presAssocID="{600F6612-EF7D-4037-8AC4-BBCC2DC90F5B}" presName="compNode" presStyleCnt="0"/>
      <dgm:spPr/>
    </dgm:pt>
    <dgm:pt modelId="{F900524D-34EF-4A11-84D0-11956EC016F5}" type="pres">
      <dgm:prSet presAssocID="{600F6612-EF7D-4037-8AC4-BBCC2DC90F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28B8CD1-96E2-4282-90DA-F49DE221EEA7}" type="pres">
      <dgm:prSet presAssocID="{600F6612-EF7D-4037-8AC4-BBCC2DC90F5B}" presName="spaceRect" presStyleCnt="0"/>
      <dgm:spPr/>
    </dgm:pt>
    <dgm:pt modelId="{ECAA081F-3AA8-476D-8B91-041EEDA284F1}" type="pres">
      <dgm:prSet presAssocID="{600F6612-EF7D-4037-8AC4-BBCC2DC90F5B}" presName="textRect" presStyleLbl="revTx" presStyleIdx="2" presStyleCnt="3">
        <dgm:presLayoutVars>
          <dgm:chMax val="1"/>
          <dgm:chPref val="1"/>
        </dgm:presLayoutVars>
      </dgm:prSet>
      <dgm:spPr/>
    </dgm:pt>
  </dgm:ptLst>
  <dgm:cxnLst>
    <dgm:cxn modelId="{A84E5B0F-AAEC-4994-AEC6-191767E0DB8E}" type="presOf" srcId="{A8596FE4-A705-4963-826E-3F0C8A5B79B5}" destId="{4F3E8F07-3533-47DA-BFB7-250FEFDA3276}" srcOrd="0" destOrd="0" presId="urn:microsoft.com/office/officeart/2018/2/layout/IconLabelList"/>
    <dgm:cxn modelId="{0E36A91C-6B61-49EF-A266-163399616B3B}" srcId="{A8596FE4-A705-4963-826E-3F0C8A5B79B5}" destId="{600F6612-EF7D-4037-8AC4-BBCC2DC90F5B}" srcOrd="2" destOrd="0" parTransId="{CA091B88-A1CC-4889-8B14-D886F49F3020}" sibTransId="{B100605D-2E7E-48A4-8769-4EB8286CC4A1}"/>
    <dgm:cxn modelId="{C769E551-8478-4EE2-A907-AAABDFBFF921}" type="presOf" srcId="{3D220EB1-10A1-4B9E-8ED5-479E67F9FAE4}" destId="{E97F4FC6-533F-492E-9612-0C8E73403A5A}" srcOrd="0" destOrd="0" presId="urn:microsoft.com/office/officeart/2018/2/layout/IconLabelList"/>
    <dgm:cxn modelId="{B2BD0076-F778-4174-99AB-C511496901CA}" srcId="{A8596FE4-A705-4963-826E-3F0C8A5B79B5}" destId="{8128538F-056A-4B5D-BAC7-6268ED9C02C2}" srcOrd="1" destOrd="0" parTransId="{9D388B61-28FE-4A61-99E9-80EEC6725427}" sibTransId="{F6E87872-D3C9-4BDF-B546-DE831FC87E7E}"/>
    <dgm:cxn modelId="{F8B10F95-56D0-4BC6-B981-17C1A2214C01}" type="presOf" srcId="{8128538F-056A-4B5D-BAC7-6268ED9C02C2}" destId="{8079ACFF-A58A-47AF-8B59-0B0C817AC77C}" srcOrd="0" destOrd="0" presId="urn:microsoft.com/office/officeart/2018/2/layout/IconLabelList"/>
    <dgm:cxn modelId="{F8B5259F-4421-4B36-988F-83473C3A3761}" srcId="{A8596FE4-A705-4963-826E-3F0C8A5B79B5}" destId="{3D220EB1-10A1-4B9E-8ED5-479E67F9FAE4}" srcOrd="0" destOrd="0" parTransId="{BBC7B3A5-CD9D-4AD8-856D-FCFE1195C479}" sibTransId="{BBF7EF83-06C8-45EA-BFCC-656E2783A9F9}"/>
    <dgm:cxn modelId="{AD5A04BA-EBEB-49F3-81F9-13AB8CA01E45}" type="presOf" srcId="{600F6612-EF7D-4037-8AC4-BBCC2DC90F5B}" destId="{ECAA081F-3AA8-476D-8B91-041EEDA284F1}" srcOrd="0" destOrd="0" presId="urn:microsoft.com/office/officeart/2018/2/layout/IconLabelList"/>
    <dgm:cxn modelId="{49A85315-86F1-4FF7-89A6-E4D8AD4A85BE}" type="presParOf" srcId="{4F3E8F07-3533-47DA-BFB7-250FEFDA3276}" destId="{B8FD5FDB-A65F-498C-99EB-738746D52F81}" srcOrd="0" destOrd="0" presId="urn:microsoft.com/office/officeart/2018/2/layout/IconLabelList"/>
    <dgm:cxn modelId="{08717B60-9C8B-4274-83AD-589D1866B530}" type="presParOf" srcId="{B8FD5FDB-A65F-498C-99EB-738746D52F81}" destId="{7BA7DD95-7DEF-4E4C-9B76-2B4B6F034F7C}" srcOrd="0" destOrd="0" presId="urn:microsoft.com/office/officeart/2018/2/layout/IconLabelList"/>
    <dgm:cxn modelId="{DE296D17-31CB-4B40-8C78-FB456108D0D9}" type="presParOf" srcId="{B8FD5FDB-A65F-498C-99EB-738746D52F81}" destId="{28828A1D-3D9E-437D-AB42-DAEB7C7B2504}" srcOrd="1" destOrd="0" presId="urn:microsoft.com/office/officeart/2018/2/layout/IconLabelList"/>
    <dgm:cxn modelId="{1291DAE5-0E47-4649-B02D-52CF334F0167}" type="presParOf" srcId="{B8FD5FDB-A65F-498C-99EB-738746D52F81}" destId="{E97F4FC6-533F-492E-9612-0C8E73403A5A}" srcOrd="2" destOrd="0" presId="urn:microsoft.com/office/officeart/2018/2/layout/IconLabelList"/>
    <dgm:cxn modelId="{FB373DCB-B4C5-4D21-8EC1-41421B7A3003}" type="presParOf" srcId="{4F3E8F07-3533-47DA-BFB7-250FEFDA3276}" destId="{98DC179C-563A-42EE-A53F-CD1A3F59DEEC}" srcOrd="1" destOrd="0" presId="urn:microsoft.com/office/officeart/2018/2/layout/IconLabelList"/>
    <dgm:cxn modelId="{85960488-AF3E-47D6-827F-300E7D9DC5B2}" type="presParOf" srcId="{4F3E8F07-3533-47DA-BFB7-250FEFDA3276}" destId="{67F89371-22F7-4D98-B91D-1B4DD6714857}" srcOrd="2" destOrd="0" presId="urn:microsoft.com/office/officeart/2018/2/layout/IconLabelList"/>
    <dgm:cxn modelId="{E2720C73-BEA2-44AD-BCF3-A1F2C75E1916}" type="presParOf" srcId="{67F89371-22F7-4D98-B91D-1B4DD6714857}" destId="{2E15159B-889C-439A-9CC2-5E05418429BB}" srcOrd="0" destOrd="0" presId="urn:microsoft.com/office/officeart/2018/2/layout/IconLabelList"/>
    <dgm:cxn modelId="{2A00D438-45DF-483C-B74B-7DB9CD39D54A}" type="presParOf" srcId="{67F89371-22F7-4D98-B91D-1B4DD6714857}" destId="{63092507-D9AF-48C6-AA6D-622838A9B6C2}" srcOrd="1" destOrd="0" presId="urn:microsoft.com/office/officeart/2018/2/layout/IconLabelList"/>
    <dgm:cxn modelId="{A9DAD0BE-2572-44A8-B031-E43559283852}" type="presParOf" srcId="{67F89371-22F7-4D98-B91D-1B4DD6714857}" destId="{8079ACFF-A58A-47AF-8B59-0B0C817AC77C}" srcOrd="2" destOrd="0" presId="urn:microsoft.com/office/officeart/2018/2/layout/IconLabelList"/>
    <dgm:cxn modelId="{D4C111C5-BF20-40FE-8096-E06B1B2A8F66}" type="presParOf" srcId="{4F3E8F07-3533-47DA-BFB7-250FEFDA3276}" destId="{5F10E94C-72F5-43D3-9FDD-3B9369041B7C}" srcOrd="3" destOrd="0" presId="urn:microsoft.com/office/officeart/2018/2/layout/IconLabelList"/>
    <dgm:cxn modelId="{941EB6CA-BF04-4AA2-B44B-531D1F74EEED}" type="presParOf" srcId="{4F3E8F07-3533-47DA-BFB7-250FEFDA3276}" destId="{E37EAB3A-82FD-42F8-AC37-1FA9904F8FEC}" srcOrd="4" destOrd="0" presId="urn:microsoft.com/office/officeart/2018/2/layout/IconLabelList"/>
    <dgm:cxn modelId="{D9BCE0D8-8B9E-46FD-8397-480BBE9CBBE5}" type="presParOf" srcId="{E37EAB3A-82FD-42F8-AC37-1FA9904F8FEC}" destId="{F900524D-34EF-4A11-84D0-11956EC016F5}" srcOrd="0" destOrd="0" presId="urn:microsoft.com/office/officeart/2018/2/layout/IconLabelList"/>
    <dgm:cxn modelId="{3DFAE965-8B82-46EC-B1A9-8F987A42DF5C}" type="presParOf" srcId="{E37EAB3A-82FD-42F8-AC37-1FA9904F8FEC}" destId="{628B8CD1-96E2-4282-90DA-F49DE221EEA7}" srcOrd="1" destOrd="0" presId="urn:microsoft.com/office/officeart/2018/2/layout/IconLabelList"/>
    <dgm:cxn modelId="{34746E21-1623-426E-B93D-0D0309D88F88}" type="presParOf" srcId="{E37EAB3A-82FD-42F8-AC37-1FA9904F8FEC}" destId="{ECAA081F-3AA8-476D-8B91-041EEDA284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A0B030-C361-415F-B27B-C9539BCB31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8BBD39-D8E9-43E7-8329-048E84776F3D}">
      <dgm:prSet/>
      <dgm:spPr/>
      <dgm:t>
        <a:bodyPr/>
        <a:lstStyle/>
        <a:p>
          <a:pPr>
            <a:lnSpc>
              <a:spcPct val="100000"/>
            </a:lnSpc>
          </a:pPr>
          <a:r>
            <a:rPr lang="en-US"/>
            <a:t>The ITS system should be able to learn the driver's preferences and behavior patterns to continuously improve the accuracy of information filtering</a:t>
          </a:r>
        </a:p>
      </dgm:t>
    </dgm:pt>
    <dgm:pt modelId="{A5E4917C-1D82-4D6D-BFE7-04217AEE4A3B}" type="parTrans" cxnId="{495C55DF-899C-40B6-A34B-45C72D240FC9}">
      <dgm:prSet/>
      <dgm:spPr/>
      <dgm:t>
        <a:bodyPr/>
        <a:lstStyle/>
        <a:p>
          <a:endParaRPr lang="en-US"/>
        </a:p>
      </dgm:t>
    </dgm:pt>
    <dgm:pt modelId="{6B3DC809-F943-427E-8541-5B52A0DA0DC7}" type="sibTrans" cxnId="{495C55DF-899C-40B6-A34B-45C72D240FC9}">
      <dgm:prSet/>
      <dgm:spPr/>
      <dgm:t>
        <a:bodyPr/>
        <a:lstStyle/>
        <a:p>
          <a:pPr>
            <a:lnSpc>
              <a:spcPct val="100000"/>
            </a:lnSpc>
          </a:pPr>
          <a:endParaRPr lang="en-US"/>
        </a:p>
      </dgm:t>
    </dgm:pt>
    <dgm:pt modelId="{05C423E0-DFA2-4D8D-8E0F-9641187B3798}">
      <dgm:prSet/>
      <dgm:spPr/>
      <dgm:t>
        <a:bodyPr/>
        <a:lstStyle/>
        <a:p>
          <a:pPr>
            <a:lnSpc>
              <a:spcPct val="100000"/>
            </a:lnSpc>
          </a:pPr>
          <a:r>
            <a:rPr lang="en-US"/>
            <a:t>This adaptive approach adjusts to different driver preferences and needs, providing smarter filtering of information</a:t>
          </a:r>
        </a:p>
      </dgm:t>
    </dgm:pt>
    <dgm:pt modelId="{759E9EFA-DB52-40AB-8A74-1EA9054180F4}" type="parTrans" cxnId="{79496613-0115-4538-83AF-DD25C68C814A}">
      <dgm:prSet/>
      <dgm:spPr/>
      <dgm:t>
        <a:bodyPr/>
        <a:lstStyle/>
        <a:p>
          <a:endParaRPr lang="en-US"/>
        </a:p>
      </dgm:t>
    </dgm:pt>
    <dgm:pt modelId="{EE6DCC5E-D2C0-4C8B-8462-6F37C8B2CD65}" type="sibTrans" cxnId="{79496613-0115-4538-83AF-DD25C68C814A}">
      <dgm:prSet/>
      <dgm:spPr/>
      <dgm:t>
        <a:bodyPr/>
        <a:lstStyle/>
        <a:p>
          <a:pPr>
            <a:lnSpc>
              <a:spcPct val="100000"/>
            </a:lnSpc>
          </a:pPr>
          <a:endParaRPr lang="en-US"/>
        </a:p>
      </dgm:t>
    </dgm:pt>
    <dgm:pt modelId="{E483CF40-FE87-4D39-8043-85AF44C25722}">
      <dgm:prSet/>
      <dgm:spPr/>
      <dgm:t>
        <a:bodyPr/>
        <a:lstStyle/>
        <a:p>
          <a:pPr>
            <a:lnSpc>
              <a:spcPct val="100000"/>
            </a:lnSpc>
          </a:pPr>
          <a:r>
            <a:rPr lang="en-US"/>
            <a:t>Relevant research shows that this design proposal can reduce information overload, improve driver satisfaction, improve driver decision-making efficiency, and improve road safety</a:t>
          </a:r>
        </a:p>
      </dgm:t>
    </dgm:pt>
    <dgm:pt modelId="{1D30788B-535F-44F4-B5B3-B9BD7275A018}" type="parTrans" cxnId="{A19BA9D5-0CAE-48E0-AF73-5E05C0CF40A1}">
      <dgm:prSet/>
      <dgm:spPr/>
      <dgm:t>
        <a:bodyPr/>
        <a:lstStyle/>
        <a:p>
          <a:endParaRPr lang="en-US"/>
        </a:p>
      </dgm:t>
    </dgm:pt>
    <dgm:pt modelId="{078E2430-6D43-485B-9672-C7F83570535C}" type="sibTrans" cxnId="{A19BA9D5-0CAE-48E0-AF73-5E05C0CF40A1}">
      <dgm:prSet/>
      <dgm:spPr/>
      <dgm:t>
        <a:bodyPr/>
        <a:lstStyle/>
        <a:p>
          <a:pPr>
            <a:lnSpc>
              <a:spcPct val="100000"/>
            </a:lnSpc>
          </a:pPr>
          <a:endParaRPr lang="en-US"/>
        </a:p>
      </dgm:t>
    </dgm:pt>
    <dgm:pt modelId="{E7AA3CA4-C194-4B65-BC29-8BD04F703F7D}">
      <dgm:prSet/>
      <dgm:spPr/>
      <dgm:t>
        <a:bodyPr/>
        <a:lstStyle/>
        <a:p>
          <a:pPr>
            <a:lnSpc>
              <a:spcPct val="100000"/>
            </a:lnSpc>
          </a:pPr>
          <a:r>
            <a:rPr lang="en-US"/>
            <a:t>This design suggestion is expected to promote the further development of ITS systems to better adapt to increasingly complex driving scenarios and user needs</a:t>
          </a:r>
        </a:p>
      </dgm:t>
    </dgm:pt>
    <dgm:pt modelId="{D38B3848-F383-4DF4-BDB3-6B7B1A9CBC65}" type="parTrans" cxnId="{0E61E0F8-6836-4870-B82E-EC59C7925E2E}">
      <dgm:prSet/>
      <dgm:spPr/>
      <dgm:t>
        <a:bodyPr/>
        <a:lstStyle/>
        <a:p>
          <a:endParaRPr lang="en-US"/>
        </a:p>
      </dgm:t>
    </dgm:pt>
    <dgm:pt modelId="{56E7AA0B-E81A-4DED-8476-36CF764F8380}" type="sibTrans" cxnId="{0E61E0F8-6836-4870-B82E-EC59C7925E2E}">
      <dgm:prSet/>
      <dgm:spPr/>
      <dgm:t>
        <a:bodyPr/>
        <a:lstStyle/>
        <a:p>
          <a:endParaRPr lang="en-US"/>
        </a:p>
      </dgm:t>
    </dgm:pt>
    <dgm:pt modelId="{DC375F95-6969-4AAC-9F4D-32BD7428D679}" type="pres">
      <dgm:prSet presAssocID="{D3A0B030-C361-415F-B27B-C9539BCB31B8}" presName="root" presStyleCnt="0">
        <dgm:presLayoutVars>
          <dgm:dir/>
          <dgm:resizeHandles val="exact"/>
        </dgm:presLayoutVars>
      </dgm:prSet>
      <dgm:spPr/>
    </dgm:pt>
    <dgm:pt modelId="{5C71A9B8-BB1C-4078-A212-C328D4C72B2B}" type="pres">
      <dgm:prSet presAssocID="{D3A0B030-C361-415F-B27B-C9539BCB31B8}" presName="container" presStyleCnt="0">
        <dgm:presLayoutVars>
          <dgm:dir/>
          <dgm:resizeHandles val="exact"/>
        </dgm:presLayoutVars>
      </dgm:prSet>
      <dgm:spPr/>
    </dgm:pt>
    <dgm:pt modelId="{6DE1A3F2-4D85-422B-BD0C-7F0CD10FB0C1}" type="pres">
      <dgm:prSet presAssocID="{2F8BBD39-D8E9-43E7-8329-048E84776F3D}" presName="compNode" presStyleCnt="0"/>
      <dgm:spPr/>
    </dgm:pt>
    <dgm:pt modelId="{31B7C23B-6917-459C-AD57-59880E88ED2D}" type="pres">
      <dgm:prSet presAssocID="{2F8BBD39-D8E9-43E7-8329-048E84776F3D}" presName="iconBgRect" presStyleLbl="bgShp" presStyleIdx="0" presStyleCnt="4"/>
      <dgm:spPr/>
    </dgm:pt>
    <dgm:pt modelId="{EBBDCEAD-AF6E-407F-A77C-D0DAC8B5B277}" type="pres">
      <dgm:prSet presAssocID="{2F8BBD39-D8E9-43E7-8329-048E84776F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F250D05-C6AA-4B33-B0D5-47FCEB001FFF}" type="pres">
      <dgm:prSet presAssocID="{2F8BBD39-D8E9-43E7-8329-048E84776F3D}" presName="spaceRect" presStyleCnt="0"/>
      <dgm:spPr/>
    </dgm:pt>
    <dgm:pt modelId="{6AE613E4-266A-44C2-AEE0-3CABD1B97E91}" type="pres">
      <dgm:prSet presAssocID="{2F8BBD39-D8E9-43E7-8329-048E84776F3D}" presName="textRect" presStyleLbl="revTx" presStyleIdx="0" presStyleCnt="4">
        <dgm:presLayoutVars>
          <dgm:chMax val="1"/>
          <dgm:chPref val="1"/>
        </dgm:presLayoutVars>
      </dgm:prSet>
      <dgm:spPr/>
    </dgm:pt>
    <dgm:pt modelId="{125F6A2E-4557-404D-8AED-B7CA717EF3EE}" type="pres">
      <dgm:prSet presAssocID="{6B3DC809-F943-427E-8541-5B52A0DA0DC7}" presName="sibTrans" presStyleLbl="sibTrans2D1" presStyleIdx="0" presStyleCnt="0"/>
      <dgm:spPr/>
    </dgm:pt>
    <dgm:pt modelId="{AFDED480-C4E3-4C09-8777-626947638057}" type="pres">
      <dgm:prSet presAssocID="{05C423E0-DFA2-4D8D-8E0F-9641187B3798}" presName="compNode" presStyleCnt="0"/>
      <dgm:spPr/>
    </dgm:pt>
    <dgm:pt modelId="{AE41090D-722B-41CF-8BF3-279EC555CD3A}" type="pres">
      <dgm:prSet presAssocID="{05C423E0-DFA2-4D8D-8E0F-9641187B3798}" presName="iconBgRect" presStyleLbl="bgShp" presStyleIdx="1" presStyleCnt="4"/>
      <dgm:spPr/>
    </dgm:pt>
    <dgm:pt modelId="{2306B6EE-C1E5-4CBA-9521-BF801EF40E53}" type="pres">
      <dgm:prSet presAssocID="{05C423E0-DFA2-4D8D-8E0F-9641187B37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C1476CE-BEC4-4188-BDF6-544159DC2539}" type="pres">
      <dgm:prSet presAssocID="{05C423E0-DFA2-4D8D-8E0F-9641187B3798}" presName="spaceRect" presStyleCnt="0"/>
      <dgm:spPr/>
    </dgm:pt>
    <dgm:pt modelId="{5E4AF7BC-C54C-44D6-9981-F8EB5F6867E5}" type="pres">
      <dgm:prSet presAssocID="{05C423E0-DFA2-4D8D-8E0F-9641187B3798}" presName="textRect" presStyleLbl="revTx" presStyleIdx="1" presStyleCnt="4">
        <dgm:presLayoutVars>
          <dgm:chMax val="1"/>
          <dgm:chPref val="1"/>
        </dgm:presLayoutVars>
      </dgm:prSet>
      <dgm:spPr/>
    </dgm:pt>
    <dgm:pt modelId="{6ABE7B64-0774-4E09-B0C5-195C87C785D7}" type="pres">
      <dgm:prSet presAssocID="{EE6DCC5E-D2C0-4C8B-8462-6F37C8B2CD65}" presName="sibTrans" presStyleLbl="sibTrans2D1" presStyleIdx="0" presStyleCnt="0"/>
      <dgm:spPr/>
    </dgm:pt>
    <dgm:pt modelId="{236452CC-7106-43BD-88C6-30CE861EA799}" type="pres">
      <dgm:prSet presAssocID="{E483CF40-FE87-4D39-8043-85AF44C25722}" presName="compNode" presStyleCnt="0"/>
      <dgm:spPr/>
    </dgm:pt>
    <dgm:pt modelId="{B0E636DE-AA21-42DA-BEB4-AD6FC2FE23A5}" type="pres">
      <dgm:prSet presAssocID="{E483CF40-FE87-4D39-8043-85AF44C25722}" presName="iconBgRect" presStyleLbl="bgShp" presStyleIdx="2" presStyleCnt="4"/>
      <dgm:spPr/>
    </dgm:pt>
    <dgm:pt modelId="{4A3C57F9-82B2-4CB1-9C18-0DD0595AB932}" type="pres">
      <dgm:prSet presAssocID="{E483CF40-FE87-4D39-8043-85AF44C257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B8B89A0E-E3F3-4CD2-8AE3-3A2D27B43762}" type="pres">
      <dgm:prSet presAssocID="{E483CF40-FE87-4D39-8043-85AF44C25722}" presName="spaceRect" presStyleCnt="0"/>
      <dgm:spPr/>
    </dgm:pt>
    <dgm:pt modelId="{F52DF758-765F-48D4-B2D1-5E03D9A8AA4B}" type="pres">
      <dgm:prSet presAssocID="{E483CF40-FE87-4D39-8043-85AF44C25722}" presName="textRect" presStyleLbl="revTx" presStyleIdx="2" presStyleCnt="4">
        <dgm:presLayoutVars>
          <dgm:chMax val="1"/>
          <dgm:chPref val="1"/>
        </dgm:presLayoutVars>
      </dgm:prSet>
      <dgm:spPr/>
    </dgm:pt>
    <dgm:pt modelId="{B3D7DC69-58B6-432D-AB36-2668FE577490}" type="pres">
      <dgm:prSet presAssocID="{078E2430-6D43-485B-9672-C7F83570535C}" presName="sibTrans" presStyleLbl="sibTrans2D1" presStyleIdx="0" presStyleCnt="0"/>
      <dgm:spPr/>
    </dgm:pt>
    <dgm:pt modelId="{96B84E1D-C503-4264-98F3-59A608E193C8}" type="pres">
      <dgm:prSet presAssocID="{E7AA3CA4-C194-4B65-BC29-8BD04F703F7D}" presName="compNode" presStyleCnt="0"/>
      <dgm:spPr/>
    </dgm:pt>
    <dgm:pt modelId="{7757A211-2B63-4CFF-B2CE-9793CFDF9EB9}" type="pres">
      <dgm:prSet presAssocID="{E7AA3CA4-C194-4B65-BC29-8BD04F703F7D}" presName="iconBgRect" presStyleLbl="bgShp" presStyleIdx="3" presStyleCnt="4"/>
      <dgm:spPr/>
    </dgm:pt>
    <dgm:pt modelId="{F863F077-D912-478A-A8B7-791BBD98FED4}" type="pres">
      <dgm:prSet presAssocID="{E7AA3CA4-C194-4B65-BC29-8BD04F703F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7C49504E-2491-44B4-A524-EBC9F77A6680}" type="pres">
      <dgm:prSet presAssocID="{E7AA3CA4-C194-4B65-BC29-8BD04F703F7D}" presName="spaceRect" presStyleCnt="0"/>
      <dgm:spPr/>
    </dgm:pt>
    <dgm:pt modelId="{46D7787B-A9FC-44BE-B155-34E46DC90A79}" type="pres">
      <dgm:prSet presAssocID="{E7AA3CA4-C194-4B65-BC29-8BD04F703F7D}" presName="textRect" presStyleLbl="revTx" presStyleIdx="3" presStyleCnt="4">
        <dgm:presLayoutVars>
          <dgm:chMax val="1"/>
          <dgm:chPref val="1"/>
        </dgm:presLayoutVars>
      </dgm:prSet>
      <dgm:spPr/>
    </dgm:pt>
  </dgm:ptLst>
  <dgm:cxnLst>
    <dgm:cxn modelId="{79496613-0115-4538-83AF-DD25C68C814A}" srcId="{D3A0B030-C361-415F-B27B-C9539BCB31B8}" destId="{05C423E0-DFA2-4D8D-8E0F-9641187B3798}" srcOrd="1" destOrd="0" parTransId="{759E9EFA-DB52-40AB-8A74-1EA9054180F4}" sibTransId="{EE6DCC5E-D2C0-4C8B-8462-6F37C8B2CD65}"/>
    <dgm:cxn modelId="{D016AF32-D964-42F0-86B4-3AF46709DA20}" type="presOf" srcId="{E483CF40-FE87-4D39-8043-85AF44C25722}" destId="{F52DF758-765F-48D4-B2D1-5E03D9A8AA4B}" srcOrd="0" destOrd="0" presId="urn:microsoft.com/office/officeart/2018/2/layout/IconCircleList"/>
    <dgm:cxn modelId="{AC1F5439-C11F-4387-A057-D654CAC0795F}" type="presOf" srcId="{EE6DCC5E-D2C0-4C8B-8462-6F37C8B2CD65}" destId="{6ABE7B64-0774-4E09-B0C5-195C87C785D7}" srcOrd="0" destOrd="0" presId="urn:microsoft.com/office/officeart/2018/2/layout/IconCircleList"/>
    <dgm:cxn modelId="{DFE53C61-E7F8-443F-80FB-185031547A4E}" type="presOf" srcId="{078E2430-6D43-485B-9672-C7F83570535C}" destId="{B3D7DC69-58B6-432D-AB36-2668FE577490}" srcOrd="0" destOrd="0" presId="urn:microsoft.com/office/officeart/2018/2/layout/IconCircleList"/>
    <dgm:cxn modelId="{4FAEAB7B-10E0-4584-B5FB-E0CF9F162FD8}" type="presOf" srcId="{D3A0B030-C361-415F-B27B-C9539BCB31B8}" destId="{DC375F95-6969-4AAC-9F4D-32BD7428D679}" srcOrd="0" destOrd="0" presId="urn:microsoft.com/office/officeart/2018/2/layout/IconCircleList"/>
    <dgm:cxn modelId="{61E9DB9F-69A8-4860-82D3-DBDF96FB624B}" type="presOf" srcId="{E7AA3CA4-C194-4B65-BC29-8BD04F703F7D}" destId="{46D7787B-A9FC-44BE-B155-34E46DC90A79}" srcOrd="0" destOrd="0" presId="urn:microsoft.com/office/officeart/2018/2/layout/IconCircleList"/>
    <dgm:cxn modelId="{4A8903A8-34CE-4DD0-9E66-CC8E5B34FD44}" type="presOf" srcId="{05C423E0-DFA2-4D8D-8E0F-9641187B3798}" destId="{5E4AF7BC-C54C-44D6-9981-F8EB5F6867E5}" srcOrd="0" destOrd="0" presId="urn:microsoft.com/office/officeart/2018/2/layout/IconCircleList"/>
    <dgm:cxn modelId="{5B76F7A8-A72C-410C-BDC4-DDD7D7D179A6}" type="presOf" srcId="{6B3DC809-F943-427E-8541-5B52A0DA0DC7}" destId="{125F6A2E-4557-404D-8AED-B7CA717EF3EE}" srcOrd="0" destOrd="0" presId="urn:microsoft.com/office/officeart/2018/2/layout/IconCircleList"/>
    <dgm:cxn modelId="{64C909AB-FE7D-4697-B037-B900D03C6890}" type="presOf" srcId="{2F8BBD39-D8E9-43E7-8329-048E84776F3D}" destId="{6AE613E4-266A-44C2-AEE0-3CABD1B97E91}" srcOrd="0" destOrd="0" presId="urn:microsoft.com/office/officeart/2018/2/layout/IconCircleList"/>
    <dgm:cxn modelId="{A19BA9D5-0CAE-48E0-AF73-5E05C0CF40A1}" srcId="{D3A0B030-C361-415F-B27B-C9539BCB31B8}" destId="{E483CF40-FE87-4D39-8043-85AF44C25722}" srcOrd="2" destOrd="0" parTransId="{1D30788B-535F-44F4-B5B3-B9BD7275A018}" sibTransId="{078E2430-6D43-485B-9672-C7F83570535C}"/>
    <dgm:cxn modelId="{495C55DF-899C-40B6-A34B-45C72D240FC9}" srcId="{D3A0B030-C361-415F-B27B-C9539BCB31B8}" destId="{2F8BBD39-D8E9-43E7-8329-048E84776F3D}" srcOrd="0" destOrd="0" parTransId="{A5E4917C-1D82-4D6D-BFE7-04217AEE4A3B}" sibTransId="{6B3DC809-F943-427E-8541-5B52A0DA0DC7}"/>
    <dgm:cxn modelId="{0E61E0F8-6836-4870-B82E-EC59C7925E2E}" srcId="{D3A0B030-C361-415F-B27B-C9539BCB31B8}" destId="{E7AA3CA4-C194-4B65-BC29-8BD04F703F7D}" srcOrd="3" destOrd="0" parTransId="{D38B3848-F383-4DF4-BDB3-6B7B1A9CBC65}" sibTransId="{56E7AA0B-E81A-4DED-8476-36CF764F8380}"/>
    <dgm:cxn modelId="{9B62586F-B525-4118-9D35-CF434BE799F8}" type="presParOf" srcId="{DC375F95-6969-4AAC-9F4D-32BD7428D679}" destId="{5C71A9B8-BB1C-4078-A212-C328D4C72B2B}" srcOrd="0" destOrd="0" presId="urn:microsoft.com/office/officeart/2018/2/layout/IconCircleList"/>
    <dgm:cxn modelId="{B5B19111-F028-42E8-BC4E-881BBBAA6743}" type="presParOf" srcId="{5C71A9B8-BB1C-4078-A212-C328D4C72B2B}" destId="{6DE1A3F2-4D85-422B-BD0C-7F0CD10FB0C1}" srcOrd="0" destOrd="0" presId="urn:microsoft.com/office/officeart/2018/2/layout/IconCircleList"/>
    <dgm:cxn modelId="{89AD87B6-68D2-4CF4-B964-2EA0831B6719}" type="presParOf" srcId="{6DE1A3F2-4D85-422B-BD0C-7F0CD10FB0C1}" destId="{31B7C23B-6917-459C-AD57-59880E88ED2D}" srcOrd="0" destOrd="0" presId="urn:microsoft.com/office/officeart/2018/2/layout/IconCircleList"/>
    <dgm:cxn modelId="{8D78636B-84FB-4718-A020-65EF6C20D4C7}" type="presParOf" srcId="{6DE1A3F2-4D85-422B-BD0C-7F0CD10FB0C1}" destId="{EBBDCEAD-AF6E-407F-A77C-D0DAC8B5B277}" srcOrd="1" destOrd="0" presId="urn:microsoft.com/office/officeart/2018/2/layout/IconCircleList"/>
    <dgm:cxn modelId="{C69DEC8B-639D-4842-84B4-9ACEE71994FD}" type="presParOf" srcId="{6DE1A3F2-4D85-422B-BD0C-7F0CD10FB0C1}" destId="{0F250D05-C6AA-4B33-B0D5-47FCEB001FFF}" srcOrd="2" destOrd="0" presId="urn:microsoft.com/office/officeart/2018/2/layout/IconCircleList"/>
    <dgm:cxn modelId="{CC675C08-91A3-441B-90BA-F3B4CF3D75E9}" type="presParOf" srcId="{6DE1A3F2-4D85-422B-BD0C-7F0CD10FB0C1}" destId="{6AE613E4-266A-44C2-AEE0-3CABD1B97E91}" srcOrd="3" destOrd="0" presId="urn:microsoft.com/office/officeart/2018/2/layout/IconCircleList"/>
    <dgm:cxn modelId="{A181452F-B68C-401B-AD8D-FC1559AA045B}" type="presParOf" srcId="{5C71A9B8-BB1C-4078-A212-C328D4C72B2B}" destId="{125F6A2E-4557-404D-8AED-B7CA717EF3EE}" srcOrd="1" destOrd="0" presId="urn:microsoft.com/office/officeart/2018/2/layout/IconCircleList"/>
    <dgm:cxn modelId="{36675B55-8FE4-4623-89D0-737FCBE41A01}" type="presParOf" srcId="{5C71A9B8-BB1C-4078-A212-C328D4C72B2B}" destId="{AFDED480-C4E3-4C09-8777-626947638057}" srcOrd="2" destOrd="0" presId="urn:microsoft.com/office/officeart/2018/2/layout/IconCircleList"/>
    <dgm:cxn modelId="{B123587F-528A-4EC5-BC3F-C1259E055B7C}" type="presParOf" srcId="{AFDED480-C4E3-4C09-8777-626947638057}" destId="{AE41090D-722B-41CF-8BF3-279EC555CD3A}" srcOrd="0" destOrd="0" presId="urn:microsoft.com/office/officeart/2018/2/layout/IconCircleList"/>
    <dgm:cxn modelId="{83B58DBF-12C7-4FCA-B7D7-43539104B9E8}" type="presParOf" srcId="{AFDED480-C4E3-4C09-8777-626947638057}" destId="{2306B6EE-C1E5-4CBA-9521-BF801EF40E53}" srcOrd="1" destOrd="0" presId="urn:microsoft.com/office/officeart/2018/2/layout/IconCircleList"/>
    <dgm:cxn modelId="{4A45062B-A6BC-45F4-97F4-128DD6E62A4C}" type="presParOf" srcId="{AFDED480-C4E3-4C09-8777-626947638057}" destId="{0C1476CE-BEC4-4188-BDF6-544159DC2539}" srcOrd="2" destOrd="0" presId="urn:microsoft.com/office/officeart/2018/2/layout/IconCircleList"/>
    <dgm:cxn modelId="{988C3977-AAC3-4392-BC68-E4CCC7600AC9}" type="presParOf" srcId="{AFDED480-C4E3-4C09-8777-626947638057}" destId="{5E4AF7BC-C54C-44D6-9981-F8EB5F6867E5}" srcOrd="3" destOrd="0" presId="urn:microsoft.com/office/officeart/2018/2/layout/IconCircleList"/>
    <dgm:cxn modelId="{F641C2E9-4061-4903-9B15-099C0B0C2E1C}" type="presParOf" srcId="{5C71A9B8-BB1C-4078-A212-C328D4C72B2B}" destId="{6ABE7B64-0774-4E09-B0C5-195C87C785D7}" srcOrd="3" destOrd="0" presId="urn:microsoft.com/office/officeart/2018/2/layout/IconCircleList"/>
    <dgm:cxn modelId="{1864CFB0-6B60-4988-93D7-79F332EE7E46}" type="presParOf" srcId="{5C71A9B8-BB1C-4078-A212-C328D4C72B2B}" destId="{236452CC-7106-43BD-88C6-30CE861EA799}" srcOrd="4" destOrd="0" presId="urn:microsoft.com/office/officeart/2018/2/layout/IconCircleList"/>
    <dgm:cxn modelId="{CC7E93C7-13CE-49FB-8405-55540A19B2F2}" type="presParOf" srcId="{236452CC-7106-43BD-88C6-30CE861EA799}" destId="{B0E636DE-AA21-42DA-BEB4-AD6FC2FE23A5}" srcOrd="0" destOrd="0" presId="urn:microsoft.com/office/officeart/2018/2/layout/IconCircleList"/>
    <dgm:cxn modelId="{5DAB53EB-2089-482B-A21A-F2C9A9070854}" type="presParOf" srcId="{236452CC-7106-43BD-88C6-30CE861EA799}" destId="{4A3C57F9-82B2-4CB1-9C18-0DD0595AB932}" srcOrd="1" destOrd="0" presId="urn:microsoft.com/office/officeart/2018/2/layout/IconCircleList"/>
    <dgm:cxn modelId="{03C32458-0DDD-489A-A4D8-C1F7A7FAE62F}" type="presParOf" srcId="{236452CC-7106-43BD-88C6-30CE861EA799}" destId="{B8B89A0E-E3F3-4CD2-8AE3-3A2D27B43762}" srcOrd="2" destOrd="0" presId="urn:microsoft.com/office/officeart/2018/2/layout/IconCircleList"/>
    <dgm:cxn modelId="{FC175B56-219D-4C77-B866-53A41D88A6D9}" type="presParOf" srcId="{236452CC-7106-43BD-88C6-30CE861EA799}" destId="{F52DF758-765F-48D4-B2D1-5E03D9A8AA4B}" srcOrd="3" destOrd="0" presId="urn:microsoft.com/office/officeart/2018/2/layout/IconCircleList"/>
    <dgm:cxn modelId="{861F028F-8F98-41C3-B2B9-99132F20181C}" type="presParOf" srcId="{5C71A9B8-BB1C-4078-A212-C328D4C72B2B}" destId="{B3D7DC69-58B6-432D-AB36-2668FE577490}" srcOrd="5" destOrd="0" presId="urn:microsoft.com/office/officeart/2018/2/layout/IconCircleList"/>
    <dgm:cxn modelId="{14E1C711-1C14-4345-A158-7745C31DE802}" type="presParOf" srcId="{5C71A9B8-BB1C-4078-A212-C328D4C72B2B}" destId="{96B84E1D-C503-4264-98F3-59A608E193C8}" srcOrd="6" destOrd="0" presId="urn:microsoft.com/office/officeart/2018/2/layout/IconCircleList"/>
    <dgm:cxn modelId="{92939977-E96E-4875-8CD6-2C358BB12121}" type="presParOf" srcId="{96B84E1D-C503-4264-98F3-59A608E193C8}" destId="{7757A211-2B63-4CFF-B2CE-9793CFDF9EB9}" srcOrd="0" destOrd="0" presId="urn:microsoft.com/office/officeart/2018/2/layout/IconCircleList"/>
    <dgm:cxn modelId="{8FBFD6D8-FABF-4201-A957-FE02FB279994}" type="presParOf" srcId="{96B84E1D-C503-4264-98F3-59A608E193C8}" destId="{F863F077-D912-478A-A8B7-791BBD98FED4}" srcOrd="1" destOrd="0" presId="urn:microsoft.com/office/officeart/2018/2/layout/IconCircleList"/>
    <dgm:cxn modelId="{CE30969B-9240-4DB8-92F4-E890DA98FFF8}" type="presParOf" srcId="{96B84E1D-C503-4264-98F3-59A608E193C8}" destId="{7C49504E-2491-44B4-A524-EBC9F77A6680}" srcOrd="2" destOrd="0" presId="urn:microsoft.com/office/officeart/2018/2/layout/IconCircleList"/>
    <dgm:cxn modelId="{34DF15E3-504D-4606-89A8-D5BF77C56B39}" type="presParOf" srcId="{96B84E1D-C503-4264-98F3-59A608E193C8}" destId="{46D7787B-A9FC-44BE-B155-34E46DC90A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C2154-9ABE-4894-85C9-8BFC0B4C477C}">
      <dsp:nvSpPr>
        <dsp:cNvPr id="0" name=""/>
        <dsp:cNvSpPr/>
      </dsp:nvSpPr>
      <dsp:spPr>
        <a:xfrm>
          <a:off x="0" y="676"/>
          <a:ext cx="6812280" cy="158283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870E0-808D-4000-9242-E7C39FBF2565}">
      <dsp:nvSpPr>
        <dsp:cNvPr id="0" name=""/>
        <dsp:cNvSpPr/>
      </dsp:nvSpPr>
      <dsp:spPr>
        <a:xfrm>
          <a:off x="478806" y="356813"/>
          <a:ext cx="870557" cy="870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7C31E-42B1-4987-9D29-3F1CE3E2FF60}">
      <dsp:nvSpPr>
        <dsp:cNvPr id="0" name=""/>
        <dsp:cNvSpPr/>
      </dsp:nvSpPr>
      <dsp:spPr>
        <a:xfrm>
          <a:off x="1828170" y="67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US" sz="2000" kern="1200"/>
            <a:t>To deal with the information overload problem in the driving context, it is crucial to introduce context-aware information filtering</a:t>
          </a:r>
        </a:p>
      </dsp:txBody>
      <dsp:txXfrm>
        <a:off x="1828170" y="676"/>
        <a:ext cx="4984109" cy="1582831"/>
      </dsp:txXfrm>
    </dsp:sp>
    <dsp:sp modelId="{779199F1-5B50-47A0-AC83-CDF6C7D1FAC2}">
      <dsp:nvSpPr>
        <dsp:cNvPr id="0" name=""/>
        <dsp:cNvSpPr/>
      </dsp:nvSpPr>
      <dsp:spPr>
        <a:xfrm>
          <a:off x="0" y="1979216"/>
          <a:ext cx="6812280" cy="1582831"/>
        </a:xfrm>
        <a:prstGeom prst="roundRect">
          <a:avLst>
            <a:gd name="adj" fmla="val 10000"/>
          </a:avLst>
        </a:prstGeom>
        <a:solidFill>
          <a:schemeClr val="accent2">
            <a:hueOff val="-747326"/>
            <a:satOff val="-107"/>
            <a:lumOff val="3431"/>
            <a:alphaOff val="0"/>
          </a:schemeClr>
        </a:solidFill>
        <a:ln>
          <a:noFill/>
        </a:ln>
        <a:effectLst/>
      </dsp:spPr>
      <dsp:style>
        <a:lnRef idx="0">
          <a:scrgbClr r="0" g="0" b="0"/>
        </a:lnRef>
        <a:fillRef idx="1">
          <a:scrgbClr r="0" g="0" b="0"/>
        </a:fillRef>
        <a:effectRef idx="0">
          <a:scrgbClr r="0" g="0" b="0"/>
        </a:effectRef>
        <a:fontRef idx="minor"/>
      </dsp:style>
    </dsp:sp>
    <dsp:sp modelId="{3CC59D15-278C-4F67-B8B7-C096A6E55B70}">
      <dsp:nvSpPr>
        <dsp:cNvPr id="0" name=""/>
        <dsp:cNvSpPr/>
      </dsp:nvSpPr>
      <dsp:spPr>
        <a:xfrm>
          <a:off x="478806" y="2335353"/>
          <a:ext cx="870557" cy="870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C9AE38-58F0-423F-9033-AB749BE4DD34}">
      <dsp:nvSpPr>
        <dsp:cNvPr id="0" name=""/>
        <dsp:cNvSpPr/>
      </dsp:nvSpPr>
      <dsp:spPr>
        <a:xfrm>
          <a:off x="1828170" y="197921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US" sz="2000" kern="1200"/>
            <a:t>This design suggestion can make the ITS system smarter to better meet the needs of drivers and improve road safety</a:t>
          </a:r>
        </a:p>
      </dsp:txBody>
      <dsp:txXfrm>
        <a:off x="1828170" y="1979216"/>
        <a:ext cx="4984109" cy="1582831"/>
      </dsp:txXfrm>
    </dsp:sp>
    <dsp:sp modelId="{FBB5A5F9-DAF3-4DFB-9069-60DB249BA975}">
      <dsp:nvSpPr>
        <dsp:cNvPr id="0" name=""/>
        <dsp:cNvSpPr/>
      </dsp:nvSpPr>
      <dsp:spPr>
        <a:xfrm>
          <a:off x="0" y="3957755"/>
          <a:ext cx="6812280" cy="1582831"/>
        </a:xfrm>
        <a:prstGeom prst="roundRect">
          <a:avLst>
            <a:gd name="adj" fmla="val 10000"/>
          </a:avLst>
        </a:prstGeom>
        <a:solidFill>
          <a:schemeClr val="accent2">
            <a:hueOff val="-1494651"/>
            <a:satOff val="-214"/>
            <a:lumOff val="6862"/>
            <a:alphaOff val="0"/>
          </a:schemeClr>
        </a:solidFill>
        <a:ln>
          <a:noFill/>
        </a:ln>
        <a:effectLst/>
      </dsp:spPr>
      <dsp:style>
        <a:lnRef idx="0">
          <a:scrgbClr r="0" g="0" b="0"/>
        </a:lnRef>
        <a:fillRef idx="1">
          <a:scrgbClr r="0" g="0" b="0"/>
        </a:fillRef>
        <a:effectRef idx="0">
          <a:scrgbClr r="0" g="0" b="0"/>
        </a:effectRef>
        <a:fontRef idx="minor"/>
      </dsp:style>
    </dsp:sp>
    <dsp:sp modelId="{BFBB3BBF-B16A-4C06-B8E8-030764C3FBA3}">
      <dsp:nvSpPr>
        <dsp:cNvPr id="0" name=""/>
        <dsp:cNvSpPr/>
      </dsp:nvSpPr>
      <dsp:spPr>
        <a:xfrm>
          <a:off x="478806" y="4313892"/>
          <a:ext cx="870557" cy="870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556BF7-E354-4C40-9AF0-2744281011C3}">
      <dsp:nvSpPr>
        <dsp:cNvPr id="0" name=""/>
        <dsp:cNvSpPr/>
      </dsp:nvSpPr>
      <dsp:spPr>
        <a:xfrm>
          <a:off x="1828170" y="3957755"/>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US" sz="2000" kern="1200"/>
            <a:t>Based on multiple literatures, to implement context-aware information filtering function, the following aspects should be considered</a:t>
          </a:r>
        </a:p>
      </dsp:txBody>
      <dsp:txXfrm>
        <a:off x="1828170" y="3957755"/>
        <a:ext cx="4984109" cy="1582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7DD95-7DEF-4E4C-9B76-2B4B6F034F7C}">
      <dsp:nvSpPr>
        <dsp:cNvPr id="0" name=""/>
        <dsp:cNvSpPr/>
      </dsp:nvSpPr>
      <dsp:spPr>
        <a:xfrm>
          <a:off x="1212569" y="99029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7F4FC6-533F-492E-9612-0C8E73403A5A}">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Drivers should be able to personalize settings according to their preferences to adjust the parameters of information filtering</a:t>
          </a:r>
        </a:p>
      </dsp:txBody>
      <dsp:txXfrm>
        <a:off x="417971" y="2647231"/>
        <a:ext cx="2889450" cy="720000"/>
      </dsp:txXfrm>
    </dsp:sp>
    <dsp:sp modelId="{2E15159B-889C-439A-9CC2-5E05418429BB}">
      <dsp:nvSpPr>
        <dsp:cNvPr id="0" name=""/>
        <dsp:cNvSpPr/>
      </dsp:nvSpPr>
      <dsp:spPr>
        <a:xfrm>
          <a:off x="4607673" y="99029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9ACFF-A58A-47AF-8B59-0B0C817AC77C}">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Personalization is critical to improving user satisfaction and interaction experience</a:t>
          </a:r>
        </a:p>
      </dsp:txBody>
      <dsp:txXfrm>
        <a:off x="3813075" y="2647231"/>
        <a:ext cx="2889450" cy="720000"/>
      </dsp:txXfrm>
    </dsp:sp>
    <dsp:sp modelId="{F900524D-34EF-4A11-84D0-11956EC016F5}">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A081F-3AA8-476D-8B91-041EEDA284F1}">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kind of personalization can increase the user's sense of control and comfort and improve their interaction with the ITS system</a:t>
          </a:r>
        </a:p>
      </dsp:txBody>
      <dsp:txXfrm>
        <a:off x="7208178" y="2647231"/>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7C23B-6917-459C-AD57-59880E88ED2D}">
      <dsp:nvSpPr>
        <dsp:cNvPr id="0" name=""/>
        <dsp:cNvSpPr/>
      </dsp:nvSpPr>
      <dsp:spPr>
        <a:xfrm>
          <a:off x="210785" y="567637"/>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DCEAD-AF6E-407F-A77C-D0DAC8B5B277}">
      <dsp:nvSpPr>
        <dsp:cNvPr id="0" name=""/>
        <dsp:cNvSpPr/>
      </dsp:nvSpPr>
      <dsp:spPr>
        <a:xfrm>
          <a:off x="491159" y="848011"/>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613E4-266A-44C2-AEE0-3CABD1B97E91}">
      <dsp:nvSpPr>
        <dsp:cNvPr id="0" name=""/>
        <dsp:cNvSpPr/>
      </dsp:nvSpPr>
      <dsp:spPr>
        <a:xfrm>
          <a:off x="1831996"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ITS system should be able to learn the driver's preferences and behavior patterns to continuously improve the accuracy of information filtering</a:t>
          </a:r>
        </a:p>
      </dsp:txBody>
      <dsp:txXfrm>
        <a:off x="1831996" y="567637"/>
        <a:ext cx="3147056" cy="1335114"/>
      </dsp:txXfrm>
    </dsp:sp>
    <dsp:sp modelId="{AE41090D-722B-41CF-8BF3-279EC555CD3A}">
      <dsp:nvSpPr>
        <dsp:cNvPr id="0" name=""/>
        <dsp:cNvSpPr/>
      </dsp:nvSpPr>
      <dsp:spPr>
        <a:xfrm>
          <a:off x="5527403" y="567637"/>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B6EE-C1E5-4CBA-9521-BF801EF40E53}">
      <dsp:nvSpPr>
        <dsp:cNvPr id="0" name=""/>
        <dsp:cNvSpPr/>
      </dsp:nvSpPr>
      <dsp:spPr>
        <a:xfrm>
          <a:off x="5807777" y="848011"/>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4AF7BC-C54C-44D6-9981-F8EB5F6867E5}">
      <dsp:nvSpPr>
        <dsp:cNvPr id="0" name=""/>
        <dsp:cNvSpPr/>
      </dsp:nvSpPr>
      <dsp:spPr>
        <a:xfrm>
          <a:off x="7148614"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This adaptive approach adjusts to different driver preferences and needs, providing smarter filtering of information</a:t>
          </a:r>
        </a:p>
      </dsp:txBody>
      <dsp:txXfrm>
        <a:off x="7148614" y="567637"/>
        <a:ext cx="3147056" cy="1335114"/>
      </dsp:txXfrm>
    </dsp:sp>
    <dsp:sp modelId="{B0E636DE-AA21-42DA-BEB4-AD6FC2FE23A5}">
      <dsp:nvSpPr>
        <dsp:cNvPr id="0" name=""/>
        <dsp:cNvSpPr/>
      </dsp:nvSpPr>
      <dsp:spPr>
        <a:xfrm>
          <a:off x="210785" y="268219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C57F9-82B2-4CB1-9C18-0DD0595AB932}">
      <dsp:nvSpPr>
        <dsp:cNvPr id="0" name=""/>
        <dsp:cNvSpPr/>
      </dsp:nvSpPr>
      <dsp:spPr>
        <a:xfrm>
          <a:off x="491159" y="296256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2DF758-765F-48D4-B2D1-5E03D9A8AA4B}">
      <dsp:nvSpPr>
        <dsp:cNvPr id="0" name=""/>
        <dsp:cNvSpPr/>
      </dsp:nvSpPr>
      <dsp:spPr>
        <a:xfrm>
          <a:off x="1831996"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Relevant research shows that this design proposal can reduce information overload, improve driver satisfaction, improve driver decision-making efficiency, and improve road safety</a:t>
          </a:r>
        </a:p>
      </dsp:txBody>
      <dsp:txXfrm>
        <a:off x="1831996" y="2682193"/>
        <a:ext cx="3147056" cy="1335114"/>
      </dsp:txXfrm>
    </dsp:sp>
    <dsp:sp modelId="{7757A211-2B63-4CFF-B2CE-9793CFDF9EB9}">
      <dsp:nvSpPr>
        <dsp:cNvPr id="0" name=""/>
        <dsp:cNvSpPr/>
      </dsp:nvSpPr>
      <dsp:spPr>
        <a:xfrm>
          <a:off x="5527403" y="268219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3F077-D912-478A-A8B7-791BBD98FED4}">
      <dsp:nvSpPr>
        <dsp:cNvPr id="0" name=""/>
        <dsp:cNvSpPr/>
      </dsp:nvSpPr>
      <dsp:spPr>
        <a:xfrm>
          <a:off x="5807777" y="296256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7787B-A9FC-44BE-B155-34E46DC90A79}">
      <dsp:nvSpPr>
        <dsp:cNvPr id="0" name=""/>
        <dsp:cNvSpPr/>
      </dsp:nvSpPr>
      <dsp:spPr>
        <a:xfrm>
          <a:off x="7148614"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This design suggestion is expected to promote the further development of ITS systems to better adapt to increasingly complex driving scenarios and user needs</a:t>
          </a:r>
        </a:p>
      </dsp:txBody>
      <dsp:txXfrm>
        <a:off x="7148614" y="2682193"/>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10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97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937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51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972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869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720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677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107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9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805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54571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7981" y="1122363"/>
            <a:ext cx="4023360" cy="3204134"/>
          </a:xfrm>
        </p:spPr>
        <p:txBody>
          <a:bodyPr anchor="b">
            <a:normAutofit/>
          </a:bodyPr>
          <a:lstStyle/>
          <a:p>
            <a:r>
              <a:rPr lang="en-US" sz="4800"/>
              <a:t>Design implication to resolve the phenomenon</a:t>
            </a:r>
          </a:p>
        </p:txBody>
      </p:sp>
      <p:sp>
        <p:nvSpPr>
          <p:cNvPr id="1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352F360-AABD-4D44-D970-0D5671C0E2D9}"/>
              </a:ext>
            </a:extLst>
          </p:cNvPr>
          <p:cNvPicPr>
            <a:picLocks noChangeAspect="1"/>
          </p:cNvPicPr>
          <p:nvPr/>
        </p:nvPicPr>
        <p:blipFill rotWithShape="1">
          <a:blip r:embed="rId2"/>
          <a:srcRect l="29165" r="22030" b="1"/>
          <a:stretch/>
        </p:blipFill>
        <p:spPr>
          <a:xfrm>
            <a:off x="4868487" y="10"/>
            <a:ext cx="7323513" cy="6857990"/>
          </a:xfrm>
          <a:prstGeom prst="rect">
            <a:avLst/>
          </a:prstGeom>
        </p:spPr>
      </p:pic>
    </p:spTree>
    <p:extLst>
      <p:ext uri="{BB962C8B-B14F-4D97-AF65-F5344CB8AC3E}">
        <p14:creationId xmlns:p14="http://schemas.microsoft.com/office/powerpoint/2010/main" val="214380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9234" y="957447"/>
            <a:ext cx="3383280" cy="4943105"/>
          </a:xfrm>
        </p:spPr>
        <p:txBody>
          <a:bodyPr anchor="ctr">
            <a:normAutofit/>
          </a:bodyPr>
          <a:lstStyle/>
          <a:p>
            <a:r>
              <a:rPr lang="en-US"/>
              <a:t>Preface</a:t>
            </a: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AA535D45-18A9-CBC2-E449-399CB3F17254}"/>
              </a:ext>
            </a:extLst>
          </p:cNvPr>
          <p:cNvGraphicFramePr>
            <a:graphicFrameLocks noGrp="1"/>
          </p:cNvGraphicFramePr>
          <p:nvPr>
            <p:ph idx="1"/>
            <p:extLst>
              <p:ext uri="{D42A27DB-BD31-4B8C-83A1-F6EECF244321}">
                <p14:modId xmlns:p14="http://schemas.microsoft.com/office/powerpoint/2010/main" val="634156568"/>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31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a:t>Real-time situation analysis</a:t>
            </a:r>
          </a:p>
        </p:txBody>
      </p:sp>
      <p:pic>
        <p:nvPicPr>
          <p:cNvPr id="6" name="Picture 5" descr="High speed train with motion blur effect">
            <a:extLst>
              <a:ext uri="{FF2B5EF4-FFF2-40B4-BE49-F238E27FC236}">
                <a16:creationId xmlns:a16="http://schemas.microsoft.com/office/drawing/2014/main" id="{1EB62815-E1B0-A60F-3474-3C702B3F9861}"/>
              </a:ext>
            </a:extLst>
          </p:cNvPr>
          <p:cNvPicPr>
            <a:picLocks noChangeAspect="1"/>
          </p:cNvPicPr>
          <p:nvPr/>
        </p:nvPicPr>
        <p:blipFill rotWithShape="1">
          <a:blip r:embed="rId2"/>
          <a:srcRect l="22475" r="33739" b="-3"/>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a:normAutofit/>
          </a:bodyPr>
          <a:lstStyle/>
          <a:p>
            <a:pPr lvl="0">
              <a:lnSpc>
                <a:spcPct val="100000"/>
              </a:lnSpc>
            </a:pPr>
            <a:r>
              <a:rPr lang="en-US" sz="1400"/>
              <a:t>A study points out the importance of real-time situational analysis in intelligent transportation systems</a:t>
            </a:r>
          </a:p>
          <a:p>
            <a:pPr lvl="0">
              <a:lnSpc>
                <a:spcPct val="100000"/>
              </a:lnSpc>
            </a:pPr>
            <a:r>
              <a:rPr lang="en-US" sz="1400"/>
              <a:t>Research by Wang et al. shows that by integrating information from GPS data, vehicle sensors and traffic monitoring systems, the system can monitor the driver's situation in real time, including traffic flow, weather conditions and road conditions</a:t>
            </a:r>
          </a:p>
          <a:p>
            <a:pPr lvl="0">
              <a:lnSpc>
                <a:spcPct val="100000"/>
              </a:lnSpc>
            </a:pPr>
            <a:r>
              <a:rPr lang="en-US" sz="1400"/>
              <a:t>Alavi et al. have also suggested that drivers should not only obtain information from traditional ways, with the improvement of computer computing power, vehicles can be connected to global intelligent transportation service networks, relying on ubiquitous sensors on intelligent lines</a:t>
            </a:r>
          </a:p>
        </p:txBody>
      </p:sp>
    </p:spTree>
    <p:extLst>
      <p:ext uri="{BB962C8B-B14F-4D97-AF65-F5344CB8AC3E}">
        <p14:creationId xmlns:p14="http://schemas.microsoft.com/office/powerpoint/2010/main" val="301584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a:t>Intelligent information sorting</a:t>
            </a:r>
          </a:p>
        </p:txBody>
      </p:sp>
      <p:pic>
        <p:nvPicPr>
          <p:cNvPr id="6" name="Picture 5" descr="Multiple exposures of an underground concrete tunnel">
            <a:extLst>
              <a:ext uri="{FF2B5EF4-FFF2-40B4-BE49-F238E27FC236}">
                <a16:creationId xmlns:a16="http://schemas.microsoft.com/office/drawing/2014/main" id="{0CBA5260-6D82-9069-099A-DF9A19786C36}"/>
              </a:ext>
            </a:extLst>
          </p:cNvPr>
          <p:cNvPicPr>
            <a:picLocks noChangeAspect="1"/>
          </p:cNvPicPr>
          <p:nvPr/>
        </p:nvPicPr>
        <p:blipFill rotWithShape="1">
          <a:blip r:embed="rId2"/>
          <a:srcRect l="39467" r="16746" b="-3"/>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a:normAutofit/>
          </a:bodyPr>
          <a:lstStyle/>
          <a:p>
            <a:pPr lvl="0"/>
            <a:r>
              <a:rPr lang="en-US" sz="1800"/>
              <a:t>Based on real-time situational analysis, the system should be able to intelligently sort and filter information</a:t>
            </a:r>
          </a:p>
          <a:p>
            <a:pPr lvl="0"/>
            <a:r>
              <a:rPr lang="en-US" sz="1800"/>
              <a:t>The effectiveness of this design suggestion has been verified in multiple studies</a:t>
            </a:r>
          </a:p>
          <a:p>
            <a:pPr lvl="0"/>
            <a:r>
              <a:rPr lang="en-US" sz="1800"/>
              <a:t>Researchers have found that by adopting an information prioritization approach, drivers can increase their attention to vital information, thereby reducing driving distraction and improving road safety</a:t>
            </a:r>
          </a:p>
        </p:txBody>
      </p:sp>
    </p:spTree>
    <p:extLst>
      <p:ext uri="{BB962C8B-B14F-4D97-AF65-F5344CB8AC3E}">
        <p14:creationId xmlns:p14="http://schemas.microsoft.com/office/powerpoint/2010/main" val="272993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41248" y="256032"/>
            <a:ext cx="10506456" cy="1014984"/>
          </a:xfrm>
        </p:spPr>
        <p:txBody>
          <a:bodyPr anchor="b">
            <a:normAutofit/>
          </a:bodyPr>
          <a:lstStyle/>
          <a:p>
            <a:r>
              <a:rPr lang="en-US"/>
              <a:t>Personalization</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E451C4C4-53B6-9DB0-30F3-995931626F67}"/>
              </a:ext>
            </a:extLst>
          </p:cNvPr>
          <p:cNvGraphicFramePr>
            <a:graphicFrameLocks noGrp="1"/>
          </p:cNvGraphicFramePr>
          <p:nvPr>
            <p:ph idx="1"/>
            <p:extLst>
              <p:ext uri="{D42A27DB-BD31-4B8C-83A1-F6EECF244321}">
                <p14:modId xmlns:p14="http://schemas.microsoft.com/office/powerpoint/2010/main" val="249474344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12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41248" y="251312"/>
            <a:ext cx="10506456" cy="1010264"/>
          </a:xfrm>
        </p:spPr>
        <p:txBody>
          <a:bodyPr anchor="ctr">
            <a:normAutofit/>
          </a:bodyPr>
          <a:lstStyle/>
          <a:p>
            <a:r>
              <a:rPr lang="en-US"/>
              <a:t>Learning ability</a:t>
            </a:r>
          </a:p>
        </p:txBody>
      </p:sp>
      <p:sp>
        <p:nvSpPr>
          <p:cNvPr id="21" name="Rectangle 2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31663D96-1CB4-E202-6658-A09D6BA70C3C}"/>
              </a:ext>
            </a:extLst>
          </p:cNvPr>
          <p:cNvGraphicFramePr>
            <a:graphicFrameLocks noGrp="1"/>
          </p:cNvGraphicFramePr>
          <p:nvPr>
            <p:ph idx="1"/>
            <p:extLst>
              <p:ext uri="{D42A27DB-BD31-4B8C-83A1-F6EECF244321}">
                <p14:modId xmlns:p14="http://schemas.microsoft.com/office/powerpoint/2010/main" val="48463308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799925"/>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312441"/>
      </a:dk2>
      <a:lt2>
        <a:srgbClr val="E2E8E3"/>
      </a:lt2>
      <a:accent1>
        <a:srgbClr val="D983CB"/>
      </a:accent1>
      <a:accent2>
        <a:srgbClr val="B768D1"/>
      </a:accent2>
      <a:accent3>
        <a:srgbClr val="A083D9"/>
      </a:accent3>
      <a:accent4>
        <a:srgbClr val="6871D1"/>
      </a:accent4>
      <a:accent5>
        <a:srgbClr val="78A7D6"/>
      </a:accent5>
      <a:accent6>
        <a:srgbClr val="5BAFB7"/>
      </a:accent6>
      <a:hlink>
        <a:srgbClr val="568E5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36</Words>
  <Application>Microsoft Office PowerPoint</Application>
  <PresentationFormat>Widescreen</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AccentBoxVTI</vt:lpstr>
      <vt:lpstr>Design implication to resolve the phenomenon</vt:lpstr>
      <vt:lpstr>Preface</vt:lpstr>
      <vt:lpstr>Real-time situation analysis</vt:lpstr>
      <vt:lpstr>Intelligent information sorting</vt:lpstr>
      <vt:lpstr>Personalization</vt:lpstr>
      <vt:lpstr>Learning 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8</cp:revision>
  <dcterms:created xsi:type="dcterms:W3CDTF">2023-12-06T16:32:07Z</dcterms:created>
  <dcterms:modified xsi:type="dcterms:W3CDTF">2023-12-06T16:33:26Z</dcterms:modified>
</cp:coreProperties>
</file>