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4FAFD-9C1C-E79F-A4C1-341BC57C1EA4}" v="15" dt="2023-12-06T18:12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21BF3-0B02-469F-8050-F26E07EC00E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87F9B1-EF8F-4B4B-B94E-6EAA6D06F68D}">
      <dgm:prSet/>
      <dgm:spPr/>
      <dgm:t>
        <a:bodyPr/>
        <a:lstStyle/>
        <a:p>
          <a:pPr>
            <a:defRPr cap="all"/>
          </a:pPr>
          <a:r>
            <a:rPr lang="en-US"/>
            <a:t>I will conduct a user satisfaction survey to understand what drivers think of the context-aware information filtering system</a:t>
          </a:r>
        </a:p>
      </dgm:t>
    </dgm:pt>
    <dgm:pt modelId="{DD54950E-B5B2-44BB-95A5-51EEDF6E0CD4}" type="parTrans" cxnId="{12E12046-26EC-4DB9-9712-2B871E4D5880}">
      <dgm:prSet/>
      <dgm:spPr/>
      <dgm:t>
        <a:bodyPr/>
        <a:lstStyle/>
        <a:p>
          <a:endParaRPr lang="en-US"/>
        </a:p>
      </dgm:t>
    </dgm:pt>
    <dgm:pt modelId="{DADDFF7D-3E47-44DB-889D-786F923A767E}" type="sibTrans" cxnId="{12E12046-26EC-4DB9-9712-2B871E4D588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8AA4089-848C-4397-A18D-75C4EFDA2EEC}">
      <dgm:prSet/>
      <dgm:spPr/>
      <dgm:t>
        <a:bodyPr/>
        <a:lstStyle/>
        <a:p>
          <a:pPr>
            <a:defRPr cap="all"/>
          </a:pPr>
          <a:r>
            <a:rPr lang="en-US"/>
            <a:t>I will also consider the potential impact on different driver demographics and statistically categorize responses from drivers of different age groups</a:t>
          </a:r>
        </a:p>
      </dgm:t>
    </dgm:pt>
    <dgm:pt modelId="{935CD166-E87D-412E-9CE6-AA80A31DCBA6}" type="parTrans" cxnId="{A909E9AB-57A6-46D4-A18F-191F9DC05FF9}">
      <dgm:prSet/>
      <dgm:spPr/>
      <dgm:t>
        <a:bodyPr/>
        <a:lstStyle/>
        <a:p>
          <a:endParaRPr lang="en-US"/>
        </a:p>
      </dgm:t>
    </dgm:pt>
    <dgm:pt modelId="{FFDD2174-3057-40BA-871E-5D4A01466FD2}" type="sibTrans" cxnId="{A909E9AB-57A6-46D4-A18F-191F9DC05FF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276BB70-EB6A-4E3E-B7EF-71881913A9B4}">
      <dgm:prSet/>
      <dgm:spPr/>
      <dgm:t>
        <a:bodyPr/>
        <a:lstStyle/>
        <a:p>
          <a:pPr>
            <a:defRPr cap="all"/>
          </a:pPr>
          <a:r>
            <a:rPr lang="en-US"/>
            <a:t>The survey will collect feedback from users, including how they feel about the effectiveness of information filtering, ease of use of the interface and satisfaction with personalization settings</a:t>
          </a:r>
        </a:p>
      </dgm:t>
    </dgm:pt>
    <dgm:pt modelId="{2B1315C6-8495-4F46-AE0A-2C713217197E}" type="parTrans" cxnId="{14A1BC95-EE14-49A5-9D8B-14A7308C3540}">
      <dgm:prSet/>
      <dgm:spPr/>
      <dgm:t>
        <a:bodyPr/>
        <a:lstStyle/>
        <a:p>
          <a:endParaRPr lang="en-US"/>
        </a:p>
      </dgm:t>
    </dgm:pt>
    <dgm:pt modelId="{8C4F7884-7B9A-48DB-818E-A931EB730C63}" type="sibTrans" cxnId="{14A1BC95-EE14-49A5-9D8B-14A7308C354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E6E330C-178E-4A13-AA91-D9CF640C3614}" type="pres">
      <dgm:prSet presAssocID="{D1D21BF3-0B02-469F-8050-F26E07EC00E9}" presName="Name0" presStyleCnt="0">
        <dgm:presLayoutVars>
          <dgm:animLvl val="lvl"/>
          <dgm:resizeHandles val="exact"/>
        </dgm:presLayoutVars>
      </dgm:prSet>
      <dgm:spPr/>
    </dgm:pt>
    <dgm:pt modelId="{86D1ABB9-254F-41E6-B733-04A43104204D}" type="pres">
      <dgm:prSet presAssocID="{1687F9B1-EF8F-4B4B-B94E-6EAA6D06F68D}" presName="compositeNode" presStyleCnt="0">
        <dgm:presLayoutVars>
          <dgm:bulletEnabled val="1"/>
        </dgm:presLayoutVars>
      </dgm:prSet>
      <dgm:spPr/>
    </dgm:pt>
    <dgm:pt modelId="{6AA055C9-36AB-406A-92DB-C1ED725CC64C}" type="pres">
      <dgm:prSet presAssocID="{1687F9B1-EF8F-4B4B-B94E-6EAA6D06F68D}" presName="bgRect" presStyleLbl="alignNode1" presStyleIdx="0" presStyleCnt="3"/>
      <dgm:spPr/>
    </dgm:pt>
    <dgm:pt modelId="{B94162D5-0D63-4E5F-9B1B-009865DE9DFB}" type="pres">
      <dgm:prSet presAssocID="{DADDFF7D-3E47-44DB-889D-786F923A767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DC95575-7C9D-4FDD-B556-7A96E0579B61}" type="pres">
      <dgm:prSet presAssocID="{1687F9B1-EF8F-4B4B-B94E-6EAA6D06F68D}" presName="nodeRect" presStyleLbl="alignNode1" presStyleIdx="0" presStyleCnt="3">
        <dgm:presLayoutVars>
          <dgm:bulletEnabled val="1"/>
        </dgm:presLayoutVars>
      </dgm:prSet>
      <dgm:spPr/>
    </dgm:pt>
    <dgm:pt modelId="{1E11554F-3D48-422E-A18D-485018287993}" type="pres">
      <dgm:prSet presAssocID="{DADDFF7D-3E47-44DB-889D-786F923A767E}" presName="sibTrans" presStyleCnt="0"/>
      <dgm:spPr/>
    </dgm:pt>
    <dgm:pt modelId="{607C03A0-45F9-472E-B8AA-4F6E085F03E3}" type="pres">
      <dgm:prSet presAssocID="{68AA4089-848C-4397-A18D-75C4EFDA2EEC}" presName="compositeNode" presStyleCnt="0">
        <dgm:presLayoutVars>
          <dgm:bulletEnabled val="1"/>
        </dgm:presLayoutVars>
      </dgm:prSet>
      <dgm:spPr/>
    </dgm:pt>
    <dgm:pt modelId="{3CE6FEB3-193B-48ED-B253-D4DFA92ED3F3}" type="pres">
      <dgm:prSet presAssocID="{68AA4089-848C-4397-A18D-75C4EFDA2EEC}" presName="bgRect" presStyleLbl="alignNode1" presStyleIdx="1" presStyleCnt="3"/>
      <dgm:spPr/>
    </dgm:pt>
    <dgm:pt modelId="{E6C87B59-7781-48E7-B218-C83E3B78E0A1}" type="pres">
      <dgm:prSet presAssocID="{FFDD2174-3057-40BA-871E-5D4A01466FD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F01E10A-1B1C-4D2A-A149-D79AB5919228}" type="pres">
      <dgm:prSet presAssocID="{68AA4089-848C-4397-A18D-75C4EFDA2EEC}" presName="nodeRect" presStyleLbl="alignNode1" presStyleIdx="1" presStyleCnt="3">
        <dgm:presLayoutVars>
          <dgm:bulletEnabled val="1"/>
        </dgm:presLayoutVars>
      </dgm:prSet>
      <dgm:spPr/>
    </dgm:pt>
    <dgm:pt modelId="{45A3BE60-1294-4F8D-8E09-E9CF93DD9A37}" type="pres">
      <dgm:prSet presAssocID="{FFDD2174-3057-40BA-871E-5D4A01466FD2}" presName="sibTrans" presStyleCnt="0"/>
      <dgm:spPr/>
    </dgm:pt>
    <dgm:pt modelId="{134FBC39-0F3E-41B7-81F7-42FA1B0BF932}" type="pres">
      <dgm:prSet presAssocID="{E276BB70-EB6A-4E3E-B7EF-71881913A9B4}" presName="compositeNode" presStyleCnt="0">
        <dgm:presLayoutVars>
          <dgm:bulletEnabled val="1"/>
        </dgm:presLayoutVars>
      </dgm:prSet>
      <dgm:spPr/>
    </dgm:pt>
    <dgm:pt modelId="{0139CF75-361E-4FD8-A456-EC16127036A4}" type="pres">
      <dgm:prSet presAssocID="{E276BB70-EB6A-4E3E-B7EF-71881913A9B4}" presName="bgRect" presStyleLbl="alignNode1" presStyleIdx="2" presStyleCnt="3"/>
      <dgm:spPr/>
    </dgm:pt>
    <dgm:pt modelId="{A8FF316C-C1BE-4787-A01A-419194B6059C}" type="pres">
      <dgm:prSet presAssocID="{8C4F7884-7B9A-48DB-818E-A931EB730C6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9BB58CF-CA11-4A39-9D52-FFB597EF8A0F}" type="pres">
      <dgm:prSet presAssocID="{E276BB70-EB6A-4E3E-B7EF-71881913A9B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5CC8702-7D34-4F60-B081-6F13D8EC52B1}" type="presOf" srcId="{68AA4089-848C-4397-A18D-75C4EFDA2EEC}" destId="{FF01E10A-1B1C-4D2A-A149-D79AB5919228}" srcOrd="1" destOrd="0" presId="urn:microsoft.com/office/officeart/2016/7/layout/LinearBlockProcessNumbered"/>
    <dgm:cxn modelId="{3FC3FA14-6FA5-4E3B-893F-4BE1E5797402}" type="presOf" srcId="{E276BB70-EB6A-4E3E-B7EF-71881913A9B4}" destId="{C9BB58CF-CA11-4A39-9D52-FFB597EF8A0F}" srcOrd="1" destOrd="0" presId="urn:microsoft.com/office/officeart/2016/7/layout/LinearBlockProcessNumbered"/>
    <dgm:cxn modelId="{2121A018-FEB7-405D-8E46-E80C1615E8B0}" type="presOf" srcId="{1687F9B1-EF8F-4B4B-B94E-6EAA6D06F68D}" destId="{6AA055C9-36AB-406A-92DB-C1ED725CC64C}" srcOrd="0" destOrd="0" presId="urn:microsoft.com/office/officeart/2016/7/layout/LinearBlockProcessNumbered"/>
    <dgm:cxn modelId="{D6333F20-A43A-4D2A-9AF2-4E1D69DCCA71}" type="presOf" srcId="{E276BB70-EB6A-4E3E-B7EF-71881913A9B4}" destId="{0139CF75-361E-4FD8-A456-EC16127036A4}" srcOrd="0" destOrd="0" presId="urn:microsoft.com/office/officeart/2016/7/layout/LinearBlockProcessNumbered"/>
    <dgm:cxn modelId="{E7260A25-E734-471A-87B4-9AE0CB35EBD8}" type="presOf" srcId="{1687F9B1-EF8F-4B4B-B94E-6EAA6D06F68D}" destId="{1DC95575-7C9D-4FDD-B556-7A96E0579B61}" srcOrd="1" destOrd="0" presId="urn:microsoft.com/office/officeart/2016/7/layout/LinearBlockProcessNumbered"/>
    <dgm:cxn modelId="{A062A02F-E267-4448-B6F9-D4605DBEA628}" type="presOf" srcId="{DADDFF7D-3E47-44DB-889D-786F923A767E}" destId="{B94162D5-0D63-4E5F-9B1B-009865DE9DFB}" srcOrd="0" destOrd="0" presId="urn:microsoft.com/office/officeart/2016/7/layout/LinearBlockProcessNumbered"/>
    <dgm:cxn modelId="{4D59815E-D621-486A-AC53-A316ED8EE8B5}" type="presOf" srcId="{8C4F7884-7B9A-48DB-818E-A931EB730C63}" destId="{A8FF316C-C1BE-4787-A01A-419194B6059C}" srcOrd="0" destOrd="0" presId="urn:microsoft.com/office/officeart/2016/7/layout/LinearBlockProcessNumbered"/>
    <dgm:cxn modelId="{12E12046-26EC-4DB9-9712-2B871E4D5880}" srcId="{D1D21BF3-0B02-469F-8050-F26E07EC00E9}" destId="{1687F9B1-EF8F-4B4B-B94E-6EAA6D06F68D}" srcOrd="0" destOrd="0" parTransId="{DD54950E-B5B2-44BB-95A5-51EEDF6E0CD4}" sibTransId="{DADDFF7D-3E47-44DB-889D-786F923A767E}"/>
    <dgm:cxn modelId="{FAB5D06B-C8C1-42AD-B057-EA485FA202B4}" type="presOf" srcId="{D1D21BF3-0B02-469F-8050-F26E07EC00E9}" destId="{6E6E330C-178E-4A13-AA91-D9CF640C3614}" srcOrd="0" destOrd="0" presId="urn:microsoft.com/office/officeart/2016/7/layout/LinearBlockProcessNumbered"/>
    <dgm:cxn modelId="{26CAC284-968D-4937-ACF0-BCC626E5E105}" type="presOf" srcId="{68AA4089-848C-4397-A18D-75C4EFDA2EEC}" destId="{3CE6FEB3-193B-48ED-B253-D4DFA92ED3F3}" srcOrd="0" destOrd="0" presId="urn:microsoft.com/office/officeart/2016/7/layout/LinearBlockProcessNumbered"/>
    <dgm:cxn modelId="{14A1BC95-EE14-49A5-9D8B-14A7308C3540}" srcId="{D1D21BF3-0B02-469F-8050-F26E07EC00E9}" destId="{E276BB70-EB6A-4E3E-B7EF-71881913A9B4}" srcOrd="2" destOrd="0" parTransId="{2B1315C6-8495-4F46-AE0A-2C713217197E}" sibTransId="{8C4F7884-7B9A-48DB-818E-A931EB730C63}"/>
    <dgm:cxn modelId="{77F90A9E-EEC0-441A-8D61-92660FB4972E}" type="presOf" srcId="{FFDD2174-3057-40BA-871E-5D4A01466FD2}" destId="{E6C87B59-7781-48E7-B218-C83E3B78E0A1}" srcOrd="0" destOrd="0" presId="urn:microsoft.com/office/officeart/2016/7/layout/LinearBlockProcessNumbered"/>
    <dgm:cxn modelId="{A909E9AB-57A6-46D4-A18F-191F9DC05FF9}" srcId="{D1D21BF3-0B02-469F-8050-F26E07EC00E9}" destId="{68AA4089-848C-4397-A18D-75C4EFDA2EEC}" srcOrd="1" destOrd="0" parTransId="{935CD166-E87D-412E-9CE6-AA80A31DCBA6}" sibTransId="{FFDD2174-3057-40BA-871E-5D4A01466FD2}"/>
    <dgm:cxn modelId="{5B6B9322-6D2D-47E2-92B2-753EF0B6FE8A}" type="presParOf" srcId="{6E6E330C-178E-4A13-AA91-D9CF640C3614}" destId="{86D1ABB9-254F-41E6-B733-04A43104204D}" srcOrd="0" destOrd="0" presId="urn:microsoft.com/office/officeart/2016/7/layout/LinearBlockProcessNumbered"/>
    <dgm:cxn modelId="{89877F3C-8B83-4F29-A4EB-1E6D86DA20C7}" type="presParOf" srcId="{86D1ABB9-254F-41E6-B733-04A43104204D}" destId="{6AA055C9-36AB-406A-92DB-C1ED725CC64C}" srcOrd="0" destOrd="0" presId="urn:microsoft.com/office/officeart/2016/7/layout/LinearBlockProcessNumbered"/>
    <dgm:cxn modelId="{68347569-815A-41AD-9305-FA9663A5516C}" type="presParOf" srcId="{86D1ABB9-254F-41E6-B733-04A43104204D}" destId="{B94162D5-0D63-4E5F-9B1B-009865DE9DFB}" srcOrd="1" destOrd="0" presId="urn:microsoft.com/office/officeart/2016/7/layout/LinearBlockProcessNumbered"/>
    <dgm:cxn modelId="{8FA2A2D2-F0E5-4595-AD64-6D48DE927148}" type="presParOf" srcId="{86D1ABB9-254F-41E6-B733-04A43104204D}" destId="{1DC95575-7C9D-4FDD-B556-7A96E0579B61}" srcOrd="2" destOrd="0" presId="urn:microsoft.com/office/officeart/2016/7/layout/LinearBlockProcessNumbered"/>
    <dgm:cxn modelId="{61CAFA80-FB71-4B10-8483-65B2007EC9AD}" type="presParOf" srcId="{6E6E330C-178E-4A13-AA91-D9CF640C3614}" destId="{1E11554F-3D48-422E-A18D-485018287993}" srcOrd="1" destOrd="0" presId="urn:microsoft.com/office/officeart/2016/7/layout/LinearBlockProcessNumbered"/>
    <dgm:cxn modelId="{4274F05E-76E7-4BF8-ABC1-83AB69D186C1}" type="presParOf" srcId="{6E6E330C-178E-4A13-AA91-D9CF640C3614}" destId="{607C03A0-45F9-472E-B8AA-4F6E085F03E3}" srcOrd="2" destOrd="0" presId="urn:microsoft.com/office/officeart/2016/7/layout/LinearBlockProcessNumbered"/>
    <dgm:cxn modelId="{EBB4F896-F812-4265-9C63-8E5F81CBEEB3}" type="presParOf" srcId="{607C03A0-45F9-472E-B8AA-4F6E085F03E3}" destId="{3CE6FEB3-193B-48ED-B253-D4DFA92ED3F3}" srcOrd="0" destOrd="0" presId="urn:microsoft.com/office/officeart/2016/7/layout/LinearBlockProcessNumbered"/>
    <dgm:cxn modelId="{058C9229-C463-41E7-88A1-C3C141FB8A2D}" type="presParOf" srcId="{607C03A0-45F9-472E-B8AA-4F6E085F03E3}" destId="{E6C87B59-7781-48E7-B218-C83E3B78E0A1}" srcOrd="1" destOrd="0" presId="urn:microsoft.com/office/officeart/2016/7/layout/LinearBlockProcessNumbered"/>
    <dgm:cxn modelId="{EF950CDA-7038-4CB4-BA82-286508647B4C}" type="presParOf" srcId="{607C03A0-45F9-472E-B8AA-4F6E085F03E3}" destId="{FF01E10A-1B1C-4D2A-A149-D79AB5919228}" srcOrd="2" destOrd="0" presId="urn:microsoft.com/office/officeart/2016/7/layout/LinearBlockProcessNumbered"/>
    <dgm:cxn modelId="{15523B0D-E8BB-4B5C-A6A8-D65492A4E6CB}" type="presParOf" srcId="{6E6E330C-178E-4A13-AA91-D9CF640C3614}" destId="{45A3BE60-1294-4F8D-8E09-E9CF93DD9A37}" srcOrd="3" destOrd="0" presId="urn:microsoft.com/office/officeart/2016/7/layout/LinearBlockProcessNumbered"/>
    <dgm:cxn modelId="{AD35A873-35E1-4CB4-930D-CA547AE9E30C}" type="presParOf" srcId="{6E6E330C-178E-4A13-AA91-D9CF640C3614}" destId="{134FBC39-0F3E-41B7-81F7-42FA1B0BF932}" srcOrd="4" destOrd="0" presId="urn:microsoft.com/office/officeart/2016/7/layout/LinearBlockProcessNumbered"/>
    <dgm:cxn modelId="{E45F6A71-3198-41E8-A824-B1AB4E0E0E31}" type="presParOf" srcId="{134FBC39-0F3E-41B7-81F7-42FA1B0BF932}" destId="{0139CF75-361E-4FD8-A456-EC16127036A4}" srcOrd="0" destOrd="0" presId="urn:microsoft.com/office/officeart/2016/7/layout/LinearBlockProcessNumbered"/>
    <dgm:cxn modelId="{0BBBF658-C8B8-4517-AFB5-3FEA5F0061B6}" type="presParOf" srcId="{134FBC39-0F3E-41B7-81F7-42FA1B0BF932}" destId="{A8FF316C-C1BE-4787-A01A-419194B6059C}" srcOrd="1" destOrd="0" presId="urn:microsoft.com/office/officeart/2016/7/layout/LinearBlockProcessNumbered"/>
    <dgm:cxn modelId="{E77A82D4-BF8C-4C3D-99CB-B0BFB4228F75}" type="presParOf" srcId="{134FBC39-0F3E-41B7-81F7-42FA1B0BF932}" destId="{C9BB58CF-CA11-4A39-9D52-FFB597EF8A0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CA5EE-468F-4459-ACF8-52C3A0459F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9097C3-B742-4DC2-AC24-779400E778D8}">
      <dgm:prSet/>
      <dgm:spPr/>
      <dgm:t>
        <a:bodyPr/>
        <a:lstStyle/>
        <a:p>
          <a:pPr>
            <a:defRPr cap="all"/>
          </a:pPr>
          <a:r>
            <a:rPr lang="en-US"/>
            <a:t>I will evaluate the performance of the context-aware information filtering system</a:t>
          </a:r>
        </a:p>
      </dgm:t>
    </dgm:pt>
    <dgm:pt modelId="{AE1AA8F8-35CF-418F-AFCE-BC255B9F4DC8}" type="parTrans" cxnId="{CD74BF3C-19E9-463C-BF06-E46919E6B365}">
      <dgm:prSet/>
      <dgm:spPr/>
      <dgm:t>
        <a:bodyPr/>
        <a:lstStyle/>
        <a:p>
          <a:endParaRPr lang="en-US"/>
        </a:p>
      </dgm:t>
    </dgm:pt>
    <dgm:pt modelId="{80E7DE12-F192-4A0B-8A50-B0B48EF03DAF}" type="sibTrans" cxnId="{CD74BF3C-19E9-463C-BF06-E46919E6B365}">
      <dgm:prSet/>
      <dgm:spPr/>
      <dgm:t>
        <a:bodyPr/>
        <a:lstStyle/>
        <a:p>
          <a:endParaRPr lang="en-US"/>
        </a:p>
      </dgm:t>
    </dgm:pt>
    <dgm:pt modelId="{6241420D-920F-44B7-8833-2E2FDDE7C6DF}">
      <dgm:prSet/>
      <dgm:spPr/>
      <dgm:t>
        <a:bodyPr/>
        <a:lstStyle/>
        <a:p>
          <a:pPr>
            <a:defRPr cap="all"/>
          </a:pPr>
          <a:r>
            <a:rPr lang="en-US"/>
            <a:t>This will include the system's accuracy, response time, resource utilization efficiency, and the system's adaptive learning capabilities</a:t>
          </a:r>
        </a:p>
      </dgm:t>
    </dgm:pt>
    <dgm:pt modelId="{EBBC2C9D-4459-485E-BF1A-5874B9329E22}" type="parTrans" cxnId="{5732B98F-67B1-49D2-BDED-AEA08CD1D47B}">
      <dgm:prSet/>
      <dgm:spPr/>
      <dgm:t>
        <a:bodyPr/>
        <a:lstStyle/>
        <a:p>
          <a:endParaRPr lang="en-US"/>
        </a:p>
      </dgm:t>
    </dgm:pt>
    <dgm:pt modelId="{3F34DE8B-42EF-4379-9039-67C38DD94C98}" type="sibTrans" cxnId="{5732B98F-67B1-49D2-BDED-AEA08CD1D47B}">
      <dgm:prSet/>
      <dgm:spPr/>
      <dgm:t>
        <a:bodyPr/>
        <a:lstStyle/>
        <a:p>
          <a:endParaRPr lang="en-US"/>
        </a:p>
      </dgm:t>
    </dgm:pt>
    <dgm:pt modelId="{660C7BA9-51AE-4DF9-81E9-5F4F75802888}">
      <dgm:prSet/>
      <dgm:spPr/>
      <dgm:t>
        <a:bodyPr/>
        <a:lstStyle/>
        <a:p>
          <a:pPr>
            <a:defRPr cap="all"/>
          </a:pPr>
          <a:r>
            <a:rPr lang="en-US"/>
            <a:t>By regularly monitoring system performance, I can ensure that it remains at a prominent level</a:t>
          </a:r>
        </a:p>
      </dgm:t>
    </dgm:pt>
    <dgm:pt modelId="{8D3C6BEA-E2BA-4CCE-B220-A9C7683A589B}" type="parTrans" cxnId="{6EECD5E5-6237-47CB-9529-363342B58D86}">
      <dgm:prSet/>
      <dgm:spPr/>
      <dgm:t>
        <a:bodyPr/>
        <a:lstStyle/>
        <a:p>
          <a:endParaRPr lang="en-US"/>
        </a:p>
      </dgm:t>
    </dgm:pt>
    <dgm:pt modelId="{6223DC8E-42A0-4DEA-9468-EF7871AB0A4B}" type="sibTrans" cxnId="{6EECD5E5-6237-47CB-9529-363342B58D86}">
      <dgm:prSet/>
      <dgm:spPr/>
      <dgm:t>
        <a:bodyPr/>
        <a:lstStyle/>
        <a:p>
          <a:endParaRPr lang="en-US"/>
        </a:p>
      </dgm:t>
    </dgm:pt>
    <dgm:pt modelId="{AFA8049D-F945-4500-811A-4BE0CD61B957}" type="pres">
      <dgm:prSet presAssocID="{08FCA5EE-468F-4459-ACF8-52C3A0459F21}" presName="root" presStyleCnt="0">
        <dgm:presLayoutVars>
          <dgm:dir/>
          <dgm:resizeHandles val="exact"/>
        </dgm:presLayoutVars>
      </dgm:prSet>
      <dgm:spPr/>
    </dgm:pt>
    <dgm:pt modelId="{61A09EFC-618F-4280-99C3-215DF77B6A0D}" type="pres">
      <dgm:prSet presAssocID="{7B9097C3-B742-4DC2-AC24-779400E778D8}" presName="compNode" presStyleCnt="0"/>
      <dgm:spPr/>
    </dgm:pt>
    <dgm:pt modelId="{9A4D0181-02F7-4974-892F-9D6520D631A2}" type="pres">
      <dgm:prSet presAssocID="{7B9097C3-B742-4DC2-AC24-779400E778D8}" presName="iconBgRect" presStyleLbl="bgShp" presStyleIdx="0" presStyleCnt="3"/>
      <dgm:spPr/>
    </dgm:pt>
    <dgm:pt modelId="{1B394B46-9003-4E20-8227-82A92998559E}" type="pres">
      <dgm:prSet presAssocID="{7B9097C3-B742-4DC2-AC24-779400E778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A8479B8-2866-4C2E-A014-0C32EBBA49E1}" type="pres">
      <dgm:prSet presAssocID="{7B9097C3-B742-4DC2-AC24-779400E778D8}" presName="spaceRect" presStyleCnt="0"/>
      <dgm:spPr/>
    </dgm:pt>
    <dgm:pt modelId="{5BF74AE6-665F-4E7C-9729-AF0D81F155BF}" type="pres">
      <dgm:prSet presAssocID="{7B9097C3-B742-4DC2-AC24-779400E778D8}" presName="textRect" presStyleLbl="revTx" presStyleIdx="0" presStyleCnt="3">
        <dgm:presLayoutVars>
          <dgm:chMax val="1"/>
          <dgm:chPref val="1"/>
        </dgm:presLayoutVars>
      </dgm:prSet>
      <dgm:spPr/>
    </dgm:pt>
    <dgm:pt modelId="{31C8E2AA-0D3F-4CFB-A899-2A82D7EDFB5D}" type="pres">
      <dgm:prSet presAssocID="{80E7DE12-F192-4A0B-8A50-B0B48EF03DAF}" presName="sibTrans" presStyleCnt="0"/>
      <dgm:spPr/>
    </dgm:pt>
    <dgm:pt modelId="{E81D1A57-E8FF-4FB3-A111-DA0605A0C362}" type="pres">
      <dgm:prSet presAssocID="{6241420D-920F-44B7-8833-2E2FDDE7C6DF}" presName="compNode" presStyleCnt="0"/>
      <dgm:spPr/>
    </dgm:pt>
    <dgm:pt modelId="{B68E60BA-09D7-42DB-87BB-05A6FD83D381}" type="pres">
      <dgm:prSet presAssocID="{6241420D-920F-44B7-8833-2E2FDDE7C6DF}" presName="iconBgRect" presStyleLbl="bgShp" presStyleIdx="1" presStyleCnt="3"/>
      <dgm:spPr/>
    </dgm:pt>
    <dgm:pt modelId="{D918A077-46D3-4896-A711-DB7A493C5BED}" type="pres">
      <dgm:prSet presAssocID="{6241420D-920F-44B7-8833-2E2FDDE7C6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A7B147-B0A2-4782-8B93-2DDDC2E0ACD7}" type="pres">
      <dgm:prSet presAssocID="{6241420D-920F-44B7-8833-2E2FDDE7C6DF}" presName="spaceRect" presStyleCnt="0"/>
      <dgm:spPr/>
    </dgm:pt>
    <dgm:pt modelId="{D7341B26-6959-4565-9B55-7E054A9E29AD}" type="pres">
      <dgm:prSet presAssocID="{6241420D-920F-44B7-8833-2E2FDDE7C6DF}" presName="textRect" presStyleLbl="revTx" presStyleIdx="1" presStyleCnt="3">
        <dgm:presLayoutVars>
          <dgm:chMax val="1"/>
          <dgm:chPref val="1"/>
        </dgm:presLayoutVars>
      </dgm:prSet>
      <dgm:spPr/>
    </dgm:pt>
    <dgm:pt modelId="{1F4FF5EC-ED63-41A2-B926-1491F2ECBD4B}" type="pres">
      <dgm:prSet presAssocID="{3F34DE8B-42EF-4379-9039-67C38DD94C98}" presName="sibTrans" presStyleCnt="0"/>
      <dgm:spPr/>
    </dgm:pt>
    <dgm:pt modelId="{A4C60F7D-CA65-45C7-BCAB-73130CE6F54D}" type="pres">
      <dgm:prSet presAssocID="{660C7BA9-51AE-4DF9-81E9-5F4F75802888}" presName="compNode" presStyleCnt="0"/>
      <dgm:spPr/>
    </dgm:pt>
    <dgm:pt modelId="{CB642254-B5CB-47B9-80BD-257525E7983E}" type="pres">
      <dgm:prSet presAssocID="{660C7BA9-51AE-4DF9-81E9-5F4F75802888}" presName="iconBgRect" presStyleLbl="bgShp" presStyleIdx="2" presStyleCnt="3"/>
      <dgm:spPr/>
    </dgm:pt>
    <dgm:pt modelId="{1AF5D197-00F1-461D-BD61-43FF4AEB35BF}" type="pres">
      <dgm:prSet presAssocID="{660C7BA9-51AE-4DF9-81E9-5F4F758028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23A5DE65-2604-47EA-A04C-DAF646062E23}" type="pres">
      <dgm:prSet presAssocID="{660C7BA9-51AE-4DF9-81E9-5F4F75802888}" presName="spaceRect" presStyleCnt="0"/>
      <dgm:spPr/>
    </dgm:pt>
    <dgm:pt modelId="{2399770F-D5B2-4797-AAF9-7BEDD4D743F2}" type="pres">
      <dgm:prSet presAssocID="{660C7BA9-51AE-4DF9-81E9-5F4F758028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85E600-4E0C-48F5-85CE-72F34182B0F5}" type="presOf" srcId="{7B9097C3-B742-4DC2-AC24-779400E778D8}" destId="{5BF74AE6-665F-4E7C-9729-AF0D81F155BF}" srcOrd="0" destOrd="0" presId="urn:microsoft.com/office/officeart/2018/5/layout/IconCircleLabelList"/>
    <dgm:cxn modelId="{C22A932D-CD18-486A-95DE-55C334A8CB6F}" type="presOf" srcId="{6241420D-920F-44B7-8833-2E2FDDE7C6DF}" destId="{D7341B26-6959-4565-9B55-7E054A9E29AD}" srcOrd="0" destOrd="0" presId="urn:microsoft.com/office/officeart/2018/5/layout/IconCircleLabelList"/>
    <dgm:cxn modelId="{CD74BF3C-19E9-463C-BF06-E46919E6B365}" srcId="{08FCA5EE-468F-4459-ACF8-52C3A0459F21}" destId="{7B9097C3-B742-4DC2-AC24-779400E778D8}" srcOrd="0" destOrd="0" parTransId="{AE1AA8F8-35CF-418F-AFCE-BC255B9F4DC8}" sibTransId="{80E7DE12-F192-4A0B-8A50-B0B48EF03DAF}"/>
    <dgm:cxn modelId="{06D6B561-6435-42D4-B6D7-FD689FAF0DC9}" type="presOf" srcId="{08FCA5EE-468F-4459-ACF8-52C3A0459F21}" destId="{AFA8049D-F945-4500-811A-4BE0CD61B957}" srcOrd="0" destOrd="0" presId="urn:microsoft.com/office/officeart/2018/5/layout/IconCircleLabelList"/>
    <dgm:cxn modelId="{5092BD65-7338-419B-8C34-648BCE7383A1}" type="presOf" srcId="{660C7BA9-51AE-4DF9-81E9-5F4F75802888}" destId="{2399770F-D5B2-4797-AAF9-7BEDD4D743F2}" srcOrd="0" destOrd="0" presId="urn:microsoft.com/office/officeart/2018/5/layout/IconCircleLabelList"/>
    <dgm:cxn modelId="{5732B98F-67B1-49D2-BDED-AEA08CD1D47B}" srcId="{08FCA5EE-468F-4459-ACF8-52C3A0459F21}" destId="{6241420D-920F-44B7-8833-2E2FDDE7C6DF}" srcOrd="1" destOrd="0" parTransId="{EBBC2C9D-4459-485E-BF1A-5874B9329E22}" sibTransId="{3F34DE8B-42EF-4379-9039-67C38DD94C98}"/>
    <dgm:cxn modelId="{6EECD5E5-6237-47CB-9529-363342B58D86}" srcId="{08FCA5EE-468F-4459-ACF8-52C3A0459F21}" destId="{660C7BA9-51AE-4DF9-81E9-5F4F75802888}" srcOrd="2" destOrd="0" parTransId="{8D3C6BEA-E2BA-4CCE-B220-A9C7683A589B}" sibTransId="{6223DC8E-42A0-4DEA-9468-EF7871AB0A4B}"/>
    <dgm:cxn modelId="{775207A9-99E3-42FA-B5FC-B810E22A928C}" type="presParOf" srcId="{AFA8049D-F945-4500-811A-4BE0CD61B957}" destId="{61A09EFC-618F-4280-99C3-215DF77B6A0D}" srcOrd="0" destOrd="0" presId="urn:microsoft.com/office/officeart/2018/5/layout/IconCircleLabelList"/>
    <dgm:cxn modelId="{7EF1A808-7A7C-40E4-A33A-FC3745E8BE3D}" type="presParOf" srcId="{61A09EFC-618F-4280-99C3-215DF77B6A0D}" destId="{9A4D0181-02F7-4974-892F-9D6520D631A2}" srcOrd="0" destOrd="0" presId="urn:microsoft.com/office/officeart/2018/5/layout/IconCircleLabelList"/>
    <dgm:cxn modelId="{2AAFE360-0A9D-4832-975A-3C616EA8B551}" type="presParOf" srcId="{61A09EFC-618F-4280-99C3-215DF77B6A0D}" destId="{1B394B46-9003-4E20-8227-82A92998559E}" srcOrd="1" destOrd="0" presId="urn:microsoft.com/office/officeart/2018/5/layout/IconCircleLabelList"/>
    <dgm:cxn modelId="{DA3417A9-D208-409B-8B76-3325A7A14E06}" type="presParOf" srcId="{61A09EFC-618F-4280-99C3-215DF77B6A0D}" destId="{8A8479B8-2866-4C2E-A014-0C32EBBA49E1}" srcOrd="2" destOrd="0" presId="urn:microsoft.com/office/officeart/2018/5/layout/IconCircleLabelList"/>
    <dgm:cxn modelId="{C5254F04-BB9D-4C5C-994D-9DAA7ED68DD5}" type="presParOf" srcId="{61A09EFC-618F-4280-99C3-215DF77B6A0D}" destId="{5BF74AE6-665F-4E7C-9729-AF0D81F155BF}" srcOrd="3" destOrd="0" presId="urn:microsoft.com/office/officeart/2018/5/layout/IconCircleLabelList"/>
    <dgm:cxn modelId="{0E111E00-48BA-42EE-9171-F30509073404}" type="presParOf" srcId="{AFA8049D-F945-4500-811A-4BE0CD61B957}" destId="{31C8E2AA-0D3F-4CFB-A899-2A82D7EDFB5D}" srcOrd="1" destOrd="0" presId="urn:microsoft.com/office/officeart/2018/5/layout/IconCircleLabelList"/>
    <dgm:cxn modelId="{4CB33986-3921-4DB1-B93C-653ABEF20802}" type="presParOf" srcId="{AFA8049D-F945-4500-811A-4BE0CD61B957}" destId="{E81D1A57-E8FF-4FB3-A111-DA0605A0C362}" srcOrd="2" destOrd="0" presId="urn:microsoft.com/office/officeart/2018/5/layout/IconCircleLabelList"/>
    <dgm:cxn modelId="{F8B6AE38-EDCA-4E56-B2F7-6748CA43FE26}" type="presParOf" srcId="{E81D1A57-E8FF-4FB3-A111-DA0605A0C362}" destId="{B68E60BA-09D7-42DB-87BB-05A6FD83D381}" srcOrd="0" destOrd="0" presId="urn:microsoft.com/office/officeart/2018/5/layout/IconCircleLabelList"/>
    <dgm:cxn modelId="{84182F14-A39E-4932-B0DE-BB6F683E4EA4}" type="presParOf" srcId="{E81D1A57-E8FF-4FB3-A111-DA0605A0C362}" destId="{D918A077-46D3-4896-A711-DB7A493C5BED}" srcOrd="1" destOrd="0" presId="urn:microsoft.com/office/officeart/2018/5/layout/IconCircleLabelList"/>
    <dgm:cxn modelId="{8FB6EF15-78E2-4616-9AAB-13FD4F0849F7}" type="presParOf" srcId="{E81D1A57-E8FF-4FB3-A111-DA0605A0C362}" destId="{00A7B147-B0A2-4782-8B93-2DDDC2E0ACD7}" srcOrd="2" destOrd="0" presId="urn:microsoft.com/office/officeart/2018/5/layout/IconCircleLabelList"/>
    <dgm:cxn modelId="{FE273635-1EE0-43DE-876A-B3AF12EDC90C}" type="presParOf" srcId="{E81D1A57-E8FF-4FB3-A111-DA0605A0C362}" destId="{D7341B26-6959-4565-9B55-7E054A9E29AD}" srcOrd="3" destOrd="0" presId="urn:microsoft.com/office/officeart/2018/5/layout/IconCircleLabelList"/>
    <dgm:cxn modelId="{0B6CED37-C61D-4066-AD72-8AF3C34E6DE2}" type="presParOf" srcId="{AFA8049D-F945-4500-811A-4BE0CD61B957}" destId="{1F4FF5EC-ED63-41A2-B926-1491F2ECBD4B}" srcOrd="3" destOrd="0" presId="urn:microsoft.com/office/officeart/2018/5/layout/IconCircleLabelList"/>
    <dgm:cxn modelId="{9A5671A6-0ABF-4C09-AE82-247ACD81792D}" type="presParOf" srcId="{AFA8049D-F945-4500-811A-4BE0CD61B957}" destId="{A4C60F7D-CA65-45C7-BCAB-73130CE6F54D}" srcOrd="4" destOrd="0" presId="urn:microsoft.com/office/officeart/2018/5/layout/IconCircleLabelList"/>
    <dgm:cxn modelId="{111FC2A0-5CEC-42D1-8255-CBEA00D8E1BA}" type="presParOf" srcId="{A4C60F7D-CA65-45C7-BCAB-73130CE6F54D}" destId="{CB642254-B5CB-47B9-80BD-257525E7983E}" srcOrd="0" destOrd="0" presId="urn:microsoft.com/office/officeart/2018/5/layout/IconCircleLabelList"/>
    <dgm:cxn modelId="{64BC3549-23F8-487D-840C-D514A776AA9C}" type="presParOf" srcId="{A4C60F7D-CA65-45C7-BCAB-73130CE6F54D}" destId="{1AF5D197-00F1-461D-BD61-43FF4AEB35BF}" srcOrd="1" destOrd="0" presId="urn:microsoft.com/office/officeart/2018/5/layout/IconCircleLabelList"/>
    <dgm:cxn modelId="{51E2E215-001A-4967-861C-8D2CA61F5175}" type="presParOf" srcId="{A4C60F7D-CA65-45C7-BCAB-73130CE6F54D}" destId="{23A5DE65-2604-47EA-A04C-DAF646062E23}" srcOrd="2" destOrd="0" presId="urn:microsoft.com/office/officeart/2018/5/layout/IconCircleLabelList"/>
    <dgm:cxn modelId="{0631A270-40BE-417B-B164-E61D2CFCC3D6}" type="presParOf" srcId="{A4C60F7D-CA65-45C7-BCAB-73130CE6F54D}" destId="{2399770F-D5B2-4797-AAF9-7BEDD4D743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F2B72-5D0B-47D2-BB63-6AE1635ACE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DAFD86-BC0B-4F56-933C-65F48FE803AC}">
      <dgm:prSet/>
      <dgm:spPr/>
      <dgm:t>
        <a:bodyPr/>
        <a:lstStyle/>
        <a:p>
          <a:pPr>
            <a:defRPr cap="all"/>
          </a:pPr>
          <a:r>
            <a:rPr lang="en-US"/>
            <a:t>Real-time situational analysis may involve a large amount of personal data, including the driver’s location, health status, etc</a:t>
          </a:r>
        </a:p>
      </dgm:t>
    </dgm:pt>
    <dgm:pt modelId="{73B3E5B3-2CAE-4FB3-A658-81A789B6C762}" type="parTrans" cxnId="{1DEDEB02-269D-4793-991F-08287C48CA7C}">
      <dgm:prSet/>
      <dgm:spPr/>
      <dgm:t>
        <a:bodyPr/>
        <a:lstStyle/>
        <a:p>
          <a:endParaRPr lang="en-US"/>
        </a:p>
      </dgm:t>
    </dgm:pt>
    <dgm:pt modelId="{F1AEAD2A-04CF-40E4-A9C7-48746F99E6D9}" type="sibTrans" cxnId="{1DEDEB02-269D-4793-991F-08287C48CA7C}">
      <dgm:prSet/>
      <dgm:spPr/>
      <dgm:t>
        <a:bodyPr/>
        <a:lstStyle/>
        <a:p>
          <a:endParaRPr lang="en-US"/>
        </a:p>
      </dgm:t>
    </dgm:pt>
    <dgm:pt modelId="{53145A92-1715-4114-83E4-336A49B41A1B}">
      <dgm:prSet/>
      <dgm:spPr/>
      <dgm:t>
        <a:bodyPr/>
        <a:lstStyle/>
        <a:p>
          <a:pPr>
            <a:defRPr cap="all"/>
          </a:pPr>
          <a:r>
            <a:rPr lang="en-US"/>
            <a:t>Ensuring adequate privacy protection and security measures for this sensitive information is critical</a:t>
          </a:r>
        </a:p>
      </dgm:t>
    </dgm:pt>
    <dgm:pt modelId="{CA0BD14F-608B-4D90-B4A9-956FA6CEE882}" type="parTrans" cxnId="{9ED57266-9B0C-4E41-A5F8-935461202DCC}">
      <dgm:prSet/>
      <dgm:spPr/>
      <dgm:t>
        <a:bodyPr/>
        <a:lstStyle/>
        <a:p>
          <a:endParaRPr lang="en-US"/>
        </a:p>
      </dgm:t>
    </dgm:pt>
    <dgm:pt modelId="{69B41AB1-6B91-44DE-983B-8F3298384417}" type="sibTrans" cxnId="{9ED57266-9B0C-4E41-A5F8-935461202DCC}">
      <dgm:prSet/>
      <dgm:spPr/>
      <dgm:t>
        <a:bodyPr/>
        <a:lstStyle/>
        <a:p>
          <a:endParaRPr lang="en-US"/>
        </a:p>
      </dgm:t>
    </dgm:pt>
    <dgm:pt modelId="{DA1576B1-73EB-485F-9E3C-F431738ABAB3}">
      <dgm:prSet/>
      <dgm:spPr/>
      <dgm:t>
        <a:bodyPr/>
        <a:lstStyle/>
        <a:p>
          <a:pPr>
            <a:defRPr cap="all"/>
          </a:pPr>
          <a:r>
            <a:rPr lang="en-US"/>
            <a:t>Compliance-related regulations and standards should be followed to prevent potential privacy issues</a:t>
          </a:r>
        </a:p>
      </dgm:t>
    </dgm:pt>
    <dgm:pt modelId="{A324F1C4-5B61-4EB4-A108-E7B4960F3F3B}" type="parTrans" cxnId="{08EC844D-7429-4A54-AEC5-A0D3A76A04F6}">
      <dgm:prSet/>
      <dgm:spPr/>
      <dgm:t>
        <a:bodyPr/>
        <a:lstStyle/>
        <a:p>
          <a:endParaRPr lang="en-US"/>
        </a:p>
      </dgm:t>
    </dgm:pt>
    <dgm:pt modelId="{9BF22EBB-A22C-4D5D-869F-72BF9E9EFD52}" type="sibTrans" cxnId="{08EC844D-7429-4A54-AEC5-A0D3A76A04F6}">
      <dgm:prSet/>
      <dgm:spPr/>
      <dgm:t>
        <a:bodyPr/>
        <a:lstStyle/>
        <a:p>
          <a:endParaRPr lang="en-US"/>
        </a:p>
      </dgm:t>
    </dgm:pt>
    <dgm:pt modelId="{C62D7A7B-EF52-46DC-86A0-320752ED17A3}" type="pres">
      <dgm:prSet presAssocID="{65FF2B72-5D0B-47D2-BB63-6AE1635ACEB9}" presName="root" presStyleCnt="0">
        <dgm:presLayoutVars>
          <dgm:dir/>
          <dgm:resizeHandles val="exact"/>
        </dgm:presLayoutVars>
      </dgm:prSet>
      <dgm:spPr/>
    </dgm:pt>
    <dgm:pt modelId="{5FDF5B11-68FD-4DF1-9DC2-F924C19B860A}" type="pres">
      <dgm:prSet presAssocID="{F7DAFD86-BC0B-4F56-933C-65F48FE803AC}" presName="compNode" presStyleCnt="0"/>
      <dgm:spPr/>
    </dgm:pt>
    <dgm:pt modelId="{54DEE6A4-33D7-4B5F-895C-7D28390047A6}" type="pres">
      <dgm:prSet presAssocID="{F7DAFD86-BC0B-4F56-933C-65F48FE803A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84819CB-B93C-49C4-BD69-AC174BD5B962}" type="pres">
      <dgm:prSet presAssocID="{F7DAFD86-BC0B-4F56-933C-65F48FE803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D8ABB90-05BB-4272-A77B-3F1B938B660A}" type="pres">
      <dgm:prSet presAssocID="{F7DAFD86-BC0B-4F56-933C-65F48FE803AC}" presName="spaceRect" presStyleCnt="0"/>
      <dgm:spPr/>
    </dgm:pt>
    <dgm:pt modelId="{2BB8CCED-E3FA-4261-99F2-F3ADFB4A98C6}" type="pres">
      <dgm:prSet presAssocID="{F7DAFD86-BC0B-4F56-933C-65F48FE803AC}" presName="textRect" presStyleLbl="revTx" presStyleIdx="0" presStyleCnt="3">
        <dgm:presLayoutVars>
          <dgm:chMax val="1"/>
          <dgm:chPref val="1"/>
        </dgm:presLayoutVars>
      </dgm:prSet>
      <dgm:spPr/>
    </dgm:pt>
    <dgm:pt modelId="{50059E34-71C7-4B0E-8632-C49D80F52598}" type="pres">
      <dgm:prSet presAssocID="{F1AEAD2A-04CF-40E4-A9C7-48746F99E6D9}" presName="sibTrans" presStyleCnt="0"/>
      <dgm:spPr/>
    </dgm:pt>
    <dgm:pt modelId="{7F70B469-2A82-4813-A1A0-51B7F728CD85}" type="pres">
      <dgm:prSet presAssocID="{53145A92-1715-4114-83E4-336A49B41A1B}" presName="compNode" presStyleCnt="0"/>
      <dgm:spPr/>
    </dgm:pt>
    <dgm:pt modelId="{4204DBF3-121C-42F8-B5EA-6F99341AD6B0}" type="pres">
      <dgm:prSet presAssocID="{53145A92-1715-4114-83E4-336A49B41A1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A08F57-5171-4D10-A889-086D140E1A55}" type="pres">
      <dgm:prSet presAssocID="{53145A92-1715-4114-83E4-336A49B41A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A62876-C0B0-4F2E-8E97-5046EA37224D}" type="pres">
      <dgm:prSet presAssocID="{53145A92-1715-4114-83E4-336A49B41A1B}" presName="spaceRect" presStyleCnt="0"/>
      <dgm:spPr/>
    </dgm:pt>
    <dgm:pt modelId="{67029845-C850-4125-9A3C-A870B088534E}" type="pres">
      <dgm:prSet presAssocID="{53145A92-1715-4114-83E4-336A49B41A1B}" presName="textRect" presStyleLbl="revTx" presStyleIdx="1" presStyleCnt="3">
        <dgm:presLayoutVars>
          <dgm:chMax val="1"/>
          <dgm:chPref val="1"/>
        </dgm:presLayoutVars>
      </dgm:prSet>
      <dgm:spPr/>
    </dgm:pt>
    <dgm:pt modelId="{F402B874-C010-421A-A494-1D27446E4754}" type="pres">
      <dgm:prSet presAssocID="{69B41AB1-6B91-44DE-983B-8F3298384417}" presName="sibTrans" presStyleCnt="0"/>
      <dgm:spPr/>
    </dgm:pt>
    <dgm:pt modelId="{5DFE34D0-68EC-4154-8827-A01CB7AD9F88}" type="pres">
      <dgm:prSet presAssocID="{DA1576B1-73EB-485F-9E3C-F431738ABAB3}" presName="compNode" presStyleCnt="0"/>
      <dgm:spPr/>
    </dgm:pt>
    <dgm:pt modelId="{E6CF007A-B77F-4764-AC2D-F246BE048F3E}" type="pres">
      <dgm:prSet presAssocID="{DA1576B1-73EB-485F-9E3C-F431738ABAB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A394A7-C588-4878-AC4F-E3B8BBA18AA3}" type="pres">
      <dgm:prSet presAssocID="{DA1576B1-73EB-485F-9E3C-F431738ABA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34A07C33-5DB9-454A-B702-2E1F9765F695}" type="pres">
      <dgm:prSet presAssocID="{DA1576B1-73EB-485F-9E3C-F431738ABAB3}" presName="spaceRect" presStyleCnt="0"/>
      <dgm:spPr/>
    </dgm:pt>
    <dgm:pt modelId="{6C022114-53A3-4779-80F8-6E79E5EB6023}" type="pres">
      <dgm:prSet presAssocID="{DA1576B1-73EB-485F-9E3C-F431738ABA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EDEB02-269D-4793-991F-08287C48CA7C}" srcId="{65FF2B72-5D0B-47D2-BB63-6AE1635ACEB9}" destId="{F7DAFD86-BC0B-4F56-933C-65F48FE803AC}" srcOrd="0" destOrd="0" parTransId="{73B3E5B3-2CAE-4FB3-A658-81A789B6C762}" sibTransId="{F1AEAD2A-04CF-40E4-A9C7-48746F99E6D9}"/>
    <dgm:cxn modelId="{52BB0006-A068-48D6-80B9-8B6F776F261E}" type="presOf" srcId="{53145A92-1715-4114-83E4-336A49B41A1B}" destId="{67029845-C850-4125-9A3C-A870B088534E}" srcOrd="0" destOrd="0" presId="urn:microsoft.com/office/officeart/2018/5/layout/IconLeafLabelList"/>
    <dgm:cxn modelId="{9ED57266-9B0C-4E41-A5F8-935461202DCC}" srcId="{65FF2B72-5D0B-47D2-BB63-6AE1635ACEB9}" destId="{53145A92-1715-4114-83E4-336A49B41A1B}" srcOrd="1" destOrd="0" parTransId="{CA0BD14F-608B-4D90-B4A9-956FA6CEE882}" sibTransId="{69B41AB1-6B91-44DE-983B-8F3298384417}"/>
    <dgm:cxn modelId="{08EC844D-7429-4A54-AEC5-A0D3A76A04F6}" srcId="{65FF2B72-5D0B-47D2-BB63-6AE1635ACEB9}" destId="{DA1576B1-73EB-485F-9E3C-F431738ABAB3}" srcOrd="2" destOrd="0" parTransId="{A324F1C4-5B61-4EB4-A108-E7B4960F3F3B}" sibTransId="{9BF22EBB-A22C-4D5D-869F-72BF9E9EFD52}"/>
    <dgm:cxn modelId="{8F47BC82-470D-4CFB-A224-20A5B4109DB5}" type="presOf" srcId="{F7DAFD86-BC0B-4F56-933C-65F48FE803AC}" destId="{2BB8CCED-E3FA-4261-99F2-F3ADFB4A98C6}" srcOrd="0" destOrd="0" presId="urn:microsoft.com/office/officeart/2018/5/layout/IconLeafLabelList"/>
    <dgm:cxn modelId="{72445092-A3FF-4CCC-9657-808E6A44D86E}" type="presOf" srcId="{DA1576B1-73EB-485F-9E3C-F431738ABAB3}" destId="{6C022114-53A3-4779-80F8-6E79E5EB6023}" srcOrd="0" destOrd="0" presId="urn:microsoft.com/office/officeart/2018/5/layout/IconLeafLabelList"/>
    <dgm:cxn modelId="{B00B2EBA-206C-42D0-9420-A4ECD71E8119}" type="presOf" srcId="{65FF2B72-5D0B-47D2-BB63-6AE1635ACEB9}" destId="{C62D7A7B-EF52-46DC-86A0-320752ED17A3}" srcOrd="0" destOrd="0" presId="urn:microsoft.com/office/officeart/2018/5/layout/IconLeafLabelList"/>
    <dgm:cxn modelId="{07EE3D84-FC8E-486E-B276-4AACC1D4A1EA}" type="presParOf" srcId="{C62D7A7B-EF52-46DC-86A0-320752ED17A3}" destId="{5FDF5B11-68FD-4DF1-9DC2-F924C19B860A}" srcOrd="0" destOrd="0" presId="urn:microsoft.com/office/officeart/2018/5/layout/IconLeafLabelList"/>
    <dgm:cxn modelId="{5732CD27-A85E-4206-9AEE-CBEAAB4C7F08}" type="presParOf" srcId="{5FDF5B11-68FD-4DF1-9DC2-F924C19B860A}" destId="{54DEE6A4-33D7-4B5F-895C-7D28390047A6}" srcOrd="0" destOrd="0" presId="urn:microsoft.com/office/officeart/2018/5/layout/IconLeafLabelList"/>
    <dgm:cxn modelId="{F99D235C-DAAB-4B43-A4F8-1EE4A1EA1F08}" type="presParOf" srcId="{5FDF5B11-68FD-4DF1-9DC2-F924C19B860A}" destId="{B84819CB-B93C-49C4-BD69-AC174BD5B962}" srcOrd="1" destOrd="0" presId="urn:microsoft.com/office/officeart/2018/5/layout/IconLeafLabelList"/>
    <dgm:cxn modelId="{4A4126F7-D15D-46EC-A46A-AA36A1601E6B}" type="presParOf" srcId="{5FDF5B11-68FD-4DF1-9DC2-F924C19B860A}" destId="{6D8ABB90-05BB-4272-A77B-3F1B938B660A}" srcOrd="2" destOrd="0" presId="urn:microsoft.com/office/officeart/2018/5/layout/IconLeafLabelList"/>
    <dgm:cxn modelId="{5284882D-B6B0-4680-8369-68A8441C57C4}" type="presParOf" srcId="{5FDF5B11-68FD-4DF1-9DC2-F924C19B860A}" destId="{2BB8CCED-E3FA-4261-99F2-F3ADFB4A98C6}" srcOrd="3" destOrd="0" presId="urn:microsoft.com/office/officeart/2018/5/layout/IconLeafLabelList"/>
    <dgm:cxn modelId="{6627343A-C3D0-474C-B4DA-83BEB9750468}" type="presParOf" srcId="{C62D7A7B-EF52-46DC-86A0-320752ED17A3}" destId="{50059E34-71C7-4B0E-8632-C49D80F52598}" srcOrd="1" destOrd="0" presId="urn:microsoft.com/office/officeart/2018/5/layout/IconLeafLabelList"/>
    <dgm:cxn modelId="{4E0AABAB-0EB3-4EA5-BA1E-E475B368952B}" type="presParOf" srcId="{C62D7A7B-EF52-46DC-86A0-320752ED17A3}" destId="{7F70B469-2A82-4813-A1A0-51B7F728CD85}" srcOrd="2" destOrd="0" presId="urn:microsoft.com/office/officeart/2018/5/layout/IconLeafLabelList"/>
    <dgm:cxn modelId="{2CB4A0F2-83ED-4274-B420-344B2362C91E}" type="presParOf" srcId="{7F70B469-2A82-4813-A1A0-51B7F728CD85}" destId="{4204DBF3-121C-42F8-B5EA-6F99341AD6B0}" srcOrd="0" destOrd="0" presId="urn:microsoft.com/office/officeart/2018/5/layout/IconLeafLabelList"/>
    <dgm:cxn modelId="{1ED7E8F5-0503-4F52-999F-178D78BC2E50}" type="presParOf" srcId="{7F70B469-2A82-4813-A1A0-51B7F728CD85}" destId="{FDA08F57-5171-4D10-A889-086D140E1A55}" srcOrd="1" destOrd="0" presId="urn:microsoft.com/office/officeart/2018/5/layout/IconLeafLabelList"/>
    <dgm:cxn modelId="{48E1E7FC-616E-4B47-8C7E-D58A76FAA9C8}" type="presParOf" srcId="{7F70B469-2A82-4813-A1A0-51B7F728CD85}" destId="{21A62876-C0B0-4F2E-8E97-5046EA37224D}" srcOrd="2" destOrd="0" presId="urn:microsoft.com/office/officeart/2018/5/layout/IconLeafLabelList"/>
    <dgm:cxn modelId="{EDA8190D-D44E-4B35-AD52-72EEFBFF2660}" type="presParOf" srcId="{7F70B469-2A82-4813-A1A0-51B7F728CD85}" destId="{67029845-C850-4125-9A3C-A870B088534E}" srcOrd="3" destOrd="0" presId="urn:microsoft.com/office/officeart/2018/5/layout/IconLeafLabelList"/>
    <dgm:cxn modelId="{7EDB1B65-B140-4A5E-BA5C-2F0C8E05700C}" type="presParOf" srcId="{C62D7A7B-EF52-46DC-86A0-320752ED17A3}" destId="{F402B874-C010-421A-A494-1D27446E4754}" srcOrd="3" destOrd="0" presId="urn:microsoft.com/office/officeart/2018/5/layout/IconLeafLabelList"/>
    <dgm:cxn modelId="{F5A1861D-23E7-4AF6-A921-DA1BAA169245}" type="presParOf" srcId="{C62D7A7B-EF52-46DC-86A0-320752ED17A3}" destId="{5DFE34D0-68EC-4154-8827-A01CB7AD9F88}" srcOrd="4" destOrd="0" presId="urn:microsoft.com/office/officeart/2018/5/layout/IconLeafLabelList"/>
    <dgm:cxn modelId="{E031034C-A591-47ED-A95B-597886CFAE79}" type="presParOf" srcId="{5DFE34D0-68EC-4154-8827-A01CB7AD9F88}" destId="{E6CF007A-B77F-4764-AC2D-F246BE048F3E}" srcOrd="0" destOrd="0" presId="urn:microsoft.com/office/officeart/2018/5/layout/IconLeafLabelList"/>
    <dgm:cxn modelId="{15265A79-B8C7-4BAD-A993-E42A806E7CFB}" type="presParOf" srcId="{5DFE34D0-68EC-4154-8827-A01CB7AD9F88}" destId="{6AA394A7-C588-4878-AC4F-E3B8BBA18AA3}" srcOrd="1" destOrd="0" presId="urn:microsoft.com/office/officeart/2018/5/layout/IconLeafLabelList"/>
    <dgm:cxn modelId="{9E48F513-E71C-4CE9-B019-357C761D2883}" type="presParOf" srcId="{5DFE34D0-68EC-4154-8827-A01CB7AD9F88}" destId="{34A07C33-5DB9-454A-B702-2E1F9765F695}" srcOrd="2" destOrd="0" presId="urn:microsoft.com/office/officeart/2018/5/layout/IconLeafLabelList"/>
    <dgm:cxn modelId="{F430747E-66A8-4AF1-8C80-13CCE79D780F}" type="presParOf" srcId="{5DFE34D0-68EC-4154-8827-A01CB7AD9F88}" destId="{6C022114-53A3-4779-80F8-6E79E5EB60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BBF11-0FE0-47B3-B6ED-651D740A63E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12CB7E-5C15-4204-B63A-521FDE914EB7}">
      <dgm:prSet/>
      <dgm:spPr/>
      <dgm:t>
        <a:bodyPr/>
        <a:lstStyle/>
        <a:p>
          <a:pPr>
            <a:defRPr cap="all"/>
          </a:pPr>
          <a:r>
            <a:rPr lang="en-US"/>
            <a:t>Implementing highly intelligent systems may incur additional costs, including hardware, software development, training, and maintenance</a:t>
          </a:r>
        </a:p>
      </dgm:t>
    </dgm:pt>
    <dgm:pt modelId="{D80C831E-8D7A-49E3-9180-06D215008F13}" type="parTrans" cxnId="{4C5E29CE-77BA-4D1E-9A40-4E0E57555520}">
      <dgm:prSet/>
      <dgm:spPr/>
      <dgm:t>
        <a:bodyPr/>
        <a:lstStyle/>
        <a:p>
          <a:endParaRPr lang="en-US"/>
        </a:p>
      </dgm:t>
    </dgm:pt>
    <dgm:pt modelId="{D9574C7D-86AF-4BE4-96F0-D83FFF675375}" type="sibTrans" cxnId="{4C5E29CE-77BA-4D1E-9A40-4E0E57555520}">
      <dgm:prSet/>
      <dgm:spPr/>
      <dgm:t>
        <a:bodyPr/>
        <a:lstStyle/>
        <a:p>
          <a:endParaRPr lang="en-US"/>
        </a:p>
      </dgm:t>
    </dgm:pt>
    <dgm:pt modelId="{1C0678D0-2A67-40BB-92C4-7AE1823E81E0}">
      <dgm:prSet/>
      <dgm:spPr/>
      <dgm:t>
        <a:bodyPr/>
        <a:lstStyle/>
        <a:p>
          <a:pPr>
            <a:defRPr cap="all"/>
          </a:pPr>
          <a:r>
            <a:rPr lang="en-US"/>
            <a:t>As well as corresponding smart lanes, the construction and maintenance of the global Internet of things</a:t>
          </a:r>
        </a:p>
      </dgm:t>
    </dgm:pt>
    <dgm:pt modelId="{1870CA1C-0753-467D-9DAF-902208454A15}" type="parTrans" cxnId="{E37A2FBE-5209-41E7-AF14-75F6E138F6BC}">
      <dgm:prSet/>
      <dgm:spPr/>
      <dgm:t>
        <a:bodyPr/>
        <a:lstStyle/>
        <a:p>
          <a:endParaRPr lang="en-US"/>
        </a:p>
      </dgm:t>
    </dgm:pt>
    <dgm:pt modelId="{7292CB5F-0B97-4AAC-9D14-D452836719A9}" type="sibTrans" cxnId="{E37A2FBE-5209-41E7-AF14-75F6E138F6BC}">
      <dgm:prSet/>
      <dgm:spPr/>
      <dgm:t>
        <a:bodyPr/>
        <a:lstStyle/>
        <a:p>
          <a:endParaRPr lang="en-US"/>
        </a:p>
      </dgm:t>
    </dgm:pt>
    <dgm:pt modelId="{B72C41F0-1C87-49AA-9615-AB8F7BD057B2}">
      <dgm:prSet/>
      <dgm:spPr/>
      <dgm:t>
        <a:bodyPr/>
        <a:lstStyle/>
        <a:p>
          <a:pPr>
            <a:defRPr cap="all"/>
          </a:pPr>
          <a:r>
            <a:rPr lang="en-US"/>
            <a:t>Vehicles equipped with such systems are bound to be expensive and may not be available to the public soon</a:t>
          </a:r>
        </a:p>
      </dgm:t>
    </dgm:pt>
    <dgm:pt modelId="{78545776-33D4-4F09-966E-5BF824CCE7EC}" type="parTrans" cxnId="{2270A579-2992-4E51-B56A-6F7C27E436C2}">
      <dgm:prSet/>
      <dgm:spPr/>
      <dgm:t>
        <a:bodyPr/>
        <a:lstStyle/>
        <a:p>
          <a:endParaRPr lang="en-US"/>
        </a:p>
      </dgm:t>
    </dgm:pt>
    <dgm:pt modelId="{8852716B-945D-4A9F-844F-DE2ADF84C58D}" type="sibTrans" cxnId="{2270A579-2992-4E51-B56A-6F7C27E436C2}">
      <dgm:prSet/>
      <dgm:spPr/>
      <dgm:t>
        <a:bodyPr/>
        <a:lstStyle/>
        <a:p>
          <a:endParaRPr lang="en-US"/>
        </a:p>
      </dgm:t>
    </dgm:pt>
    <dgm:pt modelId="{627D0D6A-AAEA-4EEC-B13D-604C5CA747D3}" type="pres">
      <dgm:prSet presAssocID="{512BBF11-0FE0-47B3-B6ED-651D740A63E1}" presName="root" presStyleCnt="0">
        <dgm:presLayoutVars>
          <dgm:dir/>
          <dgm:resizeHandles val="exact"/>
        </dgm:presLayoutVars>
      </dgm:prSet>
      <dgm:spPr/>
    </dgm:pt>
    <dgm:pt modelId="{91DBF97D-9FCF-48AE-80AE-7406BDAB8925}" type="pres">
      <dgm:prSet presAssocID="{FE12CB7E-5C15-4204-B63A-521FDE914EB7}" presName="compNode" presStyleCnt="0"/>
      <dgm:spPr/>
    </dgm:pt>
    <dgm:pt modelId="{E484D65D-65B7-4AB9-BE8E-F27C0FB7D1BE}" type="pres">
      <dgm:prSet presAssocID="{FE12CB7E-5C15-4204-B63A-521FDE914EB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0BF2078-139D-4D4D-A4DF-1CCD092A13D5}" type="pres">
      <dgm:prSet presAssocID="{FE12CB7E-5C15-4204-B63A-521FDE914E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1ADAD4-8E86-4362-8638-6E108D0C28B0}" type="pres">
      <dgm:prSet presAssocID="{FE12CB7E-5C15-4204-B63A-521FDE914EB7}" presName="spaceRect" presStyleCnt="0"/>
      <dgm:spPr/>
    </dgm:pt>
    <dgm:pt modelId="{99EE01B3-2EEB-497A-B98A-39E51626C6E6}" type="pres">
      <dgm:prSet presAssocID="{FE12CB7E-5C15-4204-B63A-521FDE914EB7}" presName="textRect" presStyleLbl="revTx" presStyleIdx="0" presStyleCnt="3">
        <dgm:presLayoutVars>
          <dgm:chMax val="1"/>
          <dgm:chPref val="1"/>
        </dgm:presLayoutVars>
      </dgm:prSet>
      <dgm:spPr/>
    </dgm:pt>
    <dgm:pt modelId="{1558FA3F-7D34-4B1A-8780-5241EE4E1A95}" type="pres">
      <dgm:prSet presAssocID="{D9574C7D-86AF-4BE4-96F0-D83FFF675375}" presName="sibTrans" presStyleCnt="0"/>
      <dgm:spPr/>
    </dgm:pt>
    <dgm:pt modelId="{C0297FC6-27EC-4381-A1CF-EB782FBFFEA3}" type="pres">
      <dgm:prSet presAssocID="{1C0678D0-2A67-40BB-92C4-7AE1823E81E0}" presName="compNode" presStyleCnt="0"/>
      <dgm:spPr/>
    </dgm:pt>
    <dgm:pt modelId="{615179C8-67CA-4763-8085-44FE8B6BDD34}" type="pres">
      <dgm:prSet presAssocID="{1C0678D0-2A67-40BB-92C4-7AE1823E81E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FA22E5F-A5DF-4405-B493-BE095B8EE509}" type="pres">
      <dgm:prSet presAssocID="{1C0678D0-2A67-40BB-92C4-7AE1823E81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8C60F7E9-329F-4285-93E1-2F87EADA51CB}" type="pres">
      <dgm:prSet presAssocID="{1C0678D0-2A67-40BB-92C4-7AE1823E81E0}" presName="spaceRect" presStyleCnt="0"/>
      <dgm:spPr/>
    </dgm:pt>
    <dgm:pt modelId="{53627B81-C2F7-4D88-BF7A-738F86D069BE}" type="pres">
      <dgm:prSet presAssocID="{1C0678D0-2A67-40BB-92C4-7AE1823E81E0}" presName="textRect" presStyleLbl="revTx" presStyleIdx="1" presStyleCnt="3">
        <dgm:presLayoutVars>
          <dgm:chMax val="1"/>
          <dgm:chPref val="1"/>
        </dgm:presLayoutVars>
      </dgm:prSet>
      <dgm:spPr/>
    </dgm:pt>
    <dgm:pt modelId="{6B586351-7CEA-49CA-AAF6-F6F74F0F4BB2}" type="pres">
      <dgm:prSet presAssocID="{7292CB5F-0B97-4AAC-9D14-D452836719A9}" presName="sibTrans" presStyleCnt="0"/>
      <dgm:spPr/>
    </dgm:pt>
    <dgm:pt modelId="{8D03628A-26F0-490A-AD5C-E5AB766F96C1}" type="pres">
      <dgm:prSet presAssocID="{B72C41F0-1C87-49AA-9615-AB8F7BD057B2}" presName="compNode" presStyleCnt="0"/>
      <dgm:spPr/>
    </dgm:pt>
    <dgm:pt modelId="{85C67FFA-5F24-4644-9DF1-88685B7A0315}" type="pres">
      <dgm:prSet presAssocID="{B72C41F0-1C87-49AA-9615-AB8F7BD057B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69E57C9-932B-4FFA-90B9-2A844D008102}" type="pres">
      <dgm:prSet presAssocID="{B72C41F0-1C87-49AA-9615-AB8F7BD057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1688D8F-44B1-460F-B3EA-3473C0908099}" type="pres">
      <dgm:prSet presAssocID="{B72C41F0-1C87-49AA-9615-AB8F7BD057B2}" presName="spaceRect" presStyleCnt="0"/>
      <dgm:spPr/>
    </dgm:pt>
    <dgm:pt modelId="{EBEC5156-240B-44DD-AB9B-921B54440759}" type="pres">
      <dgm:prSet presAssocID="{B72C41F0-1C87-49AA-9615-AB8F7BD057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228945-952E-4814-9E80-D551DD5E2A4F}" type="presOf" srcId="{B72C41F0-1C87-49AA-9615-AB8F7BD057B2}" destId="{EBEC5156-240B-44DD-AB9B-921B54440759}" srcOrd="0" destOrd="0" presId="urn:microsoft.com/office/officeart/2018/5/layout/IconLeafLabelList"/>
    <dgm:cxn modelId="{E2748847-4082-4920-A308-05B5F0A1D942}" type="presOf" srcId="{512BBF11-0FE0-47B3-B6ED-651D740A63E1}" destId="{627D0D6A-AAEA-4EEC-B13D-604C5CA747D3}" srcOrd="0" destOrd="0" presId="urn:microsoft.com/office/officeart/2018/5/layout/IconLeafLabelList"/>
    <dgm:cxn modelId="{EFF90169-6D0F-454B-A3C9-F663508596E3}" type="presOf" srcId="{1C0678D0-2A67-40BB-92C4-7AE1823E81E0}" destId="{53627B81-C2F7-4D88-BF7A-738F86D069BE}" srcOrd="0" destOrd="0" presId="urn:microsoft.com/office/officeart/2018/5/layout/IconLeafLabelList"/>
    <dgm:cxn modelId="{2270A579-2992-4E51-B56A-6F7C27E436C2}" srcId="{512BBF11-0FE0-47B3-B6ED-651D740A63E1}" destId="{B72C41F0-1C87-49AA-9615-AB8F7BD057B2}" srcOrd="2" destOrd="0" parTransId="{78545776-33D4-4F09-966E-5BF824CCE7EC}" sibTransId="{8852716B-945D-4A9F-844F-DE2ADF84C58D}"/>
    <dgm:cxn modelId="{6B69B791-9CA8-4B74-91BD-D05A4319CD06}" type="presOf" srcId="{FE12CB7E-5C15-4204-B63A-521FDE914EB7}" destId="{99EE01B3-2EEB-497A-B98A-39E51626C6E6}" srcOrd="0" destOrd="0" presId="urn:microsoft.com/office/officeart/2018/5/layout/IconLeafLabelList"/>
    <dgm:cxn modelId="{E37A2FBE-5209-41E7-AF14-75F6E138F6BC}" srcId="{512BBF11-0FE0-47B3-B6ED-651D740A63E1}" destId="{1C0678D0-2A67-40BB-92C4-7AE1823E81E0}" srcOrd="1" destOrd="0" parTransId="{1870CA1C-0753-467D-9DAF-902208454A15}" sibTransId="{7292CB5F-0B97-4AAC-9D14-D452836719A9}"/>
    <dgm:cxn modelId="{4C5E29CE-77BA-4D1E-9A40-4E0E57555520}" srcId="{512BBF11-0FE0-47B3-B6ED-651D740A63E1}" destId="{FE12CB7E-5C15-4204-B63A-521FDE914EB7}" srcOrd="0" destOrd="0" parTransId="{D80C831E-8D7A-49E3-9180-06D215008F13}" sibTransId="{D9574C7D-86AF-4BE4-96F0-D83FFF675375}"/>
    <dgm:cxn modelId="{EDA75E33-8C24-46F2-A8AF-F1182C01236C}" type="presParOf" srcId="{627D0D6A-AAEA-4EEC-B13D-604C5CA747D3}" destId="{91DBF97D-9FCF-48AE-80AE-7406BDAB8925}" srcOrd="0" destOrd="0" presId="urn:microsoft.com/office/officeart/2018/5/layout/IconLeafLabelList"/>
    <dgm:cxn modelId="{FA9E08C3-62B1-477A-8937-0C67E7C1C181}" type="presParOf" srcId="{91DBF97D-9FCF-48AE-80AE-7406BDAB8925}" destId="{E484D65D-65B7-4AB9-BE8E-F27C0FB7D1BE}" srcOrd="0" destOrd="0" presId="urn:microsoft.com/office/officeart/2018/5/layout/IconLeafLabelList"/>
    <dgm:cxn modelId="{61EFD01C-D73F-4092-B87C-C9F4BB52C56F}" type="presParOf" srcId="{91DBF97D-9FCF-48AE-80AE-7406BDAB8925}" destId="{B0BF2078-139D-4D4D-A4DF-1CCD092A13D5}" srcOrd="1" destOrd="0" presId="urn:microsoft.com/office/officeart/2018/5/layout/IconLeafLabelList"/>
    <dgm:cxn modelId="{57C98E21-F0E8-47B1-BBE9-0691607262BA}" type="presParOf" srcId="{91DBF97D-9FCF-48AE-80AE-7406BDAB8925}" destId="{071ADAD4-8E86-4362-8638-6E108D0C28B0}" srcOrd="2" destOrd="0" presId="urn:microsoft.com/office/officeart/2018/5/layout/IconLeafLabelList"/>
    <dgm:cxn modelId="{8B5D217A-B284-4182-933F-5E89DB7D63B6}" type="presParOf" srcId="{91DBF97D-9FCF-48AE-80AE-7406BDAB8925}" destId="{99EE01B3-2EEB-497A-B98A-39E51626C6E6}" srcOrd="3" destOrd="0" presId="urn:microsoft.com/office/officeart/2018/5/layout/IconLeafLabelList"/>
    <dgm:cxn modelId="{B391CB59-2496-4FCF-8CFC-066101907F43}" type="presParOf" srcId="{627D0D6A-AAEA-4EEC-B13D-604C5CA747D3}" destId="{1558FA3F-7D34-4B1A-8780-5241EE4E1A95}" srcOrd="1" destOrd="0" presId="urn:microsoft.com/office/officeart/2018/5/layout/IconLeafLabelList"/>
    <dgm:cxn modelId="{44D68B9D-39EA-485E-A8F0-AB283E3E8FC7}" type="presParOf" srcId="{627D0D6A-AAEA-4EEC-B13D-604C5CA747D3}" destId="{C0297FC6-27EC-4381-A1CF-EB782FBFFEA3}" srcOrd="2" destOrd="0" presId="urn:microsoft.com/office/officeart/2018/5/layout/IconLeafLabelList"/>
    <dgm:cxn modelId="{72862A9D-D517-49BA-B66D-7C6B4453DEF2}" type="presParOf" srcId="{C0297FC6-27EC-4381-A1CF-EB782FBFFEA3}" destId="{615179C8-67CA-4763-8085-44FE8B6BDD34}" srcOrd="0" destOrd="0" presId="urn:microsoft.com/office/officeart/2018/5/layout/IconLeafLabelList"/>
    <dgm:cxn modelId="{ACB2DBB8-34B2-41A7-B0CB-B5CFD9D851AF}" type="presParOf" srcId="{C0297FC6-27EC-4381-A1CF-EB782FBFFEA3}" destId="{7FA22E5F-A5DF-4405-B493-BE095B8EE509}" srcOrd="1" destOrd="0" presId="urn:microsoft.com/office/officeart/2018/5/layout/IconLeafLabelList"/>
    <dgm:cxn modelId="{E5D3062E-8851-4F21-8AF6-6FFB879E40E4}" type="presParOf" srcId="{C0297FC6-27EC-4381-A1CF-EB782FBFFEA3}" destId="{8C60F7E9-329F-4285-93E1-2F87EADA51CB}" srcOrd="2" destOrd="0" presId="urn:microsoft.com/office/officeart/2018/5/layout/IconLeafLabelList"/>
    <dgm:cxn modelId="{C60C5F64-7E75-4B77-A01A-539D3F3BB37B}" type="presParOf" srcId="{C0297FC6-27EC-4381-A1CF-EB782FBFFEA3}" destId="{53627B81-C2F7-4D88-BF7A-738F86D069BE}" srcOrd="3" destOrd="0" presId="urn:microsoft.com/office/officeart/2018/5/layout/IconLeafLabelList"/>
    <dgm:cxn modelId="{FF245E3A-B181-46E4-A110-1BD222B612D3}" type="presParOf" srcId="{627D0D6A-AAEA-4EEC-B13D-604C5CA747D3}" destId="{6B586351-7CEA-49CA-AAF6-F6F74F0F4BB2}" srcOrd="3" destOrd="0" presId="urn:microsoft.com/office/officeart/2018/5/layout/IconLeafLabelList"/>
    <dgm:cxn modelId="{2C4E77C7-FACA-442A-8C75-D051466FB7B0}" type="presParOf" srcId="{627D0D6A-AAEA-4EEC-B13D-604C5CA747D3}" destId="{8D03628A-26F0-490A-AD5C-E5AB766F96C1}" srcOrd="4" destOrd="0" presId="urn:microsoft.com/office/officeart/2018/5/layout/IconLeafLabelList"/>
    <dgm:cxn modelId="{A037BFA8-3709-4081-8F8A-A5C546519C12}" type="presParOf" srcId="{8D03628A-26F0-490A-AD5C-E5AB766F96C1}" destId="{85C67FFA-5F24-4644-9DF1-88685B7A0315}" srcOrd="0" destOrd="0" presId="urn:microsoft.com/office/officeart/2018/5/layout/IconLeafLabelList"/>
    <dgm:cxn modelId="{613A567F-EC06-4A9B-BFE6-64FB5BA99193}" type="presParOf" srcId="{8D03628A-26F0-490A-AD5C-E5AB766F96C1}" destId="{569E57C9-932B-4FFA-90B9-2A844D008102}" srcOrd="1" destOrd="0" presId="urn:microsoft.com/office/officeart/2018/5/layout/IconLeafLabelList"/>
    <dgm:cxn modelId="{996AAAE4-55B4-44E1-AFB9-B6968F0FD1F0}" type="presParOf" srcId="{8D03628A-26F0-490A-AD5C-E5AB766F96C1}" destId="{61688D8F-44B1-460F-B3EA-3473C0908099}" srcOrd="2" destOrd="0" presId="urn:microsoft.com/office/officeart/2018/5/layout/IconLeafLabelList"/>
    <dgm:cxn modelId="{A80D4B34-172A-43E8-8CBF-BDE908FA4A34}" type="presParOf" srcId="{8D03628A-26F0-490A-AD5C-E5AB766F96C1}" destId="{EBEC5156-240B-44DD-AB9B-921B544407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055C9-36AB-406A-92DB-C1ED725CC64C}">
      <dsp:nvSpPr>
        <dsp:cNvPr id="0" name=""/>
        <dsp:cNvSpPr/>
      </dsp:nvSpPr>
      <dsp:spPr>
        <a:xfrm>
          <a:off x="721" y="0"/>
          <a:ext cx="2922853" cy="3407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0" rIns="2887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 will conduct a user satisfaction survey to understand what drivers think of the context-aware information filtering system</a:t>
          </a:r>
        </a:p>
      </dsp:txBody>
      <dsp:txXfrm>
        <a:off x="721" y="1362956"/>
        <a:ext cx="2922853" cy="2044434"/>
      </dsp:txXfrm>
    </dsp:sp>
    <dsp:sp modelId="{B94162D5-0D63-4E5F-9B1B-009865DE9DFB}">
      <dsp:nvSpPr>
        <dsp:cNvPr id="0" name=""/>
        <dsp:cNvSpPr/>
      </dsp:nvSpPr>
      <dsp:spPr>
        <a:xfrm>
          <a:off x="721" y="0"/>
          <a:ext cx="2922853" cy="13629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165100" rIns="288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21" y="0"/>
        <a:ext cx="2922853" cy="1362956"/>
      </dsp:txXfrm>
    </dsp:sp>
    <dsp:sp modelId="{3CE6FEB3-193B-48ED-B253-D4DFA92ED3F3}">
      <dsp:nvSpPr>
        <dsp:cNvPr id="0" name=""/>
        <dsp:cNvSpPr/>
      </dsp:nvSpPr>
      <dsp:spPr>
        <a:xfrm>
          <a:off x="3157404" y="0"/>
          <a:ext cx="2922853" cy="3407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0" rIns="2887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 will also consider the potential impact on different driver demographics and statistically categorize responses from drivers of different age groups</a:t>
          </a:r>
        </a:p>
      </dsp:txBody>
      <dsp:txXfrm>
        <a:off x="3157404" y="1362956"/>
        <a:ext cx="2922853" cy="2044434"/>
      </dsp:txXfrm>
    </dsp:sp>
    <dsp:sp modelId="{E6C87B59-7781-48E7-B218-C83E3B78E0A1}">
      <dsp:nvSpPr>
        <dsp:cNvPr id="0" name=""/>
        <dsp:cNvSpPr/>
      </dsp:nvSpPr>
      <dsp:spPr>
        <a:xfrm>
          <a:off x="3157404" y="0"/>
          <a:ext cx="2922853" cy="13629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165100" rIns="288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157404" y="0"/>
        <a:ext cx="2922853" cy="1362956"/>
      </dsp:txXfrm>
    </dsp:sp>
    <dsp:sp modelId="{0139CF75-361E-4FD8-A456-EC16127036A4}">
      <dsp:nvSpPr>
        <dsp:cNvPr id="0" name=""/>
        <dsp:cNvSpPr/>
      </dsp:nvSpPr>
      <dsp:spPr>
        <a:xfrm>
          <a:off x="6314086" y="0"/>
          <a:ext cx="2922853" cy="34073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0" rIns="2887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The survey will collect feedback from users, including how they feel about the effectiveness of information filtering, ease of use of the interface and satisfaction with personalization settings</a:t>
          </a:r>
        </a:p>
      </dsp:txBody>
      <dsp:txXfrm>
        <a:off x="6314086" y="1362956"/>
        <a:ext cx="2922853" cy="2044434"/>
      </dsp:txXfrm>
    </dsp:sp>
    <dsp:sp modelId="{A8FF316C-C1BE-4787-A01A-419194B6059C}">
      <dsp:nvSpPr>
        <dsp:cNvPr id="0" name=""/>
        <dsp:cNvSpPr/>
      </dsp:nvSpPr>
      <dsp:spPr>
        <a:xfrm>
          <a:off x="6314086" y="0"/>
          <a:ext cx="2922853" cy="13629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713" tIns="165100" rIns="288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314086" y="0"/>
        <a:ext cx="2922853" cy="1362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D0181-02F7-4974-892F-9D6520D631A2}">
      <dsp:nvSpPr>
        <dsp:cNvPr id="0" name=""/>
        <dsp:cNvSpPr/>
      </dsp:nvSpPr>
      <dsp:spPr>
        <a:xfrm>
          <a:off x="691768" y="1290"/>
          <a:ext cx="1079771" cy="1079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94B46-9003-4E20-8227-82A92998559E}">
      <dsp:nvSpPr>
        <dsp:cNvPr id="0" name=""/>
        <dsp:cNvSpPr/>
      </dsp:nvSpPr>
      <dsp:spPr>
        <a:xfrm>
          <a:off x="921884" y="231405"/>
          <a:ext cx="619541" cy="6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4AE6-665F-4E7C-9729-AF0D81F155BF}">
      <dsp:nvSpPr>
        <dsp:cNvPr id="0" name=""/>
        <dsp:cNvSpPr/>
      </dsp:nvSpPr>
      <dsp:spPr>
        <a:xfrm>
          <a:off x="346596" y="1417383"/>
          <a:ext cx="1770117" cy="105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 will evaluate the performance of the context-aware information filtering system</a:t>
          </a:r>
        </a:p>
      </dsp:txBody>
      <dsp:txXfrm>
        <a:off x="346596" y="1417383"/>
        <a:ext cx="1770117" cy="1057921"/>
      </dsp:txXfrm>
    </dsp:sp>
    <dsp:sp modelId="{B68E60BA-09D7-42DB-87BB-05A6FD83D381}">
      <dsp:nvSpPr>
        <dsp:cNvPr id="0" name=""/>
        <dsp:cNvSpPr/>
      </dsp:nvSpPr>
      <dsp:spPr>
        <a:xfrm>
          <a:off x="2771656" y="1290"/>
          <a:ext cx="1079771" cy="10797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8A077-46D3-4896-A711-DB7A493C5BED}">
      <dsp:nvSpPr>
        <dsp:cNvPr id="0" name=""/>
        <dsp:cNvSpPr/>
      </dsp:nvSpPr>
      <dsp:spPr>
        <a:xfrm>
          <a:off x="3001771" y="231405"/>
          <a:ext cx="619541" cy="6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41B26-6959-4565-9B55-7E054A9E29AD}">
      <dsp:nvSpPr>
        <dsp:cNvPr id="0" name=""/>
        <dsp:cNvSpPr/>
      </dsp:nvSpPr>
      <dsp:spPr>
        <a:xfrm>
          <a:off x="2426483" y="1417383"/>
          <a:ext cx="1770117" cy="105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will include the system's accuracy, response time, resource utilization efficiency, and the system's adaptive learning capabilities</a:t>
          </a:r>
        </a:p>
      </dsp:txBody>
      <dsp:txXfrm>
        <a:off x="2426483" y="1417383"/>
        <a:ext cx="1770117" cy="1057921"/>
      </dsp:txXfrm>
    </dsp:sp>
    <dsp:sp modelId="{CB642254-B5CB-47B9-80BD-257525E7983E}">
      <dsp:nvSpPr>
        <dsp:cNvPr id="0" name=""/>
        <dsp:cNvSpPr/>
      </dsp:nvSpPr>
      <dsp:spPr>
        <a:xfrm>
          <a:off x="1731712" y="2917834"/>
          <a:ext cx="1079771" cy="10797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D197-00F1-461D-BD61-43FF4AEB35BF}">
      <dsp:nvSpPr>
        <dsp:cNvPr id="0" name=""/>
        <dsp:cNvSpPr/>
      </dsp:nvSpPr>
      <dsp:spPr>
        <a:xfrm>
          <a:off x="1961827" y="3147949"/>
          <a:ext cx="619541" cy="6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9770F-D5B2-4797-AAF9-7BEDD4D743F2}">
      <dsp:nvSpPr>
        <dsp:cNvPr id="0" name=""/>
        <dsp:cNvSpPr/>
      </dsp:nvSpPr>
      <dsp:spPr>
        <a:xfrm>
          <a:off x="1386539" y="4333928"/>
          <a:ext cx="1770117" cy="105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By regularly monitoring system performance, I can ensure that it remains at a prominent level</a:t>
          </a:r>
        </a:p>
      </dsp:txBody>
      <dsp:txXfrm>
        <a:off x="1386539" y="4333928"/>
        <a:ext cx="1770117" cy="1057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EE6A4-33D7-4B5F-895C-7D28390047A6}">
      <dsp:nvSpPr>
        <dsp:cNvPr id="0" name=""/>
        <dsp:cNvSpPr/>
      </dsp:nvSpPr>
      <dsp:spPr>
        <a:xfrm>
          <a:off x="680786" y="656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819CB-B93C-49C4-BD69-AC174BD5B962}">
      <dsp:nvSpPr>
        <dsp:cNvPr id="0" name=""/>
        <dsp:cNvSpPr/>
      </dsp:nvSpPr>
      <dsp:spPr>
        <a:xfrm>
          <a:off x="912501" y="232371"/>
          <a:ext cx="623847" cy="623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8CCED-E3FA-4261-99F2-F3ADFB4A98C6}">
      <dsp:nvSpPr>
        <dsp:cNvPr id="0" name=""/>
        <dsp:cNvSpPr/>
      </dsp:nvSpPr>
      <dsp:spPr>
        <a:xfrm>
          <a:off x="333214" y="1426594"/>
          <a:ext cx="1782421" cy="104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Real-time situational analysis may involve a large amount of personal data, including the driver’s location, health status, etc</a:t>
          </a:r>
        </a:p>
      </dsp:txBody>
      <dsp:txXfrm>
        <a:off x="333214" y="1426594"/>
        <a:ext cx="1782421" cy="1047172"/>
      </dsp:txXfrm>
    </dsp:sp>
    <dsp:sp modelId="{4204DBF3-121C-42F8-B5EA-6F99341AD6B0}">
      <dsp:nvSpPr>
        <dsp:cNvPr id="0" name=""/>
        <dsp:cNvSpPr/>
      </dsp:nvSpPr>
      <dsp:spPr>
        <a:xfrm>
          <a:off x="2775132" y="656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08F57-5171-4D10-A889-086D140E1A55}">
      <dsp:nvSpPr>
        <dsp:cNvPr id="0" name=""/>
        <dsp:cNvSpPr/>
      </dsp:nvSpPr>
      <dsp:spPr>
        <a:xfrm>
          <a:off x="3006847" y="232371"/>
          <a:ext cx="623847" cy="623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29845-C850-4125-9A3C-A870B088534E}">
      <dsp:nvSpPr>
        <dsp:cNvPr id="0" name=""/>
        <dsp:cNvSpPr/>
      </dsp:nvSpPr>
      <dsp:spPr>
        <a:xfrm>
          <a:off x="2427560" y="1426594"/>
          <a:ext cx="1782421" cy="104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Ensuring adequate privacy protection and security measures for this sensitive information is critical</a:t>
          </a:r>
        </a:p>
      </dsp:txBody>
      <dsp:txXfrm>
        <a:off x="2427560" y="1426594"/>
        <a:ext cx="1782421" cy="1047172"/>
      </dsp:txXfrm>
    </dsp:sp>
    <dsp:sp modelId="{E6CF007A-B77F-4764-AC2D-F246BE048F3E}">
      <dsp:nvSpPr>
        <dsp:cNvPr id="0" name=""/>
        <dsp:cNvSpPr/>
      </dsp:nvSpPr>
      <dsp:spPr>
        <a:xfrm>
          <a:off x="1727959" y="2919372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394A7-C588-4878-AC4F-E3B8BBA18AA3}">
      <dsp:nvSpPr>
        <dsp:cNvPr id="0" name=""/>
        <dsp:cNvSpPr/>
      </dsp:nvSpPr>
      <dsp:spPr>
        <a:xfrm>
          <a:off x="1959674" y="3151087"/>
          <a:ext cx="623847" cy="623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22114-53A3-4779-80F8-6E79E5EB6023}">
      <dsp:nvSpPr>
        <dsp:cNvPr id="0" name=""/>
        <dsp:cNvSpPr/>
      </dsp:nvSpPr>
      <dsp:spPr>
        <a:xfrm>
          <a:off x="1380387" y="4345310"/>
          <a:ext cx="1782421" cy="104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Compliance-related regulations and standards should be followed to prevent potential privacy issues</a:t>
          </a:r>
        </a:p>
      </dsp:txBody>
      <dsp:txXfrm>
        <a:off x="1380387" y="4345310"/>
        <a:ext cx="1782421" cy="1047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4D65D-65B7-4AB9-BE8E-F27C0FB7D1BE}">
      <dsp:nvSpPr>
        <dsp:cNvPr id="0" name=""/>
        <dsp:cNvSpPr/>
      </dsp:nvSpPr>
      <dsp:spPr>
        <a:xfrm>
          <a:off x="680786" y="656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F2078-139D-4D4D-A4DF-1CCD092A13D5}">
      <dsp:nvSpPr>
        <dsp:cNvPr id="0" name=""/>
        <dsp:cNvSpPr/>
      </dsp:nvSpPr>
      <dsp:spPr>
        <a:xfrm>
          <a:off x="912501" y="232371"/>
          <a:ext cx="623847" cy="623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E01B3-2EEB-497A-B98A-39E51626C6E6}">
      <dsp:nvSpPr>
        <dsp:cNvPr id="0" name=""/>
        <dsp:cNvSpPr/>
      </dsp:nvSpPr>
      <dsp:spPr>
        <a:xfrm>
          <a:off x="333214" y="1426594"/>
          <a:ext cx="1782421" cy="104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Implementing highly intelligent systems may incur additional costs, including hardware, software development, training, and maintenance</a:t>
          </a:r>
        </a:p>
      </dsp:txBody>
      <dsp:txXfrm>
        <a:off x="333214" y="1426594"/>
        <a:ext cx="1782421" cy="1047172"/>
      </dsp:txXfrm>
    </dsp:sp>
    <dsp:sp modelId="{615179C8-67CA-4763-8085-44FE8B6BDD34}">
      <dsp:nvSpPr>
        <dsp:cNvPr id="0" name=""/>
        <dsp:cNvSpPr/>
      </dsp:nvSpPr>
      <dsp:spPr>
        <a:xfrm>
          <a:off x="2775132" y="656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22E5F-A5DF-4405-B493-BE095B8EE509}">
      <dsp:nvSpPr>
        <dsp:cNvPr id="0" name=""/>
        <dsp:cNvSpPr/>
      </dsp:nvSpPr>
      <dsp:spPr>
        <a:xfrm>
          <a:off x="3006847" y="232371"/>
          <a:ext cx="623847" cy="623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7B81-C2F7-4D88-BF7A-738F86D069BE}">
      <dsp:nvSpPr>
        <dsp:cNvPr id="0" name=""/>
        <dsp:cNvSpPr/>
      </dsp:nvSpPr>
      <dsp:spPr>
        <a:xfrm>
          <a:off x="2427560" y="1426594"/>
          <a:ext cx="1782421" cy="104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As well as corresponding smart lanes, the construction and maintenance of the global Internet of things</a:t>
          </a:r>
        </a:p>
      </dsp:txBody>
      <dsp:txXfrm>
        <a:off x="2427560" y="1426594"/>
        <a:ext cx="1782421" cy="1047172"/>
      </dsp:txXfrm>
    </dsp:sp>
    <dsp:sp modelId="{85C67FFA-5F24-4644-9DF1-88685B7A0315}">
      <dsp:nvSpPr>
        <dsp:cNvPr id="0" name=""/>
        <dsp:cNvSpPr/>
      </dsp:nvSpPr>
      <dsp:spPr>
        <a:xfrm>
          <a:off x="1727959" y="2919372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E57C9-932B-4FFA-90B9-2A844D008102}">
      <dsp:nvSpPr>
        <dsp:cNvPr id="0" name=""/>
        <dsp:cNvSpPr/>
      </dsp:nvSpPr>
      <dsp:spPr>
        <a:xfrm>
          <a:off x="1959674" y="3151087"/>
          <a:ext cx="623847" cy="623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C5156-240B-44DD-AB9B-921B54440759}">
      <dsp:nvSpPr>
        <dsp:cNvPr id="0" name=""/>
        <dsp:cNvSpPr/>
      </dsp:nvSpPr>
      <dsp:spPr>
        <a:xfrm>
          <a:off x="1380387" y="4345310"/>
          <a:ext cx="1782421" cy="1047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Vehicles equipped with such systems are bound to be expensive and may not be available to the public soon</a:t>
          </a:r>
        </a:p>
      </dsp:txBody>
      <dsp:txXfrm>
        <a:off x="1380387" y="4345310"/>
        <a:ext cx="1782421" cy="1047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6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9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texting-while-driving/distracted-driving-crash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lex.com/driving-simulation-using-leap-mo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Expected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A79A7-BEB2-F228-F040-61AF7F83C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824" r="25929" b="-3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57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6CC3B59-8C52-533B-2520-C458D17A5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Here are my expected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5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EAB6F4D8-A761-463F-EDBC-7668ECE6D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Improved user satisfaction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Implementing context-aware information filtering is expected to significantly improve driver user satisfaction across all groups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Users will process information more easily and feel less anxious and distracted, thereby improving their interactive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265187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/>
              <a:t>Reduce driving distraction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pPr lvl="0"/>
            <a:r>
              <a:rPr lang="en-US"/>
              <a:t>Through intelligent information sorting and personalization, it is expected to significantly reduce driving distraction</a:t>
            </a:r>
          </a:p>
          <a:p>
            <a:pPr lvl="0"/>
            <a:r>
              <a:rPr lang="en-US"/>
              <a:t>Drivers will be more focused on the road and traffic, reducing the risk of distraction</a:t>
            </a:r>
          </a:p>
        </p:txBody>
      </p:sp>
      <p:pic>
        <p:nvPicPr>
          <p:cNvPr id="4" name="Picture 3" descr="A car with a damaged front end&#10;&#10;Description automatically generated">
            <a:extLst>
              <a:ext uri="{FF2B5EF4-FFF2-40B4-BE49-F238E27FC236}">
                <a16:creationId xmlns:a16="http://schemas.microsoft.com/office/drawing/2014/main" id="{42D26926-71CF-B84E-D006-6B607302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1" y="1901101"/>
            <a:ext cx="4577976" cy="3055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6F0AE-A21A-B394-51ED-D6EA36C77B15}"/>
              </a:ext>
            </a:extLst>
          </p:cNvPr>
          <p:cNvSpPr txBox="1"/>
          <p:nvPr/>
        </p:nvSpPr>
        <p:spPr>
          <a:xfrm>
            <a:off x="8981459" y="4756844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Oval 20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Improved road safety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3048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Improved road safety is expected to be achieved by improving driver concentration and decision-making efficiency</a:t>
            </a:r>
          </a:p>
          <a:p>
            <a:pPr lvl="0"/>
            <a:r>
              <a:rPr lang="en-US"/>
              <a:t>This will be reflected in reduced accident rates and lower traffic violations</a:t>
            </a:r>
          </a:p>
        </p:txBody>
      </p:sp>
      <p:pic>
        <p:nvPicPr>
          <p:cNvPr id="6" name="Picture 5" descr="Blank road sign">
            <a:extLst>
              <a:ext uri="{FF2B5EF4-FFF2-40B4-BE49-F238E27FC236}">
                <a16:creationId xmlns:a16="http://schemas.microsoft.com/office/drawing/2014/main" id="{297863F0-FFF7-209E-BB2B-6244EBC76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7572353" y="4309035"/>
            <a:ext cx="3172097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4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peedometer">
            <a:extLst>
              <a:ext uri="{FF2B5EF4-FFF2-40B4-BE49-F238E27FC236}">
                <a16:creationId xmlns:a16="http://schemas.microsoft.com/office/drawing/2014/main" id="{4DEADB80-1303-8953-98C6-E4B19B020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0783" r="16967" b="1"/>
          <a:stretch/>
        </p:blipFill>
        <p:spPr>
          <a:xfrm>
            <a:off x="733196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180" y="2286001"/>
            <a:ext cx="4009639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Intelligent system performance improvement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The performance of context-aware information filtering systems will be significantly improved</a:t>
            </a:r>
          </a:p>
          <a:p>
            <a:pPr lvl="0"/>
            <a:r>
              <a:rPr lang="en-US"/>
              <a:t>The system will adapt to different driving situations more quickly and provide more accurate information filtering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755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43340-D70F-F6E4-6E37-FB729E877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56" b="8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I will design the following plans to evaluate this implication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5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30338" y="5641304"/>
            <a:ext cx="9237661" cy="996286"/>
          </a:xfrm>
        </p:spPr>
        <p:txBody>
          <a:bodyPr anchor="t">
            <a:normAutofit/>
          </a:bodyPr>
          <a:lstStyle/>
          <a:p>
            <a:r>
              <a:rPr lang="en-US"/>
              <a:t>User Satisfaction Survey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8AB815-F7F2-44CA-A973-E4E1108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334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1866CF3-AC9E-2006-C9D7-1E7AA2B5D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3943"/>
              </p:ext>
            </p:extLst>
          </p:nvPr>
        </p:nvGraphicFramePr>
        <p:xfrm>
          <a:off x="1430338" y="1078173"/>
          <a:ext cx="9237662" cy="340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20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deo game of a car driving on a road&#10;&#10;Description automatically generated">
            <a:extLst>
              <a:ext uri="{FF2B5EF4-FFF2-40B4-BE49-F238E27FC236}">
                <a16:creationId xmlns:a16="http://schemas.microsoft.com/office/drawing/2014/main" id="{B4CB005E-09C3-709B-55C9-A21F5168E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190" r="16645" b="2"/>
          <a:stretch/>
        </p:blipFill>
        <p:spPr>
          <a:xfrm>
            <a:off x="733196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3180" y="2286001"/>
            <a:ext cx="4009639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Driving simulation experiment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sz="1700"/>
              <a:t>I will conduct a driving simulation experiment, inviting diverse groups of participants to use a context-aware information filtering system in a simulated environment</a:t>
            </a:r>
          </a:p>
          <a:p>
            <a:pPr lvl="0">
              <a:lnSpc>
                <a:spcPct val="120000"/>
              </a:lnSpc>
            </a:pPr>
            <a:r>
              <a:rPr lang="en-US" sz="1700"/>
              <a:t>I will consider the age of different test subjects and try to expand the age range of the test subjects instead of conducting tests on a small number of characteristic groups</a:t>
            </a:r>
          </a:p>
          <a:p>
            <a:pPr lvl="0">
              <a:lnSpc>
                <a:spcPct val="120000"/>
              </a:lnSpc>
            </a:pPr>
            <a:r>
              <a:rPr lang="en-US" sz="1700"/>
              <a:t>By comparing driving simulation data before and after implementing design recommendations, I can evaluate the impact of system improvements on driving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BE41B-11C1-51B2-9A26-3B0BA93B07CD}"/>
              </a:ext>
            </a:extLst>
          </p:cNvPr>
          <p:cNvSpPr txBox="1"/>
          <p:nvPr/>
        </p:nvSpPr>
        <p:spPr>
          <a:xfrm>
            <a:off x="9606036" y="6657945"/>
            <a:ext cx="258596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288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mpty racing track with sunlight">
            <a:extLst>
              <a:ext uri="{FF2B5EF4-FFF2-40B4-BE49-F238E27FC236}">
                <a16:creationId xmlns:a16="http://schemas.microsoft.com/office/drawing/2014/main" id="{2313526F-9B9C-006E-2C45-160926AD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569" r="-2" b="7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Road safety data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I will analyze data related to road safety, including accident rates, traffic violations and road congestion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By comparing it with data from before the design recommendations were implemented, I can evaluate whether the system helps reduce road accidents and improve road smoothness</a:t>
            </a:r>
          </a:p>
        </p:txBody>
      </p:sp>
    </p:spTree>
    <p:extLst>
      <p:ext uri="{BB962C8B-B14F-4D97-AF65-F5344CB8AC3E}">
        <p14:creationId xmlns:p14="http://schemas.microsoft.com/office/powerpoint/2010/main" val="20758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System performance analysis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90CCD8C-71B5-CF21-9279-0E8784A68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81565"/>
              </p:ext>
            </p:extLst>
          </p:nvPr>
        </p:nvGraphicFramePr>
        <p:xfrm>
          <a:off x="6857999" y="762000"/>
          <a:ext cx="4543197" cy="539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2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privacy and security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1B44672-5BA7-A272-F43B-6148DD961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13984"/>
              </p:ext>
            </p:extLst>
          </p:nvPr>
        </p:nvGraphicFramePr>
        <p:xfrm>
          <a:off x="6857999" y="762000"/>
          <a:ext cx="4543197" cy="539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rred micro image of a street traffic">
            <a:extLst>
              <a:ext uri="{FF2B5EF4-FFF2-40B4-BE49-F238E27FC236}">
                <a16:creationId xmlns:a16="http://schemas.microsoft.com/office/drawing/2014/main" id="{403E1243-E98C-9095-0DD7-A85FE19E3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36" r="-2" b="58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User acceptance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Drivers' acceptance of new intelligent systems is a key factor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Some drivers may feel uncomfortable or distrustful of the system's intervention, especially during emergencies while driving</a:t>
            </a:r>
          </a:p>
          <a:p>
            <a:pPr lvl="0"/>
            <a:r>
              <a:rPr lang="en-US">
                <a:solidFill>
                  <a:srgbClr val="FFFFFF"/>
                </a:solidFill>
              </a:rPr>
              <a:t>Prior to implementation, user research and training are required to ensure they can adapt and accept the new system</a:t>
            </a:r>
          </a:p>
        </p:txBody>
      </p:sp>
    </p:spTree>
    <p:extLst>
      <p:ext uri="{BB962C8B-B14F-4D97-AF65-F5344CB8AC3E}">
        <p14:creationId xmlns:p14="http://schemas.microsoft.com/office/powerpoint/2010/main" val="6213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Cost and feasibility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0E3A30-17F3-2555-4077-10D124FA4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83136"/>
              </p:ext>
            </p:extLst>
          </p:nvPr>
        </p:nvGraphicFramePr>
        <p:xfrm>
          <a:off x="6857999" y="762000"/>
          <a:ext cx="4543197" cy="539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701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E7295B"/>
      </a:accent1>
      <a:accent2>
        <a:srgbClr val="D53417"/>
      </a:accent2>
      <a:accent3>
        <a:srgbClr val="E39226"/>
      </a:accent3>
      <a:accent4>
        <a:srgbClr val="AAA812"/>
      </a:accent4>
      <a:accent5>
        <a:srgbClr val="77B220"/>
      </a:accent5>
      <a:accent6>
        <a:srgbClr val="33BD15"/>
      </a:accent6>
      <a:hlink>
        <a:srgbClr val="319379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PortalVTI</vt:lpstr>
      <vt:lpstr>Expected results</vt:lpstr>
      <vt:lpstr>I will design the following plans to evaluate this implication</vt:lpstr>
      <vt:lpstr>User Satisfaction Survey</vt:lpstr>
      <vt:lpstr>Driving simulation experiment</vt:lpstr>
      <vt:lpstr>Road safety data analysis</vt:lpstr>
      <vt:lpstr>System performance analysis</vt:lpstr>
      <vt:lpstr>Data privacy and security</vt:lpstr>
      <vt:lpstr>User acceptance</vt:lpstr>
      <vt:lpstr>Cost and feasibility</vt:lpstr>
      <vt:lpstr>Here are my expected results</vt:lpstr>
      <vt:lpstr>Improved user satisfaction</vt:lpstr>
      <vt:lpstr>Reduce driving distraction</vt:lpstr>
      <vt:lpstr>Improved road safety</vt:lpstr>
      <vt:lpstr>Intelligent system performance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18</cp:revision>
  <dcterms:created xsi:type="dcterms:W3CDTF">2023-12-06T16:39:05Z</dcterms:created>
  <dcterms:modified xsi:type="dcterms:W3CDTF">2023-12-06T18:13:43Z</dcterms:modified>
</cp:coreProperties>
</file>