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57" r:id="rId4"/>
    <p:sldId id="261" r:id="rId5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85" d="100"/>
          <a:sy n="185" d="100"/>
        </p:scale>
        <p:origin x="2776" y="176"/>
      </p:cViewPr>
      <p:guideLst>
        <p:guide orient="horz" pos="1361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5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8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39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5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3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4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C3F4-632C-1949-B59D-FC56B781330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54F4-3511-F245-960B-4F0A3C2E8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75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kumimoji="1"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620013-FB65-D4A5-9637-B61C9DAC85E0}"/>
              </a:ext>
            </a:extLst>
          </p:cNvPr>
          <p:cNvSpPr txBox="1"/>
          <p:nvPr/>
        </p:nvSpPr>
        <p:spPr>
          <a:xfrm>
            <a:off x="1340331" y="130633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26EC90-7A6B-0EFC-DC97-27640D574C81}"/>
              </a:ext>
            </a:extLst>
          </p:cNvPr>
          <p:cNvSpPr txBox="1"/>
          <p:nvPr/>
        </p:nvSpPr>
        <p:spPr>
          <a:xfrm>
            <a:off x="152674" y="2787989"/>
            <a:ext cx="40142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%82%A0</a:t>
            </a:r>
            <a:endParaRPr kumimoji="1" lang="ja-JP" altLang="en-US" sz="6600">
              <a:solidFill>
                <a:schemeClr val="bg1">
                  <a:lumMod val="75000"/>
                </a:schemeClr>
              </a:solidFill>
              <a:latin typeface="UD Digi Kyokasho NP-R" panose="02020400000000000000" pitchFamily="18" charset="-128"/>
              <a:ea typeface="UD Digi Kyokasho NP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236935-FF5C-78EB-CA40-63D0904A77E4}"/>
              </a:ext>
            </a:extLst>
          </p:cNvPr>
          <p:cNvSpPr txBox="1"/>
          <p:nvPr/>
        </p:nvSpPr>
        <p:spPr>
          <a:xfrm>
            <a:off x="436237" y="1465834"/>
            <a:ext cx="3467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SJIS</a:t>
            </a:r>
            <a:endParaRPr kumimoji="1" lang="ja-JP" altLang="en-US" sz="96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50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620013-FB65-D4A5-9637-B61C9DAC85E0}"/>
              </a:ext>
            </a:extLst>
          </p:cNvPr>
          <p:cNvSpPr txBox="1"/>
          <p:nvPr/>
        </p:nvSpPr>
        <p:spPr>
          <a:xfrm>
            <a:off x="1340331" y="2582838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26EC90-7A6B-0EFC-DC97-27640D574C81}"/>
              </a:ext>
            </a:extLst>
          </p:cNvPr>
          <p:cNvSpPr txBox="1"/>
          <p:nvPr/>
        </p:nvSpPr>
        <p:spPr>
          <a:xfrm>
            <a:off x="152674" y="560428"/>
            <a:ext cx="40142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%82%A0</a:t>
            </a:r>
            <a:endParaRPr kumimoji="1" lang="ja-JP" altLang="en-US" sz="6600">
              <a:solidFill>
                <a:schemeClr val="bg1">
                  <a:lumMod val="75000"/>
                </a:schemeClr>
              </a:solidFill>
              <a:latin typeface="UD Digi Kyokasho NP-R" panose="02020400000000000000" pitchFamily="18" charset="-128"/>
              <a:ea typeface="UD Digi Kyokasho NP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236935-FF5C-78EB-CA40-63D0904A77E4}"/>
              </a:ext>
            </a:extLst>
          </p:cNvPr>
          <p:cNvSpPr txBox="1"/>
          <p:nvPr/>
        </p:nvSpPr>
        <p:spPr>
          <a:xfrm>
            <a:off x="436237" y="1465834"/>
            <a:ext cx="3467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SJIS</a:t>
            </a:r>
            <a:endParaRPr kumimoji="1" lang="ja-JP" altLang="en-US" sz="96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48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26EC90-7A6B-0EFC-DC97-27640D574C81}"/>
              </a:ext>
            </a:extLst>
          </p:cNvPr>
          <p:cNvSpPr txBox="1"/>
          <p:nvPr/>
        </p:nvSpPr>
        <p:spPr>
          <a:xfrm>
            <a:off x="1190" y="2918617"/>
            <a:ext cx="4317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%E3%81%82</a:t>
            </a:r>
            <a:endParaRPr kumimoji="1" lang="ja-JP" altLang="en-US" sz="4800">
              <a:solidFill>
                <a:schemeClr val="bg1">
                  <a:lumMod val="75000"/>
                </a:schemeClr>
              </a:solidFill>
              <a:latin typeface="UD Digi Kyokasho NP-R" panose="02020400000000000000" pitchFamily="18" charset="-128"/>
              <a:ea typeface="UD Digi Kyokasho NP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236935-FF5C-78EB-CA40-63D0904A77E4}"/>
              </a:ext>
            </a:extLst>
          </p:cNvPr>
          <p:cNvSpPr txBox="1"/>
          <p:nvPr/>
        </p:nvSpPr>
        <p:spPr>
          <a:xfrm>
            <a:off x="357048" y="1630838"/>
            <a:ext cx="3607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UTF-8</a:t>
            </a:r>
            <a:endParaRPr kumimoji="1" lang="ja-JP" altLang="en-US" sz="80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FDDC5A-D0AB-CBAE-A948-A5D8C9C5217E}"/>
              </a:ext>
            </a:extLst>
          </p:cNvPr>
          <p:cNvSpPr txBox="1"/>
          <p:nvPr/>
        </p:nvSpPr>
        <p:spPr>
          <a:xfrm>
            <a:off x="1340331" y="130633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あ</a:t>
            </a:r>
          </a:p>
        </p:txBody>
      </p:sp>
    </p:spTree>
    <p:extLst>
      <p:ext uri="{BB962C8B-B14F-4D97-AF65-F5344CB8AC3E}">
        <p14:creationId xmlns:p14="http://schemas.microsoft.com/office/powerpoint/2010/main" val="355154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26EC90-7A6B-0EFC-DC97-27640D574C81}"/>
              </a:ext>
            </a:extLst>
          </p:cNvPr>
          <p:cNvSpPr txBox="1"/>
          <p:nvPr/>
        </p:nvSpPr>
        <p:spPr>
          <a:xfrm>
            <a:off x="1190" y="799841"/>
            <a:ext cx="4317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%E3%81%82</a:t>
            </a:r>
            <a:endParaRPr kumimoji="1" lang="ja-JP" altLang="en-US" sz="4800">
              <a:solidFill>
                <a:schemeClr val="bg1">
                  <a:lumMod val="75000"/>
                </a:schemeClr>
              </a:solidFill>
              <a:latin typeface="UD Digi Kyokasho NP-R" panose="02020400000000000000" pitchFamily="18" charset="-128"/>
              <a:ea typeface="UD Digi Kyokasho NP-R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236935-FF5C-78EB-CA40-63D0904A77E4}"/>
              </a:ext>
            </a:extLst>
          </p:cNvPr>
          <p:cNvSpPr txBox="1"/>
          <p:nvPr/>
        </p:nvSpPr>
        <p:spPr>
          <a:xfrm>
            <a:off x="357048" y="1630838"/>
            <a:ext cx="3607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UTF-8</a:t>
            </a:r>
            <a:endParaRPr kumimoji="1" lang="ja-JP" altLang="en-US" sz="80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FDDC5A-D0AB-CBAE-A948-A5D8C9C5217E}"/>
              </a:ext>
            </a:extLst>
          </p:cNvPr>
          <p:cNvSpPr txBox="1"/>
          <p:nvPr/>
        </p:nvSpPr>
        <p:spPr>
          <a:xfrm>
            <a:off x="1340331" y="2640077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>
                <a:solidFill>
                  <a:schemeClr val="bg1">
                    <a:lumMod val="75000"/>
                  </a:schemeClr>
                </a:solidFill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あ</a:t>
            </a:r>
          </a:p>
        </p:txBody>
      </p:sp>
    </p:spTree>
    <p:extLst>
      <p:ext uri="{BB962C8B-B14F-4D97-AF65-F5344CB8AC3E}">
        <p14:creationId xmlns:p14="http://schemas.microsoft.com/office/powerpoint/2010/main" val="302811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20</Words>
  <Application>Microsoft Macintosh PowerPoint</Application>
  <PresentationFormat>ユーザー設定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Source Han Code JP R</vt:lpstr>
      <vt:lpstr>UD Digi Kyokasho NP-R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 Sato</dc:creator>
  <cp:lastModifiedBy>Yoshiki Sato</cp:lastModifiedBy>
  <cp:revision>11</cp:revision>
  <dcterms:created xsi:type="dcterms:W3CDTF">2023-11-02T09:00:31Z</dcterms:created>
  <dcterms:modified xsi:type="dcterms:W3CDTF">2023-11-02T09:07:32Z</dcterms:modified>
</cp:coreProperties>
</file>