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C5E-D954-40F5-A369-888948D8252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BF2-A7B2-418F-8F4E-836F7D6723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C5E-D954-40F5-A369-888948D8252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BF2-A7B2-418F-8F4E-836F7D6723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C5E-D954-40F5-A369-888948D8252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BF2-A7B2-418F-8F4E-836F7D6723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C5E-D954-40F5-A369-888948D8252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BF2-A7B2-418F-8F4E-836F7D6723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8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C5E-D954-40F5-A369-888948D8252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BF2-A7B2-418F-8F4E-836F7D6723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C5E-D954-40F5-A369-888948D8252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BF2-A7B2-418F-8F4E-836F7D6723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C5E-D954-40F5-A369-888948D8252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BF2-A7B2-418F-8F4E-836F7D6723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7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C5E-D954-40F5-A369-888948D8252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BF2-A7B2-418F-8F4E-836F7D6723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C5E-D954-40F5-A369-888948D8252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BF2-A7B2-418F-8F4E-836F7D6723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9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C5E-D954-40F5-A369-888948D8252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BF2-A7B2-418F-8F4E-836F7D6723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C5E-D954-40F5-A369-888948D8252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FBF2-A7B2-418F-8F4E-836F7D6723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FC5E-D954-40F5-A369-888948D82528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FBF2-A7B2-418F-8F4E-836F7D6723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5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er 3"/>
          <p:cNvSpPr/>
          <p:nvPr/>
        </p:nvSpPr>
        <p:spPr>
          <a:xfrm>
            <a:off x="1225745" y="3514768"/>
            <a:ext cx="1205346" cy="1143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Mapfile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14" y="1415285"/>
            <a:ext cx="3028950" cy="3857625"/>
          </a:xfrm>
          <a:prstGeom prst="rect">
            <a:avLst/>
          </a:prstGeom>
        </p:spPr>
      </p:pic>
      <p:sp>
        <p:nvSpPr>
          <p:cNvPr id="9" name="Pijl-links 8"/>
          <p:cNvSpPr/>
          <p:nvPr/>
        </p:nvSpPr>
        <p:spPr>
          <a:xfrm>
            <a:off x="2422172" y="4327081"/>
            <a:ext cx="1039090" cy="1849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jl-links 9"/>
          <p:cNvSpPr/>
          <p:nvPr/>
        </p:nvSpPr>
        <p:spPr>
          <a:xfrm rot="10800000">
            <a:off x="2431091" y="3996393"/>
            <a:ext cx="1039090" cy="1849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ep 17"/>
          <p:cNvGrpSpPr/>
          <p:nvPr/>
        </p:nvGrpSpPr>
        <p:grpSpPr>
          <a:xfrm>
            <a:off x="6644668" y="4495693"/>
            <a:ext cx="2150730" cy="2011128"/>
            <a:chOff x="7358743" y="3639154"/>
            <a:chExt cx="3831771" cy="2587475"/>
          </a:xfrm>
        </p:grpSpPr>
        <p:sp>
          <p:nvSpPr>
            <p:cNvPr id="14" name="Rechthoek 13"/>
            <p:cNvSpPr/>
            <p:nvPr/>
          </p:nvSpPr>
          <p:spPr>
            <a:xfrm>
              <a:off x="7358743" y="3639154"/>
              <a:ext cx="3831771" cy="2587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BE" dirty="0" err="1" smtClean="0"/>
                <a:t>GameEditor</a:t>
              </a:r>
              <a:endParaRPr lang="en-US" dirty="0"/>
            </a:p>
          </p:txBody>
        </p:sp>
        <p:pic>
          <p:nvPicPr>
            <p:cNvPr id="11" name="Afbeelding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1397" y="4282773"/>
              <a:ext cx="3394239" cy="1599274"/>
            </a:xfrm>
            <a:prstGeom prst="rect">
              <a:avLst/>
            </a:prstGeom>
          </p:spPr>
        </p:pic>
      </p:grpSp>
      <p:grpSp>
        <p:nvGrpSpPr>
          <p:cNvPr id="17" name="Groep 16"/>
          <p:cNvGrpSpPr/>
          <p:nvPr/>
        </p:nvGrpSpPr>
        <p:grpSpPr>
          <a:xfrm>
            <a:off x="6585456" y="576173"/>
            <a:ext cx="2209942" cy="1887520"/>
            <a:chOff x="6222858" y="-94863"/>
            <a:chExt cx="3831771" cy="2886512"/>
          </a:xfrm>
        </p:grpSpPr>
        <p:sp>
          <p:nvSpPr>
            <p:cNvPr id="12" name="Rechthoek 11"/>
            <p:cNvSpPr/>
            <p:nvPr/>
          </p:nvSpPr>
          <p:spPr>
            <a:xfrm>
              <a:off x="6222858" y="-94863"/>
              <a:ext cx="3831771" cy="2886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BE" dirty="0" smtClean="0"/>
                <a:t>Game</a:t>
              </a:r>
              <a:endParaRPr lang="en-US" dirty="0"/>
            </a:p>
          </p:txBody>
        </p:sp>
        <p:pic>
          <p:nvPicPr>
            <p:cNvPr id="1026" name="Picture 2" descr="http://www.unigamesity.com/wp-content/uploads/2009/06/pretender-chapter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257" y="443471"/>
              <a:ext cx="3186751" cy="2108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Pijl-links, -rechts en -omhoog 14"/>
          <p:cNvSpPr/>
          <p:nvPr/>
        </p:nvSpPr>
        <p:spPr>
          <a:xfrm rot="16200000">
            <a:off x="5483883" y="2854423"/>
            <a:ext cx="2031999" cy="12505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Breedbeeld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2</cp:revision>
  <dcterms:created xsi:type="dcterms:W3CDTF">2015-10-11T15:58:00Z</dcterms:created>
  <dcterms:modified xsi:type="dcterms:W3CDTF">2015-10-11T16:08:35Z</dcterms:modified>
</cp:coreProperties>
</file>